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6514" r:id="rId1"/>
    <p:sldMasterId id="2147486526" r:id="rId2"/>
  </p:sldMasterIdLst>
  <p:notesMasterIdLst>
    <p:notesMasterId r:id="rId26"/>
  </p:notesMasterIdLst>
  <p:sldIdLst>
    <p:sldId id="681" r:id="rId3"/>
    <p:sldId id="676" r:id="rId4"/>
    <p:sldId id="687" r:id="rId5"/>
    <p:sldId id="667" r:id="rId6"/>
    <p:sldId id="666" r:id="rId7"/>
    <p:sldId id="665" r:id="rId8"/>
    <p:sldId id="689" r:id="rId9"/>
    <p:sldId id="647" r:id="rId10"/>
    <p:sldId id="648" r:id="rId11"/>
    <p:sldId id="651" r:id="rId12"/>
    <p:sldId id="650" r:id="rId13"/>
    <p:sldId id="652" r:id="rId14"/>
    <p:sldId id="654" r:id="rId15"/>
    <p:sldId id="656" r:id="rId16"/>
    <p:sldId id="657" r:id="rId17"/>
    <p:sldId id="658" r:id="rId18"/>
    <p:sldId id="660" r:id="rId19"/>
    <p:sldId id="662" r:id="rId20"/>
    <p:sldId id="664" r:id="rId21"/>
    <p:sldId id="655" r:id="rId22"/>
    <p:sldId id="683" r:id="rId23"/>
    <p:sldId id="685" r:id="rId24"/>
    <p:sldId id="674" r:id="rId25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5613" indent="158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2813" indent="158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0013" indent="158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7213" indent="158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AES" cryptAlgorithmClass="hash" cryptAlgorithmType="typeAny" cryptAlgorithmSid="14" spinCount="100000" saltData="W8tdGUILSLuWEjCoYVsOJg==" hashData="NTSf6zhfDHoJgP87/v0av+kPJjv3q5Uoiw3x8vYMCmrRXyktt+sUTzcLq5fA4Xed/N2ijR71IMNoPXtjxwr/0A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3300"/>
    <a:srgbClr val="B2B2B2"/>
    <a:srgbClr val="C0C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519" autoAdjust="0"/>
    <p:restoredTop sz="94605" autoAdjust="0"/>
  </p:normalViewPr>
  <p:slideViewPr>
    <p:cSldViewPr>
      <p:cViewPr varScale="1">
        <p:scale>
          <a:sx n="81" d="100"/>
          <a:sy n="81" d="100"/>
        </p:scale>
        <p:origin x="1229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8" d="100"/>
          <a:sy n="58" d="100"/>
        </p:scale>
        <p:origin x="-2580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607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120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07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noProof="0" smtClean="0"/>
              <a:t>Fare clic per modificare gli stili del testo dello schema</a:t>
            </a:r>
          </a:p>
          <a:p>
            <a:pPr lvl="1"/>
            <a:r>
              <a:rPr lang="it-IT" altLang="it-IT" noProof="0" smtClean="0"/>
              <a:t>Secondo livello</a:t>
            </a:r>
          </a:p>
          <a:p>
            <a:pPr lvl="2"/>
            <a:r>
              <a:rPr lang="it-IT" altLang="it-IT" noProof="0" smtClean="0"/>
              <a:t>Terzo livello</a:t>
            </a:r>
          </a:p>
          <a:p>
            <a:pPr lvl="3"/>
            <a:r>
              <a:rPr lang="it-IT" altLang="it-IT" noProof="0" smtClean="0"/>
              <a:t>Quarto livello</a:t>
            </a:r>
          </a:p>
          <a:p>
            <a:pPr lvl="4"/>
            <a:r>
              <a:rPr lang="it-IT" altLang="it-IT" noProof="0" smtClean="0"/>
              <a:t>Quinto livello</a:t>
            </a:r>
          </a:p>
        </p:txBody>
      </p:sp>
      <p:sp>
        <p:nvSpPr>
          <p:cNvPr id="1607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607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569F2C2-7065-4916-AD8A-E317E1D0B088}" type="slidenum">
              <a:rPr lang="it-IT" altLang="it-IT"/>
              <a:pPr>
                <a:defRPr/>
              </a:pPr>
              <a:t>‹N°›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17400156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5644" algn="l" defTabSz="91425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774" algn="l" defTabSz="91425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902" algn="l" defTabSz="91425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032" algn="l" defTabSz="91425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10AC97-ACB7-405D-8AEF-C295F9A32D77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2318067"/>
      </p:ext>
    </p:extLst>
  </p:cSld>
  <p:clrMapOvr>
    <a:masterClrMapping/>
  </p:clrMapOvr>
  <p:transition spd="slow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31626E-02F8-4587-8338-807774069F4E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17761"/>
      </p:ext>
    </p:extLst>
  </p:cSld>
  <p:clrMapOvr>
    <a:masterClrMapping/>
  </p:clrMapOvr>
  <p:transition spd="slow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2FAD4A-22B4-4087-953F-E6F32120594B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1745725"/>
      </p:ext>
    </p:extLst>
  </p:cSld>
  <p:clrMapOvr>
    <a:masterClrMapping/>
  </p:clrMapOvr>
  <p:transition spd="slow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9144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8768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8DA360-73FD-48F5-8EDE-4DBE0F7F162F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4998503"/>
      </p:ext>
    </p:extLst>
  </p:cSld>
  <p:clrMapOvr>
    <a:masterClrMapping/>
  </p:clrMapOvr>
  <p:transition spd="slow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31A15A-CAB0-4F69-8ADA-C9B8F6B13AEB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2622597"/>
      </p:ext>
    </p:extLst>
  </p:cSld>
  <p:clrMapOvr>
    <a:masterClrMapping/>
  </p:clrMapOvr>
  <p:transition spd="slow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7AC6A0-B38B-4B12-B1ED-0CB6B7C098DC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6994178"/>
      </p:ext>
    </p:extLst>
  </p:cSld>
  <p:clrMapOvr>
    <a:masterClrMapping/>
  </p:clrMapOvr>
  <p:transition spd="slow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C6B301-1A9B-4343-A44D-4D10A0823D31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6407476"/>
      </p:ext>
    </p:extLst>
  </p:cSld>
  <p:clrMapOvr>
    <a:masterClrMapping/>
  </p:clrMapOvr>
  <p:transition spd="slow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745EA7-F50C-419D-A46C-E2AE0ED5FA1D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3111635"/>
      </p:ext>
    </p:extLst>
  </p:cSld>
  <p:clrMapOvr>
    <a:masterClrMapping/>
  </p:clrMapOvr>
  <p:transition spd="slow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F242A5-1C91-413A-9404-5498B47F1099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4052643"/>
      </p:ext>
    </p:extLst>
  </p:cSld>
  <p:clrMapOvr>
    <a:masterClrMapping/>
  </p:clrMapOvr>
  <p:transition spd="slow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7626BF-55E6-4D14-8285-147DE51E624F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51648"/>
      </p:ext>
    </p:extLst>
  </p:cSld>
  <p:clrMapOvr>
    <a:masterClrMapping/>
  </p:clrMapOvr>
  <p:transition spd="slow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43700" y="512763"/>
            <a:ext cx="1943100" cy="5843587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914400" y="512763"/>
            <a:ext cx="5676900" cy="5843587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5E4E1B-8AFF-4160-90F3-01BD603B178B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712074"/>
      </p:ext>
    </p:extLst>
  </p:cSld>
  <p:clrMapOvr>
    <a:masterClrMapping/>
  </p:clrMapOvr>
  <p:transition spd="slow"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30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1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128" indent="0" algn="ctr">
              <a:buNone/>
              <a:defRPr/>
            </a:lvl2pPr>
            <a:lvl3pPr marL="914258" indent="0" algn="ctr">
              <a:buNone/>
              <a:defRPr/>
            </a:lvl3pPr>
            <a:lvl4pPr marL="1371387" indent="0" algn="ctr">
              <a:buNone/>
              <a:defRPr/>
            </a:lvl4pPr>
            <a:lvl5pPr marL="1828516" indent="0" algn="ctr">
              <a:buNone/>
              <a:defRPr/>
            </a:lvl5pPr>
            <a:lvl6pPr marL="2285644" indent="0" algn="ctr">
              <a:buNone/>
              <a:defRPr/>
            </a:lvl6pPr>
            <a:lvl7pPr marL="2742774" indent="0" algn="ctr">
              <a:buNone/>
              <a:defRPr/>
            </a:lvl7pPr>
            <a:lvl8pPr marL="3199902" indent="0" algn="ctr">
              <a:buNone/>
              <a:defRPr/>
            </a:lvl8pPr>
            <a:lvl9pPr marL="3657032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77252D-BA48-4DB8-96C1-A9092FF7257F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7374285"/>
      </p:ext>
    </p:extLst>
  </p:cSld>
  <p:clrMapOvr>
    <a:masterClrMapping/>
  </p:clrMapOvr>
  <p:transition spd="slow" advClick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BFBB3F-003C-4BBA-B9F7-E2B83CAEC7F4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5263515"/>
      </p:ext>
    </p:extLst>
  </p:cSld>
  <p:clrMapOvr>
    <a:masterClrMapping/>
  </p:clrMapOvr>
  <p:transition spd="slow" advClick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5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7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128" indent="0">
              <a:buNone/>
              <a:defRPr sz="1800"/>
            </a:lvl2pPr>
            <a:lvl3pPr marL="914258" indent="0">
              <a:buNone/>
              <a:defRPr sz="1600"/>
            </a:lvl3pPr>
            <a:lvl4pPr marL="1371387" indent="0">
              <a:buNone/>
              <a:defRPr sz="1400"/>
            </a:lvl4pPr>
            <a:lvl5pPr marL="1828516" indent="0">
              <a:buNone/>
              <a:defRPr sz="1400"/>
            </a:lvl5pPr>
            <a:lvl6pPr marL="2285644" indent="0">
              <a:buNone/>
              <a:defRPr sz="1400"/>
            </a:lvl6pPr>
            <a:lvl7pPr marL="2742774" indent="0">
              <a:buNone/>
              <a:defRPr sz="1400"/>
            </a:lvl7pPr>
            <a:lvl8pPr marL="3199902" indent="0">
              <a:buNone/>
              <a:defRPr sz="1400"/>
            </a:lvl8pPr>
            <a:lvl9pPr marL="3657032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734889-B3A7-47EF-8BAE-CED0AC4C965E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7653274"/>
      </p:ext>
    </p:extLst>
  </p:cSld>
  <p:clrMapOvr>
    <a:masterClrMapping/>
  </p:clrMapOvr>
  <p:transition spd="slow" advClick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914400" y="1784351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876800" y="1784351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47CDDB-C6A1-4770-9E26-18A943F82C27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1404504"/>
      </p:ext>
    </p:extLst>
  </p:cSld>
  <p:clrMapOvr>
    <a:masterClrMapping/>
  </p:clrMapOvr>
  <p:transition spd="slow" advClick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28" indent="0">
              <a:buNone/>
              <a:defRPr sz="2000" b="1"/>
            </a:lvl2pPr>
            <a:lvl3pPr marL="914258" indent="0">
              <a:buNone/>
              <a:defRPr sz="1800" b="1"/>
            </a:lvl3pPr>
            <a:lvl4pPr marL="1371387" indent="0">
              <a:buNone/>
              <a:defRPr sz="1600" b="1"/>
            </a:lvl4pPr>
            <a:lvl5pPr marL="1828516" indent="0">
              <a:buNone/>
              <a:defRPr sz="1600" b="1"/>
            </a:lvl5pPr>
            <a:lvl6pPr marL="2285644" indent="0">
              <a:buNone/>
              <a:defRPr sz="1600" b="1"/>
            </a:lvl6pPr>
            <a:lvl7pPr marL="2742774" indent="0">
              <a:buNone/>
              <a:defRPr sz="1600" b="1"/>
            </a:lvl7pPr>
            <a:lvl8pPr marL="3199902" indent="0">
              <a:buNone/>
              <a:defRPr sz="1600" b="1"/>
            </a:lvl8pPr>
            <a:lvl9pPr marL="3657032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28" indent="0">
              <a:buNone/>
              <a:defRPr sz="2000" b="1"/>
            </a:lvl2pPr>
            <a:lvl3pPr marL="914258" indent="0">
              <a:buNone/>
              <a:defRPr sz="1800" b="1"/>
            </a:lvl3pPr>
            <a:lvl4pPr marL="1371387" indent="0">
              <a:buNone/>
              <a:defRPr sz="1600" b="1"/>
            </a:lvl4pPr>
            <a:lvl5pPr marL="1828516" indent="0">
              <a:buNone/>
              <a:defRPr sz="1600" b="1"/>
            </a:lvl5pPr>
            <a:lvl6pPr marL="2285644" indent="0">
              <a:buNone/>
              <a:defRPr sz="1600" b="1"/>
            </a:lvl6pPr>
            <a:lvl7pPr marL="2742774" indent="0">
              <a:buNone/>
              <a:defRPr sz="1600" b="1"/>
            </a:lvl7pPr>
            <a:lvl8pPr marL="3199902" indent="0">
              <a:buNone/>
              <a:defRPr sz="1600" b="1"/>
            </a:lvl8pPr>
            <a:lvl9pPr marL="3657032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33A58C-4D40-4F8C-849F-D1CDB0BFA90E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822154"/>
      </p:ext>
    </p:extLst>
  </p:cSld>
  <p:clrMapOvr>
    <a:masterClrMapping/>
  </p:clrMapOvr>
  <p:transition spd="slow" advClick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83F524-BBC5-4EDD-9D73-B8A627E3257F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5386937"/>
      </p:ext>
    </p:extLst>
  </p:cSld>
  <p:clrMapOvr>
    <a:masterClrMapping/>
  </p:clrMapOvr>
  <p:transition spd="slow" advClick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3D56A3-96FB-41CF-801A-E94B1249B31A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3775669"/>
      </p:ext>
    </p:extLst>
  </p:cSld>
  <p:clrMapOvr>
    <a:masterClrMapping/>
  </p:clrMapOvr>
  <p:transition spd="slow" advClick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3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6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3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28" indent="0">
              <a:buNone/>
              <a:defRPr sz="1200"/>
            </a:lvl2pPr>
            <a:lvl3pPr marL="914258" indent="0">
              <a:buNone/>
              <a:defRPr sz="1000"/>
            </a:lvl3pPr>
            <a:lvl4pPr marL="1371387" indent="0">
              <a:buNone/>
              <a:defRPr sz="900"/>
            </a:lvl4pPr>
            <a:lvl5pPr marL="1828516" indent="0">
              <a:buNone/>
              <a:defRPr sz="900"/>
            </a:lvl5pPr>
            <a:lvl6pPr marL="2285644" indent="0">
              <a:buNone/>
              <a:defRPr sz="900"/>
            </a:lvl6pPr>
            <a:lvl7pPr marL="2742774" indent="0">
              <a:buNone/>
              <a:defRPr sz="900"/>
            </a:lvl7pPr>
            <a:lvl8pPr marL="3199902" indent="0">
              <a:buNone/>
              <a:defRPr sz="900"/>
            </a:lvl8pPr>
            <a:lvl9pPr marL="3657032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FC5E2-A11E-480B-B85E-B01546F7C039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0217147"/>
      </p:ext>
    </p:extLst>
  </p:cSld>
  <p:clrMapOvr>
    <a:masterClrMapping/>
  </p:clrMapOvr>
  <p:transition spd="slow" advClick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28" indent="0">
              <a:buNone/>
              <a:defRPr sz="2800"/>
            </a:lvl2pPr>
            <a:lvl3pPr marL="914258" indent="0">
              <a:buNone/>
              <a:defRPr sz="2400"/>
            </a:lvl3pPr>
            <a:lvl4pPr marL="1371387" indent="0">
              <a:buNone/>
              <a:defRPr sz="2000"/>
            </a:lvl4pPr>
            <a:lvl5pPr marL="1828516" indent="0">
              <a:buNone/>
              <a:defRPr sz="2000"/>
            </a:lvl5pPr>
            <a:lvl6pPr marL="2285644" indent="0">
              <a:buNone/>
              <a:defRPr sz="2000"/>
            </a:lvl6pPr>
            <a:lvl7pPr marL="2742774" indent="0">
              <a:buNone/>
              <a:defRPr sz="2000"/>
            </a:lvl7pPr>
            <a:lvl8pPr marL="3199902" indent="0">
              <a:buNone/>
              <a:defRPr sz="2000"/>
            </a:lvl8pPr>
            <a:lvl9pPr marL="3657032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128" indent="0">
              <a:buNone/>
              <a:defRPr sz="1200"/>
            </a:lvl2pPr>
            <a:lvl3pPr marL="914258" indent="0">
              <a:buNone/>
              <a:defRPr sz="1000"/>
            </a:lvl3pPr>
            <a:lvl4pPr marL="1371387" indent="0">
              <a:buNone/>
              <a:defRPr sz="900"/>
            </a:lvl4pPr>
            <a:lvl5pPr marL="1828516" indent="0">
              <a:buNone/>
              <a:defRPr sz="900"/>
            </a:lvl5pPr>
            <a:lvl6pPr marL="2285644" indent="0">
              <a:buNone/>
              <a:defRPr sz="900"/>
            </a:lvl6pPr>
            <a:lvl7pPr marL="2742774" indent="0">
              <a:buNone/>
              <a:defRPr sz="900"/>
            </a:lvl7pPr>
            <a:lvl8pPr marL="3199902" indent="0">
              <a:buNone/>
              <a:defRPr sz="900"/>
            </a:lvl8pPr>
            <a:lvl9pPr marL="3657032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82244F-C025-479B-9E5F-65E8BB87AF7B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6708822"/>
      </p:ext>
    </p:extLst>
  </p:cSld>
  <p:clrMapOvr>
    <a:masterClrMapping/>
  </p:clrMapOvr>
  <p:transition spd="slow" advClick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D4359B-3B18-4F54-B7B3-5794561F00AD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1462481"/>
      </p:ext>
    </p:extLst>
  </p:cSld>
  <p:clrMapOvr>
    <a:masterClrMapping/>
  </p:clrMapOvr>
  <p:transition spd="slow" advClick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43700" y="512768"/>
            <a:ext cx="1943100" cy="5843587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914401" y="512768"/>
            <a:ext cx="5676900" cy="5843587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493A7B-11DA-46AA-AD1E-12680373A520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9985864"/>
      </p:ext>
    </p:extLst>
  </p:cSld>
  <p:clrMapOvr>
    <a:masterClrMapping/>
  </p:clrMapOvr>
  <p:transition spd="slow"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21"/>
          <p:cNvSpPr>
            <a:spLocks noGrp="1"/>
          </p:cNvSpPr>
          <p:nvPr>
            <p:ph type="title"/>
          </p:nvPr>
        </p:nvSpPr>
        <p:spPr bwMode="auto">
          <a:xfrm>
            <a:off x="914400" y="512763"/>
            <a:ext cx="7772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title style</a:t>
            </a:r>
          </a:p>
        </p:txBody>
      </p:sp>
      <p:sp>
        <p:nvSpPr>
          <p:cNvPr id="1027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text styles</a:t>
            </a:r>
          </a:p>
          <a:p>
            <a:pPr lvl="1"/>
            <a:r>
              <a:rPr lang="en-US" altLang="it-IT" smtClean="0"/>
              <a:t>Second level</a:t>
            </a:r>
          </a:p>
          <a:p>
            <a:pPr lvl="2"/>
            <a:r>
              <a:rPr lang="en-US" altLang="it-IT" smtClean="0"/>
              <a:t>Third level</a:t>
            </a:r>
          </a:p>
          <a:p>
            <a:pPr lvl="3"/>
            <a:r>
              <a:rPr lang="en-US" altLang="it-IT" smtClean="0"/>
              <a:t>Fourth level</a:t>
            </a:r>
          </a:p>
          <a:p>
            <a:pPr lvl="4"/>
            <a:r>
              <a:rPr lang="en-US" altLang="it-IT" smtClean="0"/>
              <a:t>Fifth level</a:t>
            </a:r>
          </a:p>
        </p:txBody>
      </p:sp>
      <p:sp>
        <p:nvSpPr>
          <p:cNvPr id="18" name="Date Placeholder 1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100">
                <a:solidFill>
                  <a:srgbClr val="EAEBDE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9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rgbClr val="EAEBDE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0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rgbClr val="EAEBDE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11FD6535-636A-4A35-B08A-1AA4FBAD6435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6620" r:id="rId1"/>
    <p:sldLayoutId id="2147486621" r:id="rId2"/>
    <p:sldLayoutId id="2147486622" r:id="rId3"/>
    <p:sldLayoutId id="2147486623" r:id="rId4"/>
    <p:sldLayoutId id="2147486624" r:id="rId5"/>
    <p:sldLayoutId id="2147486625" r:id="rId6"/>
    <p:sldLayoutId id="2147486626" r:id="rId7"/>
    <p:sldLayoutId id="2147486627" r:id="rId8"/>
    <p:sldLayoutId id="2147486628" r:id="rId9"/>
    <p:sldLayoutId id="2147486629" r:id="rId10"/>
    <p:sldLayoutId id="2147486630" r:id="rId11"/>
  </p:sldLayoutIdLst>
  <p:transition spd="slow" advClick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9pPr>
    </p:titleStyle>
    <p:bodyStyle>
      <a:lvl1pPr marL="411163" indent="-342900" algn="l" rtl="0" eaLnBrk="0" fontAlgn="base" hangingPunct="0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>
          <a:solidFill>
            <a:schemeClr val="tx1"/>
          </a:solidFill>
          <a:latin typeface="+mn-lt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>
          <a:solidFill>
            <a:schemeClr val="tx1"/>
          </a:solidFill>
          <a:latin typeface="+mn-lt"/>
          <a:cs typeface="+mn-cs"/>
        </a:defRPr>
      </a:lvl3pPr>
      <a:lvl4pPr marL="1260475" indent="-22860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3" pitchFamily="18" charset="2"/>
        <a:buChar char=""/>
        <a:defRPr sz="2200">
          <a:solidFill>
            <a:schemeClr val="tx1"/>
          </a:solidFill>
          <a:latin typeface="+mn-lt"/>
          <a:cs typeface="+mn-cs"/>
        </a:defRPr>
      </a:lvl4pPr>
      <a:lvl5pPr marL="1481138" indent="-20955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5pPr>
      <a:lvl6pPr marL="19383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6pPr>
      <a:lvl7pPr marL="23955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7pPr>
      <a:lvl8pPr marL="28527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8pPr>
      <a:lvl9pPr marL="33099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21"/>
          <p:cNvSpPr>
            <a:spLocks noGrp="1"/>
          </p:cNvSpPr>
          <p:nvPr>
            <p:ph type="title"/>
          </p:nvPr>
        </p:nvSpPr>
        <p:spPr bwMode="auto">
          <a:xfrm>
            <a:off x="914400" y="512763"/>
            <a:ext cx="7772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6" tIns="45712" rIns="91426" bIns="4571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title style</a:t>
            </a:r>
          </a:p>
        </p:txBody>
      </p:sp>
      <p:sp>
        <p:nvSpPr>
          <p:cNvPr id="2051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6" tIns="45712" rIns="91426" bIns="4571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text styles</a:t>
            </a:r>
          </a:p>
          <a:p>
            <a:pPr lvl="1"/>
            <a:r>
              <a:rPr lang="en-US" altLang="it-IT" smtClean="0"/>
              <a:t>Second level</a:t>
            </a:r>
          </a:p>
          <a:p>
            <a:pPr lvl="2"/>
            <a:r>
              <a:rPr lang="en-US" altLang="it-IT" smtClean="0"/>
              <a:t>Third level</a:t>
            </a:r>
          </a:p>
          <a:p>
            <a:pPr lvl="3"/>
            <a:r>
              <a:rPr lang="en-US" altLang="it-IT" smtClean="0"/>
              <a:t>Fourth level</a:t>
            </a:r>
          </a:p>
          <a:p>
            <a:pPr lvl="4"/>
            <a:r>
              <a:rPr lang="en-US" altLang="it-IT" smtClean="0"/>
              <a:t>Fifth level</a:t>
            </a:r>
          </a:p>
        </p:txBody>
      </p:sp>
      <p:sp>
        <p:nvSpPr>
          <p:cNvPr id="18" name="Date Placeholder 1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lIns="91426" tIns="45712" rIns="91426" bIns="45712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100">
                <a:solidFill>
                  <a:srgbClr val="EAEBDE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9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lIns="91426" tIns="45712" rIns="91426" bIns="45712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rgbClr val="EAEBDE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0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lIns="91426" tIns="45712" rIns="91426" bIns="45712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rgbClr val="EAEBDE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D6393E99-02E6-4F69-9FD6-0D40A6F97022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6631" r:id="rId1"/>
    <p:sldLayoutId id="2147486632" r:id="rId2"/>
    <p:sldLayoutId id="2147486633" r:id="rId3"/>
    <p:sldLayoutId id="2147486634" r:id="rId4"/>
    <p:sldLayoutId id="2147486635" r:id="rId5"/>
    <p:sldLayoutId id="2147486636" r:id="rId6"/>
    <p:sldLayoutId id="2147486637" r:id="rId7"/>
    <p:sldLayoutId id="2147486638" r:id="rId8"/>
    <p:sldLayoutId id="2147486639" r:id="rId9"/>
    <p:sldLayoutId id="2147486640" r:id="rId10"/>
    <p:sldLayoutId id="2147486641" r:id="rId11"/>
  </p:sldLayoutIdLst>
  <p:transition spd="slow" advClick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5pPr>
      <a:lvl6pPr marL="457128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6pPr>
      <a:lvl7pPr marL="914258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7pPr>
      <a:lvl8pPr marL="1371387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8pPr>
      <a:lvl9pPr marL="1828516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9pPr>
    </p:titleStyle>
    <p:bodyStyle>
      <a:lvl1pPr marL="409575" indent="-341313" algn="l" rtl="0" eaLnBrk="0" fontAlgn="base" hangingPunct="0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38188" indent="-2841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>
          <a:solidFill>
            <a:schemeClr val="tx1"/>
          </a:solidFill>
          <a:latin typeface="+mn-lt"/>
          <a:cs typeface="+mn-cs"/>
        </a:defRPr>
      </a:lvl2pPr>
      <a:lvl3pPr marL="993775" indent="-22701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>
          <a:solidFill>
            <a:schemeClr val="tx1"/>
          </a:solidFill>
          <a:latin typeface="+mn-lt"/>
          <a:cs typeface="+mn-cs"/>
        </a:defRPr>
      </a:lvl3pPr>
      <a:lvl4pPr marL="1258888" indent="-227013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3" pitchFamily="18" charset="2"/>
        <a:buChar char=""/>
        <a:defRPr sz="2200">
          <a:solidFill>
            <a:schemeClr val="tx1"/>
          </a:solidFill>
          <a:latin typeface="+mn-lt"/>
          <a:cs typeface="+mn-cs"/>
        </a:defRPr>
      </a:lvl4pPr>
      <a:lvl5pPr marL="1479550" indent="-207963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5pPr>
      <a:lvl6pPr marL="1938036" indent="-209518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6pPr>
      <a:lvl7pPr marL="2395166" indent="-209518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7pPr>
      <a:lvl8pPr marL="2852294" indent="-209518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8pPr>
      <a:lvl9pPr marL="3309423" indent="-209518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2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28" algn="l" defTabSz="9142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58" algn="l" defTabSz="9142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87" algn="l" defTabSz="9142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16" algn="l" defTabSz="9142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644" algn="l" defTabSz="9142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774" algn="l" defTabSz="9142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902" algn="l" defTabSz="9142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032" algn="l" defTabSz="9142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gif"/><Relationship Id="rId3" Type="http://schemas.openxmlformats.org/officeDocument/2006/relationships/image" Target="../media/image9.png"/><Relationship Id="rId7" Type="http://schemas.openxmlformats.org/officeDocument/2006/relationships/image" Target="../media/image13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gif"/><Relationship Id="rId5" Type="http://schemas.openxmlformats.org/officeDocument/2006/relationships/image" Target="../media/image11.gif"/><Relationship Id="rId4" Type="http://schemas.openxmlformats.org/officeDocument/2006/relationships/image" Target="../media/image10.gif"/><Relationship Id="rId9" Type="http://schemas.openxmlformats.org/officeDocument/2006/relationships/image" Target="../media/image15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8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7" Type="http://schemas.openxmlformats.org/officeDocument/2006/relationships/image" Target="../media/image6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gif"/><Relationship Id="rId5" Type="http://schemas.openxmlformats.org/officeDocument/2006/relationships/image" Target="../media/image42.jpeg"/><Relationship Id="rId4" Type="http://schemas.openxmlformats.org/officeDocument/2006/relationships/image" Target="../media/image4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3" descr="G:\PRIMAVERA\- ENTRATA e FINE 2015\762762ff-5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463"/>
            <a:ext cx="9144000" cy="684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 descr="G:\PRIMAVERA\- ENTRATA e FINE 2015\577076KitQ4kUerNOqpFTMl-400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6613" y="2133600"/>
            <a:ext cx="3810000" cy="321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0" name="Picture 2" descr="G:\PRIMAVERA\- ENTRATA e FINE 2015\abd8496a-40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17463"/>
            <a:ext cx="9144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ttangolo 6"/>
          <p:cNvSpPr/>
          <p:nvPr/>
        </p:nvSpPr>
        <p:spPr>
          <a:xfrm>
            <a:off x="756100" y="1134373"/>
            <a:ext cx="7272808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6000" b="1" spc="300" dirty="0" err="1">
                <a:ln w="19050">
                  <a:solidFill>
                    <a:prstClr val="black"/>
                  </a:solidFill>
                </a:ln>
                <a:solidFill>
                  <a:srgbClr val="FF6600"/>
                </a:solidFill>
                <a:latin typeface="Vivaldi" pitchFamily="66" charset="0"/>
              </a:rPr>
              <a:t>L</a:t>
            </a:r>
            <a:r>
              <a:rPr lang="fr-FR" sz="6000" b="1" spc="300" dirty="0" err="1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Vivaldi" pitchFamily="66" charset="0"/>
              </a:rPr>
              <a:t>e</a:t>
            </a:r>
            <a:r>
              <a:rPr lang="fr-FR" sz="6000" b="1" spc="300" dirty="0" err="1">
                <a:ln w="19050">
                  <a:solidFill>
                    <a:prstClr val="black"/>
                  </a:solidFill>
                </a:ln>
                <a:solidFill>
                  <a:srgbClr val="7030A0"/>
                </a:solidFill>
                <a:latin typeface="Vivaldi" pitchFamily="66" charset="0"/>
              </a:rPr>
              <a:t>P</a:t>
            </a:r>
            <a:r>
              <a:rPr lang="fr-FR" sz="6000" b="1" spc="300" dirty="0" err="1">
                <a:ln w="19050">
                  <a:solidFill>
                    <a:prstClr val="black"/>
                  </a:solidFill>
                </a:ln>
                <a:solidFill>
                  <a:srgbClr val="00B0F0"/>
                </a:solidFill>
                <a:latin typeface="Vivaldi" pitchFamily="66" charset="0"/>
              </a:rPr>
              <a:t>r</a:t>
            </a:r>
            <a:r>
              <a:rPr lang="fr-FR" sz="6000" b="1" spc="300" dirty="0" err="1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Vivaldi" pitchFamily="66" charset="0"/>
              </a:rPr>
              <a:t>i</a:t>
            </a:r>
            <a:r>
              <a:rPr lang="fr-FR" sz="6000" b="1" spc="300" dirty="0" err="1">
                <a:ln w="19050">
                  <a:solidFill>
                    <a:prstClr val="black"/>
                  </a:solidFill>
                </a:ln>
                <a:solidFill>
                  <a:srgbClr val="92D050"/>
                </a:solidFill>
                <a:latin typeface="Vivaldi" pitchFamily="66" charset="0"/>
              </a:rPr>
              <a:t>n</a:t>
            </a:r>
            <a:r>
              <a:rPr lang="fr-FR" sz="6000" b="1" spc="300" dirty="0" err="1">
                <a:ln w="19050">
                  <a:solidFill>
                    <a:prstClr val="black"/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Vivaldi" pitchFamily="66" charset="0"/>
              </a:rPr>
              <a:t>t</a:t>
            </a:r>
            <a:r>
              <a:rPr lang="fr-FR" sz="6000" b="1" spc="300" dirty="0" err="1">
                <a:ln w="19050">
                  <a:solidFill>
                    <a:prstClr val="black"/>
                  </a:solidFill>
                </a:ln>
                <a:solidFill>
                  <a:srgbClr val="1F497D">
                    <a:lumMod val="60000"/>
                    <a:lumOff val="40000"/>
                  </a:srgbClr>
                </a:solidFill>
                <a:latin typeface="Vivaldi" pitchFamily="66" charset="0"/>
              </a:rPr>
              <a:t>em</a:t>
            </a:r>
            <a:r>
              <a:rPr lang="fr-FR" sz="6000" b="1" spc="300" dirty="0" err="1">
                <a:ln w="19050">
                  <a:solidFill>
                    <a:prstClr val="black"/>
                  </a:solidFill>
                </a:ln>
                <a:solidFill>
                  <a:srgbClr val="00B0F0"/>
                </a:solidFill>
                <a:latin typeface="Vivaldi" pitchFamily="66" charset="0"/>
              </a:rPr>
              <a:t>p</a:t>
            </a:r>
            <a:r>
              <a:rPr lang="fr-FR" sz="6000" b="1" spc="300" dirty="0" err="1">
                <a:ln w="19050">
                  <a:solidFill>
                    <a:prstClr val="black"/>
                  </a:solidFill>
                </a:ln>
                <a:solidFill>
                  <a:srgbClr val="9BBB59">
                    <a:lumMod val="50000"/>
                  </a:srgbClr>
                </a:solidFill>
                <a:latin typeface="Vivaldi" pitchFamily="66" charset="0"/>
              </a:rPr>
              <a:t>s</a:t>
            </a:r>
            <a:r>
              <a:rPr lang="fr-FR" sz="6000" b="1" spc="300" dirty="0">
                <a:ln w="19050">
                  <a:solidFill>
                    <a:prstClr val="black"/>
                  </a:solidFill>
                </a:ln>
                <a:solidFill>
                  <a:srgbClr val="9BBB59">
                    <a:lumMod val="50000"/>
                  </a:srgbClr>
                </a:solidFill>
                <a:latin typeface="Vivaldi" pitchFamily="66" charset="0"/>
              </a:rPr>
              <a:t> </a:t>
            </a:r>
            <a:r>
              <a:rPr lang="fr-FR" sz="6000" b="1" spc="300" dirty="0">
                <a:ln w="19050">
                  <a:solidFill>
                    <a:prstClr val="black"/>
                  </a:solidFill>
                </a:ln>
                <a:solidFill>
                  <a:srgbClr val="FF0066"/>
                </a:solidFill>
                <a:latin typeface="Vivaldi" pitchFamily="66" charset="0"/>
              </a:rPr>
              <a:t>e</a:t>
            </a:r>
            <a:r>
              <a:rPr lang="fr-FR" sz="6000" b="1" spc="300" dirty="0">
                <a:ln w="19050">
                  <a:solidFill>
                    <a:prstClr val="black"/>
                  </a:solidFill>
                </a:ln>
                <a:solidFill>
                  <a:srgbClr val="7030A0"/>
                </a:solidFill>
                <a:latin typeface="Vivaldi" pitchFamily="66" charset="0"/>
              </a:rPr>
              <a:t>n</a:t>
            </a:r>
            <a:r>
              <a:rPr lang="fr-FR" sz="6000" b="1" spc="300" dirty="0">
                <a:ln w="19050">
                  <a:solidFill>
                    <a:prstClr val="black"/>
                  </a:solidFill>
                </a:ln>
                <a:solidFill>
                  <a:srgbClr val="C0504D"/>
                </a:solidFill>
                <a:latin typeface="Vivaldi" pitchFamily="66" charset="0"/>
              </a:rPr>
              <a:t> i</a:t>
            </a:r>
            <a:r>
              <a:rPr lang="fr-FR" sz="6000" b="1" spc="300" dirty="0">
                <a:ln w="19050">
                  <a:solidFill>
                    <a:prstClr val="black"/>
                  </a:solidFill>
                </a:ln>
                <a:solidFill>
                  <a:srgbClr val="00B0F0"/>
                </a:solidFill>
                <a:latin typeface="Vivaldi" pitchFamily="66" charset="0"/>
              </a:rPr>
              <a:t>m</a:t>
            </a:r>
            <a:r>
              <a:rPr lang="fr-FR" sz="6000" b="1" spc="3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Vivaldi" pitchFamily="66" charset="0"/>
              </a:rPr>
              <a:t>a</a:t>
            </a:r>
            <a:r>
              <a:rPr lang="fr-FR" sz="6000" b="1" spc="300" dirty="0">
                <a:ln w="19050">
                  <a:solidFill>
                    <a:prstClr val="black"/>
                  </a:solidFill>
                </a:ln>
                <a:solidFill>
                  <a:srgbClr val="7030A0"/>
                </a:solidFill>
                <a:latin typeface="Vivaldi" pitchFamily="66" charset="0"/>
              </a:rPr>
              <a:t>g</a:t>
            </a:r>
            <a:r>
              <a:rPr lang="fr-FR" sz="6000" b="1" spc="300" dirty="0">
                <a:ln w="19050">
                  <a:solidFill>
                    <a:prstClr val="black"/>
                  </a:solidFill>
                </a:ln>
                <a:solidFill>
                  <a:srgbClr val="9BBB59">
                    <a:lumMod val="50000"/>
                  </a:srgbClr>
                </a:solidFill>
                <a:latin typeface="Vivaldi" pitchFamily="66" charset="0"/>
              </a:rPr>
              <a:t>e</a:t>
            </a:r>
            <a:r>
              <a:rPr lang="fr-FR" sz="6000" b="1" spc="300" dirty="0">
                <a:ln w="19050">
                  <a:solidFill>
                    <a:prstClr val="black"/>
                  </a:solidFill>
                </a:ln>
                <a:solidFill>
                  <a:srgbClr val="1F497D">
                    <a:lumMod val="50000"/>
                  </a:srgbClr>
                </a:solidFill>
                <a:latin typeface="Vivaldi" pitchFamily="66" charset="0"/>
              </a:rPr>
              <a:t>s </a:t>
            </a:r>
            <a:r>
              <a:rPr lang="fr-FR" sz="6000" b="1" spc="300" dirty="0">
                <a:ln w="19050">
                  <a:solidFill>
                    <a:prstClr val="black"/>
                  </a:solidFill>
                </a:ln>
                <a:solidFill>
                  <a:prstClr val="black"/>
                </a:solidFill>
                <a:latin typeface="Vivaldi" pitchFamily="66" charset="0"/>
              </a:rPr>
              <a:t>  </a:t>
            </a:r>
          </a:p>
        </p:txBody>
      </p:sp>
      <p:pic>
        <p:nvPicPr>
          <p:cNvPr id="19462" name="Picture 3" descr="G:\PRIMAVERA\- ENTRATA e FINE 2015\de881dee-250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4111625"/>
            <a:ext cx="2403475" cy="194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3" name="Image 5" descr="le-nouveau-port-de-st-raphael-v-paul83_002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0838" y="6173788"/>
            <a:ext cx="2239962" cy="37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4" name="Picture 4" descr="G:\PRIMAVERA\- ENTRATA e FINE 2015\d613ea52-500.gif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0000">
        <p:sndAc>
          <p:stSnd loop="1">
            <p:snd r:embed="rId2" name="Ramage de printemps - Richard Abel.wav"/>
          </p:stSnd>
        </p:sndAc>
      </p:transition>
    </mc:Choice>
    <mc:Fallback xmlns="">
      <p:transition spd="slow" advClick="0" advTm="10000">
        <p:sndAc>
          <p:stSnd loop="1">
            <p:snd r:embed="rId9" name="Ramage de printemps - Richard Abe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G:\PRIMAVERA\- ENTRATA e FINE 2015\giphy_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" y="28575"/>
            <a:ext cx="9126538" cy="682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G:\PRIMAVERA\- ENTRATA e FINE 2015\d48341b5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1338" y="-674688"/>
            <a:ext cx="10153651" cy="8147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7" name="Picture 3" descr="G:\PRIMAVERA\- ENTRATA e FINE 2015\6938b4d9-4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-171450"/>
            <a:ext cx="9134475" cy="705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8" name="Picture 9" descr="G:\PRIMAVERA\- MIX printemps  2015\69ced11b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5100" y="3333750"/>
            <a:ext cx="2693988" cy="404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3" name="Picture 49" descr="E:\CARLA Carla Acer 16-3-2014\- 0A New Pc-ACER 2 febbraio 2013\- 00 1 GIUGNO\- ARRIVAL + GIF 21 Giugno\- 0 cartelle  2012-2013 - 1 maggio\ANIMALI da dividere\1223222328_gifs_animaux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0538" y="5316538"/>
            <a:ext cx="1536700" cy="1144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0" name="Picture 51" descr="E:\CARLA Carla Acer 16-3-2014\- 0A New Pc-ACER 2 febbraio 2013\- 00 1 GIUGNO\- ARRIVAL + GIF 21 Giugno\- 0 cartelle  2012-2013 - 1 maggio\ANIMALI da dividere\b7ffc201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963" y="3606800"/>
            <a:ext cx="1512887" cy="330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1" name="Picture 65" descr="E:\CARLA Carla Acer 16-3-2014\- 0A New Pc-ACER 2 febbraio 2013\- 00 1 GIUGNO\- ARRIVAL + GIF 21 Giugno\- 0 cartelle  2012-2013 - 1 maggio\ANIMALI da dividere\CANI + GATTI\--CAT-BUT-3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5313" y="4995863"/>
            <a:ext cx="1390650" cy="160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2" name="Picture 73" descr="E:\CARLA Carla Acer 16-3-2014\- 0A New Pc-ACER 2 febbraio 2013\- 00 1 GIUGNO\- ARRIVAL + GIF 21 Giugno\- 0 cartelle  2012-2013 - 1 maggio\ANIMALI da dividere\CANI + GATTI\CANE\fd70d028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9025" y="4943475"/>
            <a:ext cx="1476375" cy="173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3" name="Picture 77" descr="E:\CARLA Carla Acer 16-3-2014\- 0A New Pc-ACER 2 febbraio 2013\- 00 1 GIUGNO\- ARRIVAL + GIF 21 Giugno\- 0 cartelle  2012-2013 - 1 maggio\ANIMALI da dividere\CANI + GATTI\GATTO\4e99002e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80524">
            <a:off x="3060700" y="4645025"/>
            <a:ext cx="1200150" cy="134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G:\PRIMAVERA\66-Now spring is blooming\P4026664-lcl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3" y="22225"/>
            <a:ext cx="9113837" cy="683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Picture 45" descr="G:\PRIMAVERA\- images NEW\GIF NEW\05d01629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2781300"/>
            <a:ext cx="2743200" cy="305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pull dir="lu"/>
      </p:transition>
    </mc:Choice>
    <mc:Fallback xmlns="">
      <p:transition spd="slow" advClick="0" advTm="5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2" descr="G:\PRIMAVERA\66-Now spring is blooming\P4026662-lcl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22225"/>
            <a:ext cx="9113837" cy="683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pull dir="lu"/>
      </p:transition>
    </mc:Choice>
    <mc:Fallback xmlns="">
      <p:transition spd="slow" advClick="0" advTm="3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2" descr="G:\PRIMAVERA\66-Now spring is blooming\P4026661-lcl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G:\PRIMAVERA\66-Now spring is blooming\P4026655-cl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9134475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2" descr="G:\PRIMAVERA\66-Now spring is blooming\P4026525-cl015f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350"/>
            <a:ext cx="9151938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4" descr="G:\PRIMAVERA\66-Now spring is blooming\P4026523-cll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488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Picture 2" descr="G:\PRIMAVERA\66-Now spring is blooming\P4026528-cl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75"/>
            <a:ext cx="9123363" cy="684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pull dir="lu"/>
      </p:transition>
    </mc:Choice>
    <mc:Fallback xmlns="">
      <p:transition spd="slow" advClick="0" advTm="3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Picture 2" descr="G:\PRIMAVERA\66-Now spring is blooming\P4026556-cl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05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G:\PRIMAVERA\66-Now spring is blooming\P4026541-cls-s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8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Picture 3" descr="G:\PRIMAVERA\66-Now spring is blooming\P4026558-cl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Picture 2" descr="G:\PRIMAVERA\66-Now spring is blooming\P4026559-2-clf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28575"/>
            <a:ext cx="9137650" cy="685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Picture 2" descr="G:\PRIMAVERA\66-Now spring is blooming\P4026560-clf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25"/>
            <a:ext cx="9115425" cy="683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1" name="Picture 2" descr="G:\PRIMAVERA\66-Now spring is blooming\P4026566-clf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8" y="6350"/>
            <a:ext cx="9136062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5" name="Picture 2" descr="G:\PRIMAVERA\66-Now spring is blooming\P4026571-lcsl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pull dir="ru"/>
      </p:transition>
    </mc:Choice>
    <mc:Fallback xmlns="">
      <p:transition spd="slow" advClick="0" advTm="3000">
        <p:pull dir="ru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69" name="Picture 2" descr="G:\PRIMAVERA\66-Now spring is blooming\P4026587-clef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" y="14288"/>
            <a:ext cx="9124950" cy="684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pull dir="ru"/>
      </p:transition>
    </mc:Choice>
    <mc:Fallback xmlns="">
      <p:transition spd="slow" advClick="0" advTm="3000">
        <p:pull dir="ru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7" name="Picture 2" descr="G:\PRIMAVERA\66-Now spring is blooming\P4026591-lcl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" y="7938"/>
            <a:ext cx="9118600" cy="683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G:\PRIMAVERA\66-Now spring is blooming\P4026590-cl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112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5" name="Picture 2" descr="G:\PRIMAVERA\66-Now spring is blooming\P4026633-cls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925" y="-6350"/>
            <a:ext cx="9178925" cy="683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pull dir="ru"/>
      </p:transition>
    </mc:Choice>
    <mc:Fallback xmlns="">
      <p:transition spd="slow" advClick="0" advTm="3000">
        <p:pull dir="ru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89" name="Picture 2" descr="G:\PRIMAVERA\66-Now spring is blooming\P4026656-lsl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988"/>
            <a:ext cx="9109075" cy="6831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pull dir="ru"/>
      </p:transition>
    </mc:Choice>
    <mc:Fallback xmlns="">
      <p:transition spd="slow" advClick="0" advTm="3000">
        <p:pull dir="ru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3" name="Picture 2" descr="G:\PRIMAVERA\66-Now spring is blooming\P4026562-cl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pull dir="lu"/>
      </p:transition>
    </mc:Choice>
    <mc:Fallback xmlns="">
      <p:transition spd="slow" advClick="0" advTm="3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3" descr="G:\PRIMAVERA\- ENTRATA e FINE 2015\08079f71-5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ttangolo 4"/>
          <p:cNvSpPr/>
          <p:nvPr/>
        </p:nvSpPr>
        <p:spPr>
          <a:xfrm>
            <a:off x="1645492" y="1763831"/>
            <a:ext cx="2926508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1100" b="1" i="1" dirty="0" smtClean="0">
                <a:solidFill>
                  <a:srgbClr val="663300"/>
                </a:solidFill>
                <a:effectLst/>
                <a:latin typeface="book antiqua"/>
              </a:rPr>
              <a:t>Hymne au Printemps</a:t>
            </a:r>
            <a:r>
              <a:rPr lang="fr-FR" sz="1100" b="1" i="1" dirty="0" smtClean="0">
                <a:solidFill>
                  <a:srgbClr val="663300"/>
                </a:solidFill>
                <a:effectLst/>
                <a:latin typeface="Arial"/>
              </a:rPr>
              <a:t/>
            </a:r>
            <a:br>
              <a:rPr lang="fr-FR" sz="1100" b="1" i="1" dirty="0" smtClean="0">
                <a:solidFill>
                  <a:srgbClr val="663300"/>
                </a:solidFill>
                <a:effectLst/>
                <a:latin typeface="Arial"/>
              </a:rPr>
            </a:br>
            <a:r>
              <a:rPr lang="fr-FR" sz="1100" b="1" i="1" dirty="0" smtClean="0">
                <a:solidFill>
                  <a:srgbClr val="663300"/>
                </a:solidFill>
                <a:effectLst/>
                <a:latin typeface="Arial"/>
              </a:rPr>
              <a:t/>
            </a:r>
            <a:br>
              <a:rPr lang="fr-FR" sz="1100" b="1" i="1" dirty="0" smtClean="0">
                <a:solidFill>
                  <a:srgbClr val="663300"/>
                </a:solidFill>
                <a:effectLst/>
                <a:latin typeface="Arial"/>
              </a:rPr>
            </a:br>
            <a:r>
              <a:rPr lang="fr-FR" sz="1100" b="1" i="1" dirty="0" smtClean="0">
                <a:solidFill>
                  <a:srgbClr val="663300"/>
                </a:solidFill>
                <a:effectLst/>
                <a:latin typeface="book antiqua"/>
              </a:rPr>
              <a:t>Les blés sont mûrs et la terre est mouillée,</a:t>
            </a:r>
            <a:r>
              <a:rPr lang="fr-FR" sz="1100" b="1" i="1" dirty="0" smtClean="0">
                <a:solidFill>
                  <a:srgbClr val="663300"/>
                </a:solidFill>
                <a:effectLst/>
                <a:latin typeface="Arial"/>
              </a:rPr>
              <a:t/>
            </a:r>
            <a:br>
              <a:rPr lang="fr-FR" sz="1100" b="1" i="1" dirty="0" smtClean="0">
                <a:solidFill>
                  <a:srgbClr val="663300"/>
                </a:solidFill>
                <a:effectLst/>
                <a:latin typeface="Arial"/>
              </a:rPr>
            </a:br>
            <a:r>
              <a:rPr lang="fr-FR" sz="1100" b="1" i="1" dirty="0" smtClean="0">
                <a:solidFill>
                  <a:srgbClr val="663300"/>
                </a:solidFill>
                <a:effectLst/>
                <a:latin typeface="book antiqua"/>
              </a:rPr>
              <a:t>Les grands labours dorment sous la gelée.</a:t>
            </a:r>
            <a:r>
              <a:rPr lang="fr-FR" sz="1100" b="1" i="1" dirty="0" smtClean="0">
                <a:solidFill>
                  <a:srgbClr val="663300"/>
                </a:solidFill>
                <a:effectLst/>
                <a:latin typeface="Arial"/>
              </a:rPr>
              <a:t/>
            </a:r>
            <a:br>
              <a:rPr lang="fr-FR" sz="1100" b="1" i="1" dirty="0" smtClean="0">
                <a:solidFill>
                  <a:srgbClr val="663300"/>
                </a:solidFill>
                <a:effectLst/>
                <a:latin typeface="Arial"/>
              </a:rPr>
            </a:br>
            <a:r>
              <a:rPr lang="fr-FR" sz="1100" b="1" i="1" dirty="0" smtClean="0">
                <a:solidFill>
                  <a:srgbClr val="663300"/>
                </a:solidFill>
                <a:effectLst/>
                <a:latin typeface="book antiqua"/>
              </a:rPr>
              <a:t>L'oiseau si beau, hier, s'est envolé ;</a:t>
            </a:r>
            <a:r>
              <a:rPr lang="fr-FR" sz="1100" b="1" i="1" dirty="0" smtClean="0">
                <a:solidFill>
                  <a:srgbClr val="663300"/>
                </a:solidFill>
                <a:effectLst/>
                <a:latin typeface="Arial"/>
              </a:rPr>
              <a:t/>
            </a:r>
            <a:br>
              <a:rPr lang="fr-FR" sz="1100" b="1" i="1" dirty="0" smtClean="0">
                <a:solidFill>
                  <a:srgbClr val="663300"/>
                </a:solidFill>
                <a:effectLst/>
                <a:latin typeface="Arial"/>
              </a:rPr>
            </a:br>
            <a:r>
              <a:rPr lang="fr-FR" sz="1100" b="1" i="1" dirty="0" smtClean="0">
                <a:solidFill>
                  <a:srgbClr val="663300"/>
                </a:solidFill>
                <a:effectLst/>
                <a:latin typeface="book antiqua"/>
              </a:rPr>
              <a:t>La porte est close sur le jardin  fané.</a:t>
            </a:r>
            <a:r>
              <a:rPr lang="fr-FR" sz="1100" b="1" i="1" dirty="0" smtClean="0">
                <a:solidFill>
                  <a:srgbClr val="663300"/>
                </a:solidFill>
                <a:effectLst/>
                <a:latin typeface="Arial"/>
              </a:rPr>
              <a:t/>
            </a:r>
            <a:br>
              <a:rPr lang="fr-FR" sz="1100" b="1" i="1" dirty="0" smtClean="0">
                <a:solidFill>
                  <a:srgbClr val="663300"/>
                </a:solidFill>
                <a:effectLst/>
                <a:latin typeface="Arial"/>
              </a:rPr>
            </a:br>
            <a:r>
              <a:rPr lang="fr-FR" sz="1100" b="1" i="1" dirty="0" smtClean="0">
                <a:solidFill>
                  <a:srgbClr val="663300"/>
                </a:solidFill>
                <a:effectLst/>
                <a:latin typeface="Arial"/>
              </a:rPr>
              <a:t/>
            </a:r>
            <a:br>
              <a:rPr lang="fr-FR" sz="1100" b="1" i="1" dirty="0" smtClean="0">
                <a:solidFill>
                  <a:srgbClr val="663300"/>
                </a:solidFill>
                <a:effectLst/>
                <a:latin typeface="Arial"/>
              </a:rPr>
            </a:br>
            <a:r>
              <a:rPr lang="fr-FR" sz="1100" b="1" i="1" dirty="0" smtClean="0">
                <a:solidFill>
                  <a:srgbClr val="663300"/>
                </a:solidFill>
                <a:effectLst/>
                <a:latin typeface="book antiqua"/>
              </a:rPr>
              <a:t>Comme un vieux râteau oublié</a:t>
            </a:r>
            <a:r>
              <a:rPr lang="fr-FR" sz="1100" b="1" i="1" dirty="0" smtClean="0">
                <a:solidFill>
                  <a:srgbClr val="663300"/>
                </a:solidFill>
                <a:effectLst/>
                <a:latin typeface="Arial"/>
              </a:rPr>
              <a:t/>
            </a:r>
            <a:br>
              <a:rPr lang="fr-FR" sz="1100" b="1" i="1" dirty="0" smtClean="0">
                <a:solidFill>
                  <a:srgbClr val="663300"/>
                </a:solidFill>
                <a:effectLst/>
                <a:latin typeface="Arial"/>
              </a:rPr>
            </a:br>
            <a:r>
              <a:rPr lang="fr-FR" sz="1100" b="1" i="1" dirty="0" smtClean="0">
                <a:solidFill>
                  <a:srgbClr val="663300"/>
                </a:solidFill>
                <a:effectLst/>
                <a:latin typeface="book antiqua"/>
              </a:rPr>
              <a:t>Sous la neige je vais hiverner,</a:t>
            </a:r>
            <a:r>
              <a:rPr lang="fr-FR" sz="1100" b="1" i="1" dirty="0" smtClean="0">
                <a:solidFill>
                  <a:srgbClr val="663300"/>
                </a:solidFill>
                <a:effectLst/>
                <a:latin typeface="Arial"/>
              </a:rPr>
              <a:t/>
            </a:r>
            <a:br>
              <a:rPr lang="fr-FR" sz="1100" b="1" i="1" dirty="0" smtClean="0">
                <a:solidFill>
                  <a:srgbClr val="663300"/>
                </a:solidFill>
                <a:effectLst/>
                <a:latin typeface="Arial"/>
              </a:rPr>
            </a:br>
            <a:r>
              <a:rPr lang="fr-FR" sz="1100" b="1" i="1" dirty="0" smtClean="0">
                <a:solidFill>
                  <a:srgbClr val="663300"/>
                </a:solidFill>
                <a:effectLst/>
                <a:latin typeface="book antiqua"/>
              </a:rPr>
              <a:t>Photos d'enfants qui courent dans les champs</a:t>
            </a:r>
            <a:r>
              <a:rPr lang="fr-FR" sz="1100" b="1" i="1" dirty="0" smtClean="0">
                <a:solidFill>
                  <a:srgbClr val="663300"/>
                </a:solidFill>
                <a:effectLst/>
                <a:latin typeface="Arial"/>
              </a:rPr>
              <a:t/>
            </a:r>
            <a:br>
              <a:rPr lang="fr-FR" sz="1100" b="1" i="1" dirty="0" smtClean="0">
                <a:solidFill>
                  <a:srgbClr val="663300"/>
                </a:solidFill>
                <a:effectLst/>
                <a:latin typeface="Arial"/>
              </a:rPr>
            </a:br>
            <a:r>
              <a:rPr lang="fr-FR" sz="1100" b="1" i="1" dirty="0" smtClean="0">
                <a:solidFill>
                  <a:srgbClr val="663300"/>
                </a:solidFill>
                <a:effectLst/>
                <a:latin typeface="book antiqua"/>
              </a:rPr>
              <a:t>Seront mes seules joies pour passer le temps ;</a:t>
            </a:r>
            <a:r>
              <a:rPr lang="fr-FR" sz="1100" b="1" i="1" dirty="0" smtClean="0">
                <a:solidFill>
                  <a:srgbClr val="663300"/>
                </a:solidFill>
                <a:effectLst/>
                <a:latin typeface="Arial"/>
              </a:rPr>
              <a:t/>
            </a:r>
            <a:br>
              <a:rPr lang="fr-FR" sz="1100" b="1" i="1" dirty="0" smtClean="0">
                <a:solidFill>
                  <a:srgbClr val="663300"/>
                </a:solidFill>
                <a:effectLst/>
                <a:latin typeface="Arial"/>
              </a:rPr>
            </a:br>
            <a:r>
              <a:rPr lang="fr-FR" sz="1100" b="1" i="1" dirty="0" smtClean="0">
                <a:solidFill>
                  <a:srgbClr val="663300"/>
                </a:solidFill>
                <a:effectLst/>
                <a:latin typeface="Arial"/>
              </a:rPr>
              <a:t/>
            </a:r>
            <a:br>
              <a:rPr lang="fr-FR" sz="1100" b="1" i="1" dirty="0" smtClean="0">
                <a:solidFill>
                  <a:srgbClr val="663300"/>
                </a:solidFill>
                <a:effectLst/>
                <a:latin typeface="Arial"/>
              </a:rPr>
            </a:br>
            <a:r>
              <a:rPr lang="fr-FR" sz="1100" b="1" i="1" dirty="0" smtClean="0">
                <a:solidFill>
                  <a:srgbClr val="663300"/>
                </a:solidFill>
                <a:effectLst/>
                <a:latin typeface="book antiqua"/>
              </a:rPr>
              <a:t>Mes cabanes d'oiseaux sont vidées,</a:t>
            </a:r>
            <a:r>
              <a:rPr lang="fr-FR" sz="1100" b="1" i="1" dirty="0" smtClean="0">
                <a:solidFill>
                  <a:srgbClr val="663300"/>
                </a:solidFill>
                <a:effectLst/>
                <a:latin typeface="Arial"/>
              </a:rPr>
              <a:t/>
            </a:r>
            <a:br>
              <a:rPr lang="fr-FR" sz="1100" b="1" i="1" dirty="0" smtClean="0">
                <a:solidFill>
                  <a:srgbClr val="663300"/>
                </a:solidFill>
                <a:effectLst/>
                <a:latin typeface="Arial"/>
              </a:rPr>
            </a:br>
            <a:r>
              <a:rPr lang="fr-FR" sz="1100" b="1" i="1" dirty="0" smtClean="0">
                <a:solidFill>
                  <a:srgbClr val="663300"/>
                </a:solidFill>
                <a:effectLst/>
                <a:latin typeface="book antiqua"/>
              </a:rPr>
              <a:t>Le vent pleure dans ma cheminée</a:t>
            </a:r>
            <a:r>
              <a:rPr lang="fr-FR" sz="1100" b="1" i="1" dirty="0" smtClean="0">
                <a:solidFill>
                  <a:srgbClr val="663300"/>
                </a:solidFill>
                <a:effectLst/>
                <a:latin typeface="Arial"/>
              </a:rPr>
              <a:t/>
            </a:r>
            <a:br>
              <a:rPr lang="fr-FR" sz="1100" b="1" i="1" dirty="0" smtClean="0">
                <a:solidFill>
                  <a:srgbClr val="663300"/>
                </a:solidFill>
                <a:effectLst/>
                <a:latin typeface="Arial"/>
              </a:rPr>
            </a:br>
            <a:r>
              <a:rPr lang="fr-FR" sz="1100" b="1" i="1" dirty="0" smtClean="0">
                <a:solidFill>
                  <a:srgbClr val="663300"/>
                </a:solidFill>
                <a:effectLst/>
                <a:latin typeface="book antiqua"/>
              </a:rPr>
              <a:t>Mais dans mon cœur je vais composer</a:t>
            </a:r>
            <a:r>
              <a:rPr lang="fr-FR" sz="1100" b="1" i="1" dirty="0" smtClean="0">
                <a:solidFill>
                  <a:srgbClr val="663300"/>
                </a:solidFill>
                <a:effectLst/>
                <a:latin typeface="Arial"/>
              </a:rPr>
              <a:t/>
            </a:r>
            <a:br>
              <a:rPr lang="fr-FR" sz="1100" b="1" i="1" dirty="0" smtClean="0">
                <a:solidFill>
                  <a:srgbClr val="663300"/>
                </a:solidFill>
                <a:effectLst/>
                <a:latin typeface="Arial"/>
              </a:rPr>
            </a:br>
            <a:r>
              <a:rPr lang="fr-FR" sz="1100" b="1" i="1" dirty="0" smtClean="0">
                <a:solidFill>
                  <a:srgbClr val="663300"/>
                </a:solidFill>
                <a:effectLst/>
                <a:latin typeface="book antiqua"/>
              </a:rPr>
              <a:t>L'hymne au printemps pour celle qui m'a quitté</a:t>
            </a:r>
            <a:r>
              <a:rPr lang="fr-FR" sz="1200" i="1" dirty="0" smtClean="0">
                <a:solidFill>
                  <a:srgbClr val="999999"/>
                </a:solidFill>
                <a:effectLst/>
                <a:latin typeface="book antiqua"/>
              </a:rPr>
              <a:t>.</a:t>
            </a:r>
            <a:endParaRPr lang="fr-FR" sz="1200" dirty="0">
              <a:effectLst/>
            </a:endParaRPr>
          </a:p>
        </p:txBody>
      </p:sp>
      <p:sp>
        <p:nvSpPr>
          <p:cNvPr id="2" name="Rettangolo 1"/>
          <p:cNvSpPr/>
          <p:nvPr/>
        </p:nvSpPr>
        <p:spPr>
          <a:xfrm>
            <a:off x="4716016" y="2564904"/>
            <a:ext cx="2736304" cy="29700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fr-FR" sz="1100" b="1" i="1" dirty="0">
                <a:solidFill>
                  <a:srgbClr val="663300"/>
                </a:solidFill>
                <a:latin typeface="book antiqua"/>
              </a:rPr>
              <a:t>Quand mon amie viendra par la rivière,</a:t>
            </a:r>
            <a:r>
              <a:rPr lang="fr-FR" sz="1100" b="1" i="1" dirty="0">
                <a:solidFill>
                  <a:srgbClr val="663300"/>
                </a:solidFill>
                <a:latin typeface="Arial"/>
              </a:rPr>
              <a:t/>
            </a:r>
            <a:br>
              <a:rPr lang="fr-FR" sz="1100" b="1" i="1" dirty="0">
                <a:solidFill>
                  <a:srgbClr val="663300"/>
                </a:solidFill>
                <a:latin typeface="Arial"/>
              </a:rPr>
            </a:br>
            <a:r>
              <a:rPr lang="fr-FR" sz="1100" b="1" i="1" dirty="0">
                <a:solidFill>
                  <a:srgbClr val="663300"/>
                </a:solidFill>
                <a:latin typeface="book antiqua"/>
              </a:rPr>
              <a:t>Au mois de mai, après le dur hiver,</a:t>
            </a:r>
            <a:r>
              <a:rPr lang="fr-FR" sz="1100" b="1" i="1" dirty="0">
                <a:solidFill>
                  <a:srgbClr val="663300"/>
                </a:solidFill>
                <a:latin typeface="Arial"/>
              </a:rPr>
              <a:t/>
            </a:r>
            <a:br>
              <a:rPr lang="fr-FR" sz="1100" b="1" i="1" dirty="0">
                <a:solidFill>
                  <a:srgbClr val="663300"/>
                </a:solidFill>
                <a:latin typeface="Arial"/>
              </a:rPr>
            </a:br>
            <a:r>
              <a:rPr lang="fr-FR" sz="1100" b="1" i="1" dirty="0">
                <a:solidFill>
                  <a:srgbClr val="663300"/>
                </a:solidFill>
                <a:latin typeface="book antiqua"/>
              </a:rPr>
              <a:t>Je sortirai, bras nus, dans la lumière</a:t>
            </a:r>
            <a:r>
              <a:rPr lang="fr-FR" sz="1100" b="1" i="1" dirty="0">
                <a:solidFill>
                  <a:srgbClr val="663300"/>
                </a:solidFill>
                <a:latin typeface="Arial"/>
              </a:rPr>
              <a:t/>
            </a:r>
            <a:br>
              <a:rPr lang="fr-FR" sz="1100" b="1" i="1" dirty="0">
                <a:solidFill>
                  <a:srgbClr val="663300"/>
                </a:solidFill>
                <a:latin typeface="Arial"/>
              </a:rPr>
            </a:br>
            <a:r>
              <a:rPr lang="fr-FR" sz="1100" b="1" i="1" dirty="0">
                <a:solidFill>
                  <a:srgbClr val="663300"/>
                </a:solidFill>
                <a:latin typeface="book antiqua"/>
              </a:rPr>
              <a:t>Et lui dirai le salut de la terre...</a:t>
            </a:r>
            <a:r>
              <a:rPr lang="fr-FR" sz="1100" b="1" i="1" dirty="0">
                <a:solidFill>
                  <a:srgbClr val="663300"/>
                </a:solidFill>
                <a:latin typeface="Arial"/>
              </a:rPr>
              <a:t/>
            </a:r>
            <a:br>
              <a:rPr lang="fr-FR" sz="1100" b="1" i="1" dirty="0">
                <a:solidFill>
                  <a:srgbClr val="663300"/>
                </a:solidFill>
                <a:latin typeface="Arial"/>
              </a:rPr>
            </a:br>
            <a:r>
              <a:rPr lang="fr-FR" sz="1100" b="1" i="1" dirty="0">
                <a:solidFill>
                  <a:srgbClr val="663300"/>
                </a:solidFill>
                <a:latin typeface="Arial"/>
              </a:rPr>
              <a:t/>
            </a:r>
            <a:br>
              <a:rPr lang="fr-FR" sz="1100" b="1" i="1" dirty="0">
                <a:solidFill>
                  <a:srgbClr val="663300"/>
                </a:solidFill>
                <a:latin typeface="Arial"/>
              </a:rPr>
            </a:br>
            <a:r>
              <a:rPr lang="fr-FR" sz="1100" b="1" i="1" dirty="0">
                <a:solidFill>
                  <a:srgbClr val="663300"/>
                </a:solidFill>
                <a:latin typeface="book antiqua"/>
              </a:rPr>
              <a:t>Vois, les fleurs ont recommencé,</a:t>
            </a:r>
            <a:r>
              <a:rPr lang="fr-FR" sz="1100" b="1" i="1" dirty="0">
                <a:solidFill>
                  <a:srgbClr val="663300"/>
                </a:solidFill>
                <a:latin typeface="Arial"/>
              </a:rPr>
              <a:t/>
            </a:r>
            <a:br>
              <a:rPr lang="fr-FR" sz="1100" b="1" i="1" dirty="0">
                <a:solidFill>
                  <a:srgbClr val="663300"/>
                </a:solidFill>
                <a:latin typeface="Arial"/>
              </a:rPr>
            </a:br>
            <a:r>
              <a:rPr lang="fr-FR" sz="1100" b="1" i="1" dirty="0">
                <a:solidFill>
                  <a:srgbClr val="663300"/>
                </a:solidFill>
                <a:latin typeface="book antiqua"/>
              </a:rPr>
              <a:t>Dans l'étable crient les </a:t>
            </a:r>
            <a:r>
              <a:rPr lang="fr-FR" sz="1100" b="1" i="1" dirty="0" err="1">
                <a:solidFill>
                  <a:srgbClr val="663300"/>
                </a:solidFill>
                <a:latin typeface="book antiqua"/>
              </a:rPr>
              <a:t>nouveaux-nés</a:t>
            </a:r>
            <a:r>
              <a:rPr lang="fr-FR" sz="1100" b="1" i="1" dirty="0">
                <a:solidFill>
                  <a:srgbClr val="663300"/>
                </a:solidFill>
                <a:latin typeface="book antiqua"/>
              </a:rPr>
              <a:t>,</a:t>
            </a:r>
            <a:r>
              <a:rPr lang="fr-FR" sz="1100" b="1" i="1" dirty="0">
                <a:solidFill>
                  <a:srgbClr val="663300"/>
                </a:solidFill>
                <a:latin typeface="Arial"/>
              </a:rPr>
              <a:t/>
            </a:r>
            <a:br>
              <a:rPr lang="fr-FR" sz="1100" b="1" i="1" dirty="0">
                <a:solidFill>
                  <a:srgbClr val="663300"/>
                </a:solidFill>
                <a:latin typeface="Arial"/>
              </a:rPr>
            </a:br>
            <a:r>
              <a:rPr lang="fr-FR" sz="1100" b="1" i="1" dirty="0">
                <a:solidFill>
                  <a:srgbClr val="663300"/>
                </a:solidFill>
                <a:latin typeface="book antiqua"/>
              </a:rPr>
              <a:t>Viens voir la vieille barrière rouillée</a:t>
            </a:r>
            <a:r>
              <a:rPr lang="fr-FR" sz="1100" b="1" i="1" dirty="0">
                <a:solidFill>
                  <a:srgbClr val="663300"/>
                </a:solidFill>
                <a:latin typeface="Arial"/>
              </a:rPr>
              <a:t/>
            </a:r>
            <a:br>
              <a:rPr lang="fr-FR" sz="1100" b="1" i="1" dirty="0">
                <a:solidFill>
                  <a:srgbClr val="663300"/>
                </a:solidFill>
                <a:latin typeface="Arial"/>
              </a:rPr>
            </a:br>
            <a:r>
              <a:rPr lang="fr-FR" sz="1100" b="1" i="1" dirty="0">
                <a:solidFill>
                  <a:srgbClr val="663300"/>
                </a:solidFill>
                <a:latin typeface="book antiqua"/>
              </a:rPr>
              <a:t>Endimanchée de toiles d'araignée :</a:t>
            </a:r>
            <a:r>
              <a:rPr lang="fr-FR" sz="1100" b="1" i="1" dirty="0">
                <a:solidFill>
                  <a:srgbClr val="663300"/>
                </a:solidFill>
                <a:latin typeface="Arial"/>
              </a:rPr>
              <a:t/>
            </a:r>
            <a:br>
              <a:rPr lang="fr-FR" sz="1100" b="1" i="1" dirty="0">
                <a:solidFill>
                  <a:srgbClr val="663300"/>
                </a:solidFill>
                <a:latin typeface="Arial"/>
              </a:rPr>
            </a:br>
            <a:r>
              <a:rPr lang="fr-FR" sz="1100" b="1" i="1" dirty="0">
                <a:solidFill>
                  <a:srgbClr val="663300"/>
                </a:solidFill>
                <a:latin typeface="Arial"/>
              </a:rPr>
              <a:t/>
            </a:r>
            <a:br>
              <a:rPr lang="fr-FR" sz="1100" b="1" i="1" dirty="0">
                <a:solidFill>
                  <a:srgbClr val="663300"/>
                </a:solidFill>
                <a:latin typeface="Arial"/>
              </a:rPr>
            </a:br>
            <a:r>
              <a:rPr lang="fr-FR" sz="1100" b="1" i="1" dirty="0">
                <a:solidFill>
                  <a:srgbClr val="663300"/>
                </a:solidFill>
                <a:latin typeface="book antiqua"/>
              </a:rPr>
              <a:t>Les bourgeons sortent de la mort,</a:t>
            </a:r>
            <a:r>
              <a:rPr lang="fr-FR" sz="1100" b="1" i="1" dirty="0">
                <a:solidFill>
                  <a:srgbClr val="663300"/>
                </a:solidFill>
                <a:latin typeface="Arial"/>
              </a:rPr>
              <a:t/>
            </a:r>
            <a:br>
              <a:rPr lang="fr-FR" sz="1100" b="1" i="1" dirty="0">
                <a:solidFill>
                  <a:srgbClr val="663300"/>
                </a:solidFill>
                <a:latin typeface="Arial"/>
              </a:rPr>
            </a:br>
            <a:r>
              <a:rPr lang="fr-FR" sz="1100" b="1" i="1" dirty="0">
                <a:solidFill>
                  <a:srgbClr val="663300"/>
                </a:solidFill>
                <a:latin typeface="book antiqua"/>
              </a:rPr>
              <a:t>Papillons ont des manteaux d'or,</a:t>
            </a:r>
            <a:r>
              <a:rPr lang="fr-FR" sz="1100" b="1" i="1" dirty="0">
                <a:solidFill>
                  <a:srgbClr val="663300"/>
                </a:solidFill>
                <a:latin typeface="Arial"/>
              </a:rPr>
              <a:t/>
            </a:r>
            <a:br>
              <a:rPr lang="fr-FR" sz="1100" b="1" i="1" dirty="0">
                <a:solidFill>
                  <a:srgbClr val="663300"/>
                </a:solidFill>
                <a:latin typeface="Arial"/>
              </a:rPr>
            </a:br>
            <a:r>
              <a:rPr lang="fr-FR" sz="1100" b="1" i="1" dirty="0">
                <a:solidFill>
                  <a:srgbClr val="663300"/>
                </a:solidFill>
                <a:latin typeface="book antiqua"/>
              </a:rPr>
              <a:t>Près du ruisseau sont alignées les fées</a:t>
            </a:r>
            <a:r>
              <a:rPr lang="fr-FR" sz="1100" b="1" i="1" dirty="0">
                <a:solidFill>
                  <a:srgbClr val="663300"/>
                </a:solidFill>
                <a:latin typeface="Arial"/>
              </a:rPr>
              <a:t/>
            </a:r>
            <a:br>
              <a:rPr lang="fr-FR" sz="1100" b="1" i="1" dirty="0">
                <a:solidFill>
                  <a:srgbClr val="663300"/>
                </a:solidFill>
                <a:latin typeface="Arial"/>
              </a:rPr>
            </a:br>
            <a:r>
              <a:rPr lang="fr-FR" sz="1100" b="1" i="1" dirty="0">
                <a:solidFill>
                  <a:srgbClr val="663300"/>
                </a:solidFill>
                <a:latin typeface="book antiqua"/>
              </a:rPr>
              <a:t>Et les crapauds chantent la liberté.</a:t>
            </a:r>
            <a:endParaRPr lang="fr-FR" sz="1100" b="1" dirty="0">
              <a:solidFill>
                <a:srgbClr val="663300"/>
              </a:solidFill>
            </a:endParaRPr>
          </a:p>
          <a:p>
            <a:pPr lvl="0" algn="ctr"/>
            <a:r>
              <a:rPr lang="fr-FR" sz="1100" b="1" i="1" dirty="0">
                <a:solidFill>
                  <a:srgbClr val="663300"/>
                </a:solidFill>
                <a:latin typeface="Arial"/>
              </a:rPr>
              <a:t/>
            </a:r>
            <a:br>
              <a:rPr lang="fr-FR" sz="1100" b="1" i="1" dirty="0">
                <a:solidFill>
                  <a:srgbClr val="663300"/>
                </a:solidFill>
                <a:latin typeface="Arial"/>
              </a:rPr>
            </a:br>
            <a:endParaRPr lang="fr-FR" sz="1100" b="1" dirty="0">
              <a:solidFill>
                <a:srgbClr val="663300"/>
              </a:solidFill>
            </a:endParaRPr>
          </a:p>
          <a:p>
            <a:pPr lvl="0" algn="ctr"/>
            <a:r>
              <a:rPr lang="fr-FR" sz="1100" b="1" i="1" dirty="0">
                <a:solidFill>
                  <a:srgbClr val="663300"/>
                </a:solidFill>
                <a:latin typeface="book antiqua"/>
              </a:rPr>
              <a:t>Félix Leclerc</a:t>
            </a:r>
            <a:endParaRPr lang="it-IT" sz="1100" b="1" dirty="0">
              <a:solidFill>
                <a:srgbClr val="663300"/>
              </a:solidFill>
            </a:endParaRPr>
          </a:p>
        </p:txBody>
      </p:sp>
      <p:pic>
        <p:nvPicPr>
          <p:cNvPr id="7" name="Picture 4" descr="G:\PRIMAVERA\- ENTRATA e FINE 2015\d613ea52-500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G:\PRIMAVERA\- ENTRATA e FINE 2015\slide0069_image013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6165304"/>
            <a:ext cx="466725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G:\PRIMAVERA\- ENTRATA e FINE 2015\7f903f80-500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31750"/>
            <a:ext cx="9101137" cy="682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55" name="Picture 6" descr="G:\PRIMAVERA\- ENTRATA e FINE 2015\c9a4571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213" y="84138"/>
            <a:ext cx="3529012" cy="2405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G:\PRIMAVERA\- ENTRATA e FINE 2015\529a7d4b-4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5313" y="2297113"/>
            <a:ext cx="5486400" cy="345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57" name="Picture 20" descr="P7301288-lcfs-crop-150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3E4712"/>
              </a:clrFrom>
              <a:clrTo>
                <a:srgbClr val="3E471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4865" y="5153024"/>
            <a:ext cx="771525" cy="79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58" name="Picture 21" descr="z4d1903d297f0c Charlotte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4369" y="5754688"/>
            <a:ext cx="17526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WordArt 8" descr="aquametalicglitter_tlg"/>
          <p:cNvSpPr>
            <a:spLocks noChangeArrowheads="1" noChangeShapeType="1" noTextEdit="1"/>
          </p:cNvSpPr>
          <p:nvPr/>
        </p:nvSpPr>
        <p:spPr bwMode="auto">
          <a:xfrm>
            <a:off x="7679130" y="6088299"/>
            <a:ext cx="1413772" cy="22064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it-IT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 pitchFamily="34" charset="0"/>
              </a:rPr>
              <a:t>(</a:t>
            </a:r>
            <a:r>
              <a:rPr lang="it-IT" b="1" i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 pitchFamily="34" charset="0"/>
              </a:rPr>
              <a:t>photos</a:t>
            </a:r>
            <a:r>
              <a:rPr lang="it-IT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 pitchFamily="34" charset="0"/>
              </a:rPr>
              <a:t> 2006)</a:t>
            </a:r>
          </a:p>
        </p:txBody>
      </p:sp>
      <p:sp>
        <p:nvSpPr>
          <p:cNvPr id="49160" name="WordArt 35" descr="f04641cc"/>
          <p:cNvSpPr>
            <a:spLocks noChangeArrowheads="1" noChangeShapeType="1" noTextEdit="1"/>
          </p:cNvSpPr>
          <p:nvPr/>
        </p:nvSpPr>
        <p:spPr bwMode="auto">
          <a:xfrm>
            <a:off x="3863684" y="5684545"/>
            <a:ext cx="792783" cy="13552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t-IT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C000"/>
                </a:solidFill>
                <a:latin typeface="Forte"/>
              </a:rPr>
              <a:t>Avril 2015</a:t>
            </a:r>
          </a:p>
        </p:txBody>
      </p:sp>
      <p:sp>
        <p:nvSpPr>
          <p:cNvPr id="49161" name="WordArt 35" descr="f04641cc"/>
          <p:cNvSpPr>
            <a:spLocks noChangeArrowheads="1" noChangeShapeType="1" noTextEdit="1"/>
          </p:cNvSpPr>
          <p:nvPr/>
        </p:nvSpPr>
        <p:spPr bwMode="auto">
          <a:xfrm>
            <a:off x="2879021" y="5988684"/>
            <a:ext cx="2762111" cy="19923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C000"/>
                </a:solidFill>
                <a:latin typeface="Forte"/>
              </a:rPr>
              <a:t>Musique:  </a:t>
            </a:r>
            <a:r>
              <a:rPr lang="fr-FR" b="1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C000"/>
                </a:solidFill>
                <a:latin typeface="Forte"/>
              </a:rPr>
              <a:t>Ramage de printemps   - Richard Abel</a:t>
            </a:r>
            <a:endParaRPr lang="it-IT" b="1" i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C000"/>
              </a:solidFill>
              <a:latin typeface="Forte"/>
            </a:endParaRPr>
          </a:p>
        </p:txBody>
      </p:sp>
      <p:sp>
        <p:nvSpPr>
          <p:cNvPr id="18" name="AutoShape 6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3971131" y="6186488"/>
            <a:ext cx="1150938" cy="538162"/>
          </a:xfrm>
          <a:prstGeom prst="actionButtonBlank">
            <a:avLst/>
          </a:prstGeom>
          <a:noFill/>
          <a:ln>
            <a:noFill/>
          </a:ln>
          <a:effectLst>
            <a:outerShdw sy="50000" kx="-2453608" rotWithShape="0">
              <a:srgbClr val="000000">
                <a:alpha val="50000"/>
              </a:srgbClr>
            </a:outerShdw>
          </a:effectLst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it-IT" sz="1100" kern="0" dirty="0">
                <a:solidFill>
                  <a:srgbClr val="FFC000"/>
                </a:solidFill>
                <a:latin typeface="Comic Sans MS" pitchFamily="66" charset="0"/>
                <a:ea typeface="Gulim"/>
                <a:cs typeface="Arial" pitchFamily="34" charset="0"/>
              </a:rPr>
              <a:t>Click </a:t>
            </a:r>
            <a:r>
              <a:rPr lang="en-US" altLang="it-IT" sz="1100" kern="0" dirty="0" err="1">
                <a:solidFill>
                  <a:srgbClr val="FFC000"/>
                </a:solidFill>
                <a:latin typeface="Comic Sans MS" pitchFamily="66" charset="0"/>
                <a:ea typeface="Gulim"/>
                <a:cs typeface="Arial" pitchFamily="34" charset="0"/>
              </a:rPr>
              <a:t>ici</a:t>
            </a:r>
            <a:r>
              <a:rPr lang="en-US" altLang="it-IT" sz="1100" kern="0" dirty="0">
                <a:solidFill>
                  <a:srgbClr val="FFC000"/>
                </a:solidFill>
                <a:latin typeface="Comic Sans MS" pitchFamily="66" charset="0"/>
                <a:ea typeface="Gulim"/>
                <a:cs typeface="Arial" pitchFamily="34" charset="0"/>
              </a:rPr>
              <a:t> pour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it-IT" sz="1100" kern="0" dirty="0" err="1">
                <a:solidFill>
                  <a:srgbClr val="FFC000"/>
                </a:solidFill>
                <a:latin typeface="Comic Sans MS" pitchFamily="66" charset="0"/>
                <a:ea typeface="Gulim"/>
                <a:cs typeface="Arial" pitchFamily="34" charset="0"/>
              </a:rPr>
              <a:t>Répéter</a:t>
            </a:r>
            <a:r>
              <a:rPr lang="en-US" altLang="it-IT" sz="1100" kern="0" dirty="0">
                <a:solidFill>
                  <a:srgbClr val="FFC000"/>
                </a:solidFill>
                <a:latin typeface="Comic Sans MS" pitchFamily="66" charset="0"/>
                <a:ea typeface="Gulim"/>
                <a:cs typeface="Arial" pitchFamily="34" charset="0"/>
              </a:rPr>
              <a:t> le show</a:t>
            </a:r>
          </a:p>
        </p:txBody>
      </p:sp>
      <p:pic>
        <p:nvPicPr>
          <p:cNvPr id="20" name="Picture 4" descr="G:\PRIMAVERA\- ENTRATA e FINE 2015\d613ea52-500.g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0" descr="P7301288-lcfs-crop-150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3E4712"/>
              </a:clrFrom>
              <a:clrTo>
                <a:srgbClr val="3E471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0463" y="5241925"/>
            <a:ext cx="771525" cy="79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AutoShape 6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4394200" y="6034088"/>
            <a:ext cx="1150938" cy="538162"/>
          </a:xfrm>
          <a:prstGeom prst="actionButtonBlank">
            <a:avLst/>
          </a:prstGeom>
          <a:noFill/>
          <a:ln>
            <a:noFill/>
          </a:ln>
          <a:effectLst>
            <a:outerShdw sy="50000" kx="-2453608" rotWithShape="0">
              <a:srgbClr val="000000">
                <a:alpha val="50000"/>
              </a:srgbClr>
            </a:outerShdw>
          </a:effectLst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it-IT" sz="1100" kern="0" dirty="0">
                <a:solidFill>
                  <a:srgbClr val="FFFFFF"/>
                </a:solidFill>
                <a:latin typeface="Comic Sans MS" pitchFamily="66" charset="0"/>
                <a:ea typeface="Gulim"/>
                <a:cs typeface="Arial" pitchFamily="34" charset="0"/>
              </a:rPr>
              <a:t>Click </a:t>
            </a:r>
            <a:r>
              <a:rPr lang="en-US" altLang="it-IT" sz="1100" kern="0" dirty="0" err="1">
                <a:solidFill>
                  <a:srgbClr val="FFFFFF"/>
                </a:solidFill>
                <a:latin typeface="Comic Sans MS" pitchFamily="66" charset="0"/>
                <a:ea typeface="Gulim"/>
                <a:cs typeface="Arial" pitchFamily="34" charset="0"/>
              </a:rPr>
              <a:t>ici</a:t>
            </a:r>
            <a:r>
              <a:rPr lang="en-US" altLang="it-IT" sz="1100" kern="0" dirty="0">
                <a:solidFill>
                  <a:srgbClr val="FFFFFF"/>
                </a:solidFill>
                <a:latin typeface="Comic Sans MS" pitchFamily="66" charset="0"/>
                <a:ea typeface="Gulim"/>
                <a:cs typeface="Arial" pitchFamily="34" charset="0"/>
              </a:rPr>
              <a:t> pour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it-IT" sz="1100" kern="0" dirty="0" err="1">
                <a:solidFill>
                  <a:srgbClr val="FFFFFF"/>
                </a:solidFill>
                <a:latin typeface="Comic Sans MS" pitchFamily="66" charset="0"/>
                <a:ea typeface="Gulim"/>
                <a:cs typeface="Arial" pitchFamily="34" charset="0"/>
              </a:rPr>
              <a:t>Répéter</a:t>
            </a:r>
            <a:r>
              <a:rPr lang="en-US" altLang="it-IT" sz="1100" kern="0" dirty="0">
                <a:solidFill>
                  <a:srgbClr val="FFFFFF"/>
                </a:solidFill>
                <a:latin typeface="Comic Sans MS" pitchFamily="66" charset="0"/>
                <a:ea typeface="Gulim"/>
                <a:cs typeface="Arial" pitchFamily="34" charset="0"/>
              </a:rPr>
              <a:t> le show</a:t>
            </a:r>
          </a:p>
        </p:txBody>
      </p:sp>
      <p:sp>
        <p:nvSpPr>
          <p:cNvPr id="50180" name="WordArt 35" descr="f04641cc"/>
          <p:cNvSpPr>
            <a:spLocks noChangeArrowheads="1" noChangeShapeType="1" noTextEdit="1"/>
          </p:cNvSpPr>
          <p:nvPr/>
        </p:nvSpPr>
        <p:spPr bwMode="auto">
          <a:xfrm>
            <a:off x="250825" y="5805488"/>
            <a:ext cx="1152525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t-IT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latin typeface="Forte"/>
              </a:rPr>
              <a:t>Mars 2015</a:t>
            </a:r>
          </a:p>
        </p:txBody>
      </p:sp>
      <p:sp>
        <p:nvSpPr>
          <p:cNvPr id="50181" name="WordArt 35" descr="f04641cc"/>
          <p:cNvSpPr>
            <a:spLocks noChangeArrowheads="1" noChangeShapeType="1" noTextEdit="1"/>
          </p:cNvSpPr>
          <p:nvPr/>
        </p:nvSpPr>
        <p:spPr bwMode="auto">
          <a:xfrm>
            <a:off x="263525" y="6135688"/>
            <a:ext cx="3084513" cy="3984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latin typeface="Forte"/>
              </a:rPr>
              <a:t>Musique:  Naghtingale  serenade – A. Rieu</a:t>
            </a:r>
            <a:endParaRPr lang="it-IT" i="1" kern="1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3"/>
                <a:srcRect/>
                <a:stretch>
                  <a:fillRect/>
                </a:stretch>
              </a:blipFill>
              <a:latin typeface="Forte"/>
            </a:endParaRPr>
          </a:p>
        </p:txBody>
      </p:sp>
      <p:pic>
        <p:nvPicPr>
          <p:cNvPr id="50182" name="Picture 21" descr="z4d1903d297f0c Charlotte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5945188"/>
            <a:ext cx="17526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WordArt 8" descr="aquametalicglitter_tlg"/>
          <p:cNvSpPr>
            <a:spLocks noChangeArrowheads="1" noChangeShapeType="1" noTextEdit="1"/>
          </p:cNvSpPr>
          <p:nvPr/>
        </p:nvSpPr>
        <p:spPr bwMode="auto">
          <a:xfrm>
            <a:off x="7138502" y="6325373"/>
            <a:ext cx="1413772" cy="22064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it-IT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Monotype Corsiva" panose="03010101010201010101" pitchFamily="66" charset="0"/>
                <a:cs typeface="Arial" pitchFamily="34" charset="0"/>
              </a:rPr>
              <a:t>(</a:t>
            </a:r>
            <a:r>
              <a:rPr lang="it-IT" b="1" i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Monotype Corsiva" panose="03010101010201010101" pitchFamily="66" charset="0"/>
                <a:cs typeface="Arial" pitchFamily="34" charset="0"/>
              </a:rPr>
              <a:t>photos</a:t>
            </a:r>
            <a:r>
              <a:rPr lang="it-IT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Monotype Corsiva" panose="03010101010201010101" pitchFamily="66" charset="0"/>
                <a:cs typeface="Arial" pitchFamily="34" charset="0"/>
              </a:rPr>
              <a:t> 2006</a:t>
            </a:r>
            <a:r>
              <a:rPr lang="it-IT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Monotype Corsiva" panose="03010101010201010101" pitchFamily="66" charset="0"/>
                <a:cs typeface="Arial" pitchFamily="34" charset="0"/>
              </a:rPr>
              <a:t>)</a:t>
            </a:r>
          </a:p>
        </p:txBody>
      </p:sp>
      <p:sp>
        <p:nvSpPr>
          <p:cNvPr id="8" name="AutoShape 6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4546600" y="6186488"/>
            <a:ext cx="1150938" cy="538162"/>
          </a:xfrm>
          <a:prstGeom prst="actionButtonBlank">
            <a:avLst/>
          </a:prstGeom>
          <a:noFill/>
          <a:ln>
            <a:noFill/>
          </a:ln>
          <a:effectLst>
            <a:outerShdw sy="50000" kx="-2453608" rotWithShape="0">
              <a:srgbClr val="000000">
                <a:alpha val="50000"/>
              </a:srgbClr>
            </a:outerShdw>
          </a:effectLst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it-IT" sz="1100" kern="0" dirty="0">
                <a:solidFill>
                  <a:srgbClr val="FFFFFF"/>
                </a:solidFill>
                <a:latin typeface="Comic Sans MS" pitchFamily="66" charset="0"/>
                <a:ea typeface="Gulim"/>
                <a:cs typeface="Arial" pitchFamily="34" charset="0"/>
              </a:rPr>
              <a:t>Click </a:t>
            </a:r>
            <a:r>
              <a:rPr lang="en-US" altLang="it-IT" sz="1100" kern="0" dirty="0" err="1">
                <a:solidFill>
                  <a:srgbClr val="FFFFFF"/>
                </a:solidFill>
                <a:latin typeface="Comic Sans MS" pitchFamily="66" charset="0"/>
                <a:ea typeface="Gulim"/>
                <a:cs typeface="Arial" pitchFamily="34" charset="0"/>
              </a:rPr>
              <a:t>ici</a:t>
            </a:r>
            <a:r>
              <a:rPr lang="en-US" altLang="it-IT" sz="1100" kern="0" dirty="0">
                <a:solidFill>
                  <a:srgbClr val="FFFFFF"/>
                </a:solidFill>
                <a:latin typeface="Comic Sans MS" pitchFamily="66" charset="0"/>
                <a:ea typeface="Gulim"/>
                <a:cs typeface="Arial" pitchFamily="34" charset="0"/>
              </a:rPr>
              <a:t> pour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it-IT" sz="1100" kern="0" dirty="0" err="1">
                <a:solidFill>
                  <a:srgbClr val="FFFFFF"/>
                </a:solidFill>
                <a:latin typeface="Comic Sans MS" pitchFamily="66" charset="0"/>
                <a:ea typeface="Gulim"/>
                <a:cs typeface="Arial" pitchFamily="34" charset="0"/>
              </a:rPr>
              <a:t>Répéter</a:t>
            </a:r>
            <a:r>
              <a:rPr lang="en-US" altLang="it-IT" sz="1100" kern="0" dirty="0">
                <a:solidFill>
                  <a:srgbClr val="FFFFFF"/>
                </a:solidFill>
                <a:latin typeface="Comic Sans MS" pitchFamily="66" charset="0"/>
                <a:ea typeface="Gulim"/>
                <a:cs typeface="Arial" pitchFamily="34" charset="0"/>
              </a:rPr>
              <a:t> le show</a:t>
            </a: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5_Metro">
  <a:themeElements>
    <a:clrScheme name="5_Metro 1">
      <a:dk1>
        <a:srgbClr val="676A55"/>
      </a:dk1>
      <a:lt1>
        <a:srgbClr val="FFFFFF"/>
      </a:lt1>
      <a:dk2>
        <a:srgbClr val="000000"/>
      </a:dk2>
      <a:lt2>
        <a:srgbClr val="EAEBDE"/>
      </a:lt2>
      <a:accent1>
        <a:srgbClr val="72A376"/>
      </a:accent1>
      <a:accent2>
        <a:srgbClr val="B0CCB0"/>
      </a:accent2>
      <a:accent3>
        <a:srgbClr val="AAAAAA"/>
      </a:accent3>
      <a:accent4>
        <a:srgbClr val="DADADA"/>
      </a:accent4>
      <a:accent5>
        <a:srgbClr val="BCCEBD"/>
      </a:accent5>
      <a:accent6>
        <a:srgbClr val="9FB99F"/>
      </a:accent6>
      <a:hlink>
        <a:srgbClr val="DB5353"/>
      </a:hlink>
      <a:folHlink>
        <a:srgbClr val="903638"/>
      </a:folHlink>
    </a:clrScheme>
    <a:fontScheme name="5_Metro">
      <a:majorFont>
        <a:latin typeface="Consolas"/>
        <a:ea typeface=""/>
        <a:cs typeface="Arial"/>
      </a:majorFont>
      <a:minorFont>
        <a:latin typeface="Corbe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Metro 1">
        <a:dk1>
          <a:srgbClr val="676A55"/>
        </a:dk1>
        <a:lt1>
          <a:srgbClr val="FFFFFF"/>
        </a:lt1>
        <a:dk2>
          <a:srgbClr val="000000"/>
        </a:dk2>
        <a:lt2>
          <a:srgbClr val="EAEBDE"/>
        </a:lt2>
        <a:accent1>
          <a:srgbClr val="72A376"/>
        </a:accent1>
        <a:accent2>
          <a:srgbClr val="B0CCB0"/>
        </a:accent2>
        <a:accent3>
          <a:srgbClr val="AAAAAA"/>
        </a:accent3>
        <a:accent4>
          <a:srgbClr val="DADADA"/>
        </a:accent4>
        <a:accent5>
          <a:srgbClr val="BCCEBD"/>
        </a:accent5>
        <a:accent6>
          <a:srgbClr val="9FB99F"/>
        </a:accent6>
        <a:hlink>
          <a:srgbClr val="DB5353"/>
        </a:hlink>
        <a:folHlink>
          <a:srgbClr val="90363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7_Metro">
  <a:themeElements>
    <a:clrScheme name="5_Metro 1">
      <a:dk1>
        <a:srgbClr val="676A55"/>
      </a:dk1>
      <a:lt1>
        <a:srgbClr val="FFFFFF"/>
      </a:lt1>
      <a:dk2>
        <a:srgbClr val="000000"/>
      </a:dk2>
      <a:lt2>
        <a:srgbClr val="EAEBDE"/>
      </a:lt2>
      <a:accent1>
        <a:srgbClr val="72A376"/>
      </a:accent1>
      <a:accent2>
        <a:srgbClr val="B0CCB0"/>
      </a:accent2>
      <a:accent3>
        <a:srgbClr val="AAAAAA"/>
      </a:accent3>
      <a:accent4>
        <a:srgbClr val="DADADA"/>
      </a:accent4>
      <a:accent5>
        <a:srgbClr val="BCCEBD"/>
      </a:accent5>
      <a:accent6>
        <a:srgbClr val="9FB99F"/>
      </a:accent6>
      <a:hlink>
        <a:srgbClr val="DB5353"/>
      </a:hlink>
      <a:folHlink>
        <a:srgbClr val="903638"/>
      </a:folHlink>
    </a:clrScheme>
    <a:fontScheme name="5_Metro">
      <a:majorFont>
        <a:latin typeface="Consolas"/>
        <a:ea typeface=""/>
        <a:cs typeface="Arial"/>
      </a:majorFont>
      <a:minorFont>
        <a:latin typeface="Corbe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Metro 1">
        <a:dk1>
          <a:srgbClr val="676A55"/>
        </a:dk1>
        <a:lt1>
          <a:srgbClr val="FFFFFF"/>
        </a:lt1>
        <a:dk2>
          <a:srgbClr val="000000"/>
        </a:dk2>
        <a:lt2>
          <a:srgbClr val="EAEBDE"/>
        </a:lt2>
        <a:accent1>
          <a:srgbClr val="72A376"/>
        </a:accent1>
        <a:accent2>
          <a:srgbClr val="B0CCB0"/>
        </a:accent2>
        <a:accent3>
          <a:srgbClr val="AAAAAA"/>
        </a:accent3>
        <a:accent4>
          <a:srgbClr val="DADADA"/>
        </a:accent4>
        <a:accent5>
          <a:srgbClr val="BCCEBD"/>
        </a:accent5>
        <a:accent6>
          <a:srgbClr val="9FB99F"/>
        </a:accent6>
        <a:hlink>
          <a:srgbClr val="DB5353"/>
        </a:hlink>
        <a:folHlink>
          <a:srgbClr val="90363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6891</TotalTime>
  <Words>60</Words>
  <Application>Microsoft Office PowerPoint</Application>
  <PresentationFormat>Affichage à l'écran (4:3)</PresentationFormat>
  <Paragraphs>17</Paragraphs>
  <Slides>23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12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23</vt:i4>
      </vt:variant>
    </vt:vector>
  </HeadingPairs>
  <TitlesOfParts>
    <vt:vector size="37" baseType="lpstr">
      <vt:lpstr>Gulim</vt:lpstr>
      <vt:lpstr>Arial</vt:lpstr>
      <vt:lpstr>book antiqua</vt:lpstr>
      <vt:lpstr>Comic Sans MS</vt:lpstr>
      <vt:lpstr>Consolas</vt:lpstr>
      <vt:lpstr>Corbel</vt:lpstr>
      <vt:lpstr>Forte</vt:lpstr>
      <vt:lpstr>Monotype Corsiva</vt:lpstr>
      <vt:lpstr>Vivaldi</vt:lpstr>
      <vt:lpstr>Wingdings</vt:lpstr>
      <vt:lpstr>Wingdings 2</vt:lpstr>
      <vt:lpstr>Wingdings 3</vt:lpstr>
      <vt:lpstr>5_Metro</vt:lpstr>
      <vt:lpstr>7_Metro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 printemps en images</dc:title>
  <dc:creator>.;Charlotte</dc:creator>
  <cp:lastModifiedBy>Ggo</cp:lastModifiedBy>
  <cp:revision>470</cp:revision>
  <dcterms:created xsi:type="dcterms:W3CDTF">2010-06-19T22:16:52Z</dcterms:created>
  <dcterms:modified xsi:type="dcterms:W3CDTF">2015-04-17T15:55:47Z</dcterms:modified>
</cp:coreProperties>
</file>