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97" r:id="rId2"/>
    <p:sldId id="266" r:id="rId3"/>
    <p:sldId id="256" r:id="rId4"/>
    <p:sldId id="260" r:id="rId5"/>
    <p:sldId id="259" r:id="rId6"/>
    <p:sldId id="283" r:id="rId7"/>
    <p:sldId id="274" r:id="rId8"/>
    <p:sldId id="267" r:id="rId9"/>
    <p:sldId id="275" r:id="rId10"/>
    <p:sldId id="276" r:id="rId11"/>
    <p:sldId id="268" r:id="rId12"/>
    <p:sldId id="261" r:id="rId13"/>
    <p:sldId id="277" r:id="rId14"/>
    <p:sldId id="265" r:id="rId15"/>
    <p:sldId id="310" r:id="rId16"/>
    <p:sldId id="278" r:id="rId17"/>
    <p:sldId id="269" r:id="rId18"/>
    <p:sldId id="285" r:id="rId19"/>
    <p:sldId id="309" r:id="rId20"/>
    <p:sldId id="286" r:id="rId21"/>
    <p:sldId id="289" r:id="rId22"/>
    <p:sldId id="284" r:id="rId23"/>
    <p:sldId id="292" r:id="rId24"/>
    <p:sldId id="279" r:id="rId25"/>
    <p:sldId id="291" r:id="rId26"/>
    <p:sldId id="280" r:id="rId27"/>
    <p:sldId id="293" r:id="rId28"/>
    <p:sldId id="273" r:id="rId29"/>
    <p:sldId id="272" r:id="rId30"/>
    <p:sldId id="304" r:id="rId31"/>
    <p:sldId id="270" r:id="rId32"/>
    <p:sldId id="271" r:id="rId33"/>
    <p:sldId id="305" r:id="rId34"/>
    <p:sldId id="282" r:id="rId35"/>
    <p:sldId id="262" r:id="rId36"/>
    <p:sldId id="300" r:id="rId37"/>
    <p:sldId id="264" r:id="rId38"/>
    <p:sldId id="288" r:id="rId39"/>
    <p:sldId id="294" r:id="rId40"/>
    <p:sldId id="295" r:id="rId41"/>
    <p:sldId id="298" r:id="rId42"/>
    <p:sldId id="299" r:id="rId43"/>
    <p:sldId id="301" r:id="rId44"/>
    <p:sldId id="302" r:id="rId45"/>
    <p:sldId id="303" r:id="rId46"/>
    <p:sldId id="306" r:id="rId47"/>
    <p:sldId id="307" r:id="rId48"/>
    <p:sldId id="308" r:id="rId4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138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07/03/2014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07/03/2014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07/03/2014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54875-377E-43D3-B7BE-208FE97C762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4052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07/03/2014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07/03/2014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07/03/2014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07/03/2014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07/03/2014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07/03/2014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07/03/2014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07/03/2014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07/03/2014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9" Type="http://schemas.openxmlformats.org/officeDocument/2006/relationships/image" Target="../media/image9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2/29/Samuel_de_champlain.jpg" TargetMode="External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10" Type="http://schemas.openxmlformats.org/officeDocument/2006/relationships/image" Target="../media/image116.jpeg"/><Relationship Id="rId4" Type="http://schemas.openxmlformats.org/officeDocument/2006/relationships/image" Target="../media/image111.jpeg"/><Relationship Id="rId9" Type="http://schemas.openxmlformats.org/officeDocument/2006/relationships/image" Target="../media/image11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10" Type="http://schemas.openxmlformats.org/officeDocument/2006/relationships/image" Target="../media/image125.png"/><Relationship Id="rId4" Type="http://schemas.openxmlformats.org/officeDocument/2006/relationships/image" Target="../media/image119.jpeg"/><Relationship Id="rId9" Type="http://schemas.openxmlformats.org/officeDocument/2006/relationships/image" Target="../media/image12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4.jpeg"/><Relationship Id="rId18" Type="http://schemas.openxmlformats.org/officeDocument/2006/relationships/image" Target="../media/image37.png"/><Relationship Id="rId3" Type="http://schemas.openxmlformats.org/officeDocument/2006/relationships/image" Target="../media/image28.jpeg"/><Relationship Id="rId7" Type="http://schemas.openxmlformats.org/officeDocument/2006/relationships/image" Target="../media/image30.jpeg"/><Relationship Id="rId12" Type="http://schemas.openxmlformats.org/officeDocument/2006/relationships/hyperlink" Target="http://fr.wikipedia.org/wiki/Image:LouisparDumonstier.jpg" TargetMode="External"/><Relationship Id="rId17" Type="http://schemas.openxmlformats.org/officeDocument/2006/relationships/image" Target="../media/image36.png"/><Relationship Id="rId2" Type="http://schemas.openxmlformats.org/officeDocument/2006/relationships/hyperlink" Target="http://fr.wikipedia.org/wiki/Image:Antoine-de-bourbon.jpg" TargetMode="External"/><Relationship Id="rId16" Type="http://schemas.openxmlformats.org/officeDocument/2006/relationships/hyperlink" Target="http://upload.wikimedia.org/wikipedia/commons/6/6d/Blason_duche_fr_Bourbon_(moderne).sv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pload.wikimedia.org/wikipedia/commons/1/12/Louis_prince_de_Cond%C3%A9.jpg" TargetMode="External"/><Relationship Id="rId11" Type="http://schemas.openxmlformats.org/officeDocument/2006/relationships/image" Target="../media/image33.jpeg"/><Relationship Id="rId5" Type="http://schemas.openxmlformats.org/officeDocument/2006/relationships/image" Target="../media/image29.jpeg"/><Relationship Id="rId15" Type="http://schemas.openxmlformats.org/officeDocument/2006/relationships/image" Target="../media/image35.jpeg"/><Relationship Id="rId10" Type="http://schemas.openxmlformats.org/officeDocument/2006/relationships/hyperlink" Target="http://fr.wikipedia.org/wiki/Image:Grand-conde.jpg" TargetMode="External"/><Relationship Id="rId19" Type="http://schemas.openxmlformats.org/officeDocument/2006/relationships/image" Target="../media/image14.jpeg"/><Relationship Id="rId4" Type="http://schemas.openxmlformats.org/officeDocument/2006/relationships/hyperlink" Target="http://fr.wikipedia.org/wiki/Image:Jeanne_d'Albret.JPG" TargetMode="External"/><Relationship Id="rId9" Type="http://schemas.openxmlformats.org/officeDocument/2006/relationships/image" Target="../media/image32.jpeg"/><Relationship Id="rId14" Type="http://schemas.openxmlformats.org/officeDocument/2006/relationships/hyperlink" Target="http://upload.wikimedia.org/wikipedia/commons/4/40/Louis-xiv-lebrunl.jpg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hyperlink" Target="http://fr.wikipedia.org/wiki/Image:Antoine-de-bourbon.jpg" TargetMode="External"/><Relationship Id="rId7" Type="http://schemas.openxmlformats.org/officeDocument/2006/relationships/image" Target="../media/image4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gif"/><Relationship Id="rId5" Type="http://schemas.openxmlformats.org/officeDocument/2006/relationships/image" Target="../media/image39.jpeg"/><Relationship Id="rId10" Type="http://schemas.openxmlformats.org/officeDocument/2006/relationships/image" Target="../media/image44.gif"/><Relationship Id="rId4" Type="http://schemas.openxmlformats.org/officeDocument/2006/relationships/image" Target="../media/image28.jpeg"/><Relationship Id="rId9" Type="http://schemas.openxmlformats.org/officeDocument/2006/relationships/image" Target="../media/image4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b/b7/Francois_de_Lorraine.JPG" TargetMode="External"/><Relationship Id="rId13" Type="http://schemas.openxmlformats.org/officeDocument/2006/relationships/image" Target="../media/image55.jpeg"/><Relationship Id="rId3" Type="http://schemas.openxmlformats.org/officeDocument/2006/relationships/image" Target="../media/image49.jpeg"/><Relationship Id="rId7" Type="http://schemas.openxmlformats.org/officeDocument/2006/relationships/image" Target="../media/image51.jpeg"/><Relationship Id="rId12" Type="http://schemas.openxmlformats.org/officeDocument/2006/relationships/image" Target="../media/image54.jpeg"/><Relationship Id="rId2" Type="http://schemas.openxmlformats.org/officeDocument/2006/relationships/hyperlink" Target="http://upload.wikimedia.org/wikipedia/commons/0/02/Maryofguise1.jpg" TargetMode="External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upload.wikimedia.org/wikipedia/commons/d/d8/Claude_of_Lorraine.JPG" TargetMode="External"/><Relationship Id="rId11" Type="http://schemas.openxmlformats.org/officeDocument/2006/relationships/hyperlink" Target="http://upload.wikimedia.org/wikipedia/commons/4/4a/Guise.jpg" TargetMode="External"/><Relationship Id="rId5" Type="http://schemas.openxmlformats.org/officeDocument/2006/relationships/image" Target="../media/image50.jpeg"/><Relationship Id="rId15" Type="http://schemas.openxmlformats.org/officeDocument/2006/relationships/image" Target="../media/image56.png"/><Relationship Id="rId10" Type="http://schemas.openxmlformats.org/officeDocument/2006/relationships/image" Target="../media/image53.jpeg"/><Relationship Id="rId4" Type="http://schemas.openxmlformats.org/officeDocument/2006/relationships/hyperlink" Target="http://upload.wikimedia.org/wikipedia/commons/6/69/Mary_Stuart_French_Marriage.jpg" TargetMode="External"/><Relationship Id="rId9" Type="http://schemas.openxmlformats.org/officeDocument/2006/relationships/image" Target="../media/image52.jpeg"/><Relationship Id="rId14" Type="http://schemas.openxmlformats.org/officeDocument/2006/relationships/hyperlink" Target="http://upload.wikimedia.org/wikipedia/commons/f/fb/Armoiries_ducs_de_Guise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us.123rf.com/400wm/400/400/alhovik/alhovik1202/alhovik120200017/12493289-salles-de-cinema-avec-ecran-et-des-sie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" y="0"/>
            <a:ext cx="9140374" cy="687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enri I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4536504" cy="301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08104" y="1052736"/>
            <a:ext cx="25090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Henri IV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138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upload.wikimedia.org/wikipedia/commons/d/dd/Procession_de_la_Ligue_1590_Carnavale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494"/>
            <a:ext cx="719026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stephane.thomas.pagesperso-orange.fr/images/duc_mayen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32656"/>
            <a:ext cx="1806253" cy="234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Fichier:Portrait of Philip II of Spain by Sofonisba Anguissola - 002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098" y="3284984"/>
            <a:ext cx="2752148" cy="349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alshain2010.files.wordpress.com/2011/11/rocro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32016"/>
            <a:ext cx="5400600" cy="332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3"/>
          <p:cNvSpPr txBox="1">
            <a:spLocks noChangeArrowheads="1"/>
          </p:cNvSpPr>
          <p:nvPr/>
        </p:nvSpPr>
        <p:spPr bwMode="auto">
          <a:xfrm>
            <a:off x="6516216" y="2528385"/>
            <a:ext cx="1802225" cy="954107"/>
          </a:xfrm>
          <a:prstGeom prst="rect">
            <a:avLst/>
          </a:prstGeom>
          <a:solidFill>
            <a:srgbClr val="F7FD0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2800" dirty="0" smtClean="0">
                <a:latin typeface="Elephant" pitchFamily="18" charset="0"/>
              </a:rPr>
              <a:t>Mayenne</a:t>
            </a:r>
          </a:p>
          <a:p>
            <a:pPr algn="ctr" eaLnBrk="1" hangingPunct="1"/>
            <a:r>
              <a:rPr lang="fr-FR" sz="2800" dirty="0" smtClean="0">
                <a:latin typeface="Elephant" pitchFamily="18" charset="0"/>
              </a:rPr>
              <a:t>(Guise)</a:t>
            </a:r>
            <a:endParaRPr lang="fr-FR" sz="2800" dirty="0">
              <a:latin typeface="Elephant" pitchFamily="18" charset="0"/>
            </a:endParaRPr>
          </a:p>
        </p:txBody>
      </p:sp>
      <p:sp>
        <p:nvSpPr>
          <p:cNvPr id="7" name="Text Box 33"/>
          <p:cNvSpPr txBox="1">
            <a:spLocks noChangeArrowheads="1"/>
          </p:cNvSpPr>
          <p:nvPr/>
        </p:nvSpPr>
        <p:spPr bwMode="auto">
          <a:xfrm>
            <a:off x="4643548" y="6093296"/>
            <a:ext cx="4112023" cy="523220"/>
          </a:xfrm>
          <a:prstGeom prst="rect">
            <a:avLst/>
          </a:prstGeom>
          <a:solidFill>
            <a:srgbClr val="F7FD0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2800" dirty="0" smtClean="0">
                <a:latin typeface="Elephant" pitchFamily="18" charset="0"/>
              </a:rPr>
              <a:t>Philippe II d’Espagne</a:t>
            </a:r>
            <a:endParaRPr lang="fr-FR" sz="2800" dirty="0">
              <a:latin typeface="Elephant" pitchFamily="18" charset="0"/>
            </a:endParaRPr>
          </a:p>
        </p:txBody>
      </p:sp>
      <p:sp>
        <p:nvSpPr>
          <p:cNvPr id="8" name="Text Box 33"/>
          <p:cNvSpPr txBox="1">
            <a:spLocks noChangeArrowheads="1"/>
          </p:cNvSpPr>
          <p:nvPr/>
        </p:nvSpPr>
        <p:spPr bwMode="auto">
          <a:xfrm>
            <a:off x="146904" y="6271475"/>
            <a:ext cx="2137636" cy="523220"/>
          </a:xfrm>
          <a:prstGeom prst="rect">
            <a:avLst/>
          </a:prstGeom>
          <a:solidFill>
            <a:srgbClr val="F7FD0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2800" dirty="0" smtClean="0">
                <a:latin typeface="Elephant" pitchFamily="18" charset="0"/>
              </a:rPr>
              <a:t>Les </a:t>
            </a:r>
            <a:r>
              <a:rPr lang="fr-FR" sz="2800" dirty="0" err="1" smtClean="0">
                <a:latin typeface="Elephant" pitchFamily="18" charset="0"/>
              </a:rPr>
              <a:t>tercios</a:t>
            </a:r>
            <a:endParaRPr lang="fr-FR" sz="2800" dirty="0">
              <a:latin typeface="Elephant" pitchFamily="18" charset="0"/>
            </a:endParaRPr>
          </a:p>
        </p:txBody>
      </p:sp>
      <p:sp>
        <p:nvSpPr>
          <p:cNvPr id="12" name="Text Box 33"/>
          <p:cNvSpPr txBox="1">
            <a:spLocks noChangeArrowheads="1"/>
          </p:cNvSpPr>
          <p:nvPr/>
        </p:nvSpPr>
        <p:spPr bwMode="auto">
          <a:xfrm>
            <a:off x="2090798" y="165407"/>
            <a:ext cx="2552750" cy="954107"/>
          </a:xfrm>
          <a:prstGeom prst="rect">
            <a:avLst/>
          </a:prstGeom>
          <a:solidFill>
            <a:srgbClr val="F7FD0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2800" dirty="0" smtClean="0">
                <a:latin typeface="Elephant" pitchFamily="18" charset="0"/>
              </a:rPr>
              <a:t>La Ligue</a:t>
            </a:r>
          </a:p>
          <a:p>
            <a:pPr algn="ctr" eaLnBrk="1" hangingPunct="1"/>
            <a:r>
              <a:rPr lang="fr-FR" sz="2800" dirty="0" smtClean="0">
                <a:latin typeface="Elephant" pitchFamily="18" charset="0"/>
              </a:rPr>
              <a:t>(catholiques)</a:t>
            </a:r>
            <a:endParaRPr lang="fr-FR" sz="2800" dirty="0">
              <a:latin typeface="Elephan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53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fr-FR" dirty="0" smtClean="0"/>
              <a:t>Henri IV</a:t>
            </a:r>
            <a:br>
              <a:rPr lang="fr-FR" dirty="0" smtClean="0"/>
            </a:br>
            <a:r>
              <a:rPr lang="fr-FR" dirty="0" smtClean="0"/>
              <a:t>La guerre civile continue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251520" y="2636912"/>
            <a:ext cx="8379493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Des victoires</a:t>
            </a:r>
          </a:p>
          <a:p>
            <a:pPr algn="ctr"/>
            <a:r>
              <a:rPr lang="fr-FR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Arques, Ivry</a:t>
            </a:r>
          </a:p>
          <a:p>
            <a:pPr algn="ctr"/>
            <a:endParaRPr lang="fr-FR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fr-FR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Le siège de Paris</a:t>
            </a:r>
          </a:p>
        </p:txBody>
      </p:sp>
    </p:spTree>
    <p:extLst>
      <p:ext uri="{BB962C8B-B14F-4D97-AF65-F5344CB8AC3E}">
        <p14:creationId xmlns:p14="http://schemas.microsoft.com/office/powerpoint/2010/main" val="208825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94-0595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8197"/>
            <a:ext cx="8121392" cy="617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16577" y="344618"/>
            <a:ext cx="2031325" cy="923330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1589</a:t>
            </a:r>
            <a:endParaRPr lang="fr-FR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0" y="-5104"/>
            <a:ext cx="693753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399280" y="5229200"/>
            <a:ext cx="6264714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fr-FR" sz="2800" b="1" dirty="0">
                <a:latin typeface="Arial Black" pitchFamily="34" charset="0"/>
              </a:rPr>
              <a:t>Henri IV à la bataille d'Arques</a:t>
            </a:r>
            <a:endParaRPr lang="fr-FR" sz="2800" dirty="0">
              <a:latin typeface="Arial Black" pitchFamily="34" charset="0"/>
            </a:endParaRPr>
          </a:p>
        </p:txBody>
      </p:sp>
      <p:sp>
        <p:nvSpPr>
          <p:cNvPr id="9" name="Ruban vers le haut 8"/>
          <p:cNvSpPr/>
          <p:nvPr/>
        </p:nvSpPr>
        <p:spPr>
          <a:xfrm>
            <a:off x="4860032" y="277668"/>
            <a:ext cx="3744416" cy="1290425"/>
          </a:xfrm>
          <a:prstGeom prst="ribbon2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5937790" y="361489"/>
            <a:ext cx="1588897" cy="923330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1589</a:t>
            </a:r>
            <a:endParaRPr lang="fr-FR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" name="Flèche droite à entaille 1"/>
          <p:cNvSpPr/>
          <p:nvPr/>
        </p:nvSpPr>
        <p:spPr>
          <a:xfrm rot="2817420">
            <a:off x="2602289" y="742455"/>
            <a:ext cx="648072" cy="360852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673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  <p:bldP spid="3" grpId="0"/>
      <p:bldP spid="2" grpId="0" animBg="1"/>
      <p:bldP spid="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insecula.com/PhotosNew/00/00/03/73/ME0000037338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13336"/>
            <a:ext cx="7272808" cy="602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_Bataille_d_Ivr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96" y="1556792"/>
            <a:ext cx="2016224" cy="282047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2205651" y="0"/>
            <a:ext cx="693753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95536" y="6161525"/>
            <a:ext cx="6264714" cy="523220"/>
          </a:xfrm>
          <a:prstGeom prst="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fr-FR" sz="2800" b="1" dirty="0">
                <a:latin typeface="Arial Black" pitchFamily="34" charset="0"/>
              </a:rPr>
              <a:t>Henri IV à la bataille </a:t>
            </a:r>
            <a:r>
              <a:rPr lang="fr-FR" sz="2800" b="1" dirty="0" smtClean="0">
                <a:latin typeface="Arial Black" pitchFamily="34" charset="0"/>
              </a:rPr>
              <a:t>d‘Ivry</a:t>
            </a:r>
            <a:endParaRPr lang="fr-FR" sz="2800" dirty="0">
              <a:latin typeface="Arial Black" pitchFamily="34" charset="0"/>
            </a:endParaRPr>
          </a:p>
        </p:txBody>
      </p:sp>
      <p:sp>
        <p:nvSpPr>
          <p:cNvPr id="10" name="Ruban vers le haut 9"/>
          <p:cNvSpPr/>
          <p:nvPr/>
        </p:nvSpPr>
        <p:spPr>
          <a:xfrm>
            <a:off x="251520" y="151671"/>
            <a:ext cx="3744416" cy="1290425"/>
          </a:xfrm>
          <a:prstGeom prst="ribbon2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perspectiveHeroicExtreme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1104665" y="151671"/>
            <a:ext cx="2031325" cy="923330"/>
          </a:xfrm>
          <a:prstGeom prst="rect">
            <a:avLst/>
          </a:prstGeom>
          <a:noFill/>
          <a:scene3d>
            <a:camera prst="perspectiveHeroicExtremeRightFacing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1589</a:t>
            </a:r>
            <a:endParaRPr lang="fr-FR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953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04-5143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36897"/>
            <a:ext cx="8608156" cy="61211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</p:pic>
      <p:sp>
        <p:nvSpPr>
          <p:cNvPr id="2" name="Rectangle à coins arrondis 1"/>
          <p:cNvSpPr/>
          <p:nvPr/>
        </p:nvSpPr>
        <p:spPr>
          <a:xfrm>
            <a:off x="3563888" y="188640"/>
            <a:ext cx="5256584" cy="1728192"/>
          </a:xfrm>
          <a:prstGeom prst="wedgeRoundRectCallout">
            <a:avLst>
              <a:gd name="adj1" fmla="val -72787"/>
              <a:gd name="adj2" fmla="val 6884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solidFill>
                  <a:schemeClr val="tx1"/>
                </a:solidFill>
              </a:rPr>
              <a:t>Hum ! Hum !</a:t>
            </a:r>
            <a:endParaRPr lang="fr-FR" sz="2800" dirty="0">
              <a:solidFill>
                <a:schemeClr val="tx1"/>
              </a:solidFill>
            </a:endParaRPr>
          </a:p>
        </p:txBody>
      </p:sp>
      <p:pic>
        <p:nvPicPr>
          <p:cNvPr id="2050" name="Picture 2" descr="Henry IV. At Ivry——26&#10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8" y="-821"/>
            <a:ext cx="4797904" cy="682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3563888" y="188640"/>
            <a:ext cx="5256584" cy="1728192"/>
          </a:xfrm>
          <a:prstGeom prst="wedgeRoundRectCallout">
            <a:avLst>
              <a:gd name="adj1" fmla="val -64761"/>
              <a:gd name="adj2" fmla="val 1493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chemeClr val="tx1"/>
                </a:solidFill>
              </a:rPr>
              <a:t>Ralliez-vous à mon panache </a:t>
            </a:r>
          </a:p>
          <a:p>
            <a:pPr algn="ctr"/>
            <a:r>
              <a:rPr lang="fr-FR" sz="2800" dirty="0">
                <a:solidFill>
                  <a:schemeClr val="tx1"/>
                </a:solidFill>
              </a:rPr>
              <a:t>blanc, vous le trouverez toujours sur le chemin de l’honneur !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504" y="6112314"/>
            <a:ext cx="5991256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Henri IV à la bataille d’Ivry</a:t>
            </a:r>
            <a:endParaRPr lang="fr-FR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http://www.henri4.culture.fr/medias/communs/images/grand_format/0/166_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9"/>
            <a:ext cx="8859676" cy="685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4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902  Grobet  1590  Henri IV a la bataille d'Iv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806"/>
            <a:ext cx="9144000" cy="598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793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www.images-chapitre.com/ima2/original/611/5601611_24703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836712"/>
            <a:ext cx="3631515" cy="513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ulle ronde 1"/>
          <p:cNvSpPr/>
          <p:nvPr/>
        </p:nvSpPr>
        <p:spPr>
          <a:xfrm>
            <a:off x="5724128" y="2348880"/>
            <a:ext cx="1296144" cy="504056"/>
          </a:xfrm>
          <a:prstGeom prst="wedgeEllipseCallout">
            <a:avLst>
              <a:gd name="adj1" fmla="val -37030"/>
              <a:gd name="adj2" fmla="val 19639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Merci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Bulle ronde 4"/>
          <p:cNvSpPr/>
          <p:nvPr/>
        </p:nvSpPr>
        <p:spPr>
          <a:xfrm>
            <a:off x="5724128" y="1926974"/>
            <a:ext cx="1296144" cy="504056"/>
          </a:xfrm>
          <a:prstGeom prst="wedgeEllipseCallout">
            <a:avLst>
              <a:gd name="adj1" fmla="val 10842"/>
              <a:gd name="adj2" fmla="val 26334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Merci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Bulle ronde 5"/>
          <p:cNvSpPr/>
          <p:nvPr/>
        </p:nvSpPr>
        <p:spPr>
          <a:xfrm>
            <a:off x="6372200" y="1674946"/>
            <a:ext cx="1296144" cy="504056"/>
          </a:xfrm>
          <a:prstGeom prst="wedgeEllipseCallout">
            <a:avLst>
              <a:gd name="adj1" fmla="val -58866"/>
              <a:gd name="adj2" fmla="val 31085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Merci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Bulle ronde 6"/>
          <p:cNvSpPr/>
          <p:nvPr/>
        </p:nvSpPr>
        <p:spPr>
          <a:xfrm>
            <a:off x="5364088" y="1556792"/>
            <a:ext cx="1296144" cy="504056"/>
          </a:xfrm>
          <a:prstGeom prst="wedgeEllipseCallout">
            <a:avLst>
              <a:gd name="adj1" fmla="val -18553"/>
              <a:gd name="adj2" fmla="val 57001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Merci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Bulle ronde 7"/>
          <p:cNvSpPr/>
          <p:nvPr/>
        </p:nvSpPr>
        <p:spPr>
          <a:xfrm>
            <a:off x="6084168" y="1258787"/>
            <a:ext cx="1296144" cy="504056"/>
          </a:xfrm>
          <a:prstGeom prst="wedgeEllipseCallout">
            <a:avLst>
              <a:gd name="adj1" fmla="val -45429"/>
              <a:gd name="adj2" fmla="val 42315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Merci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Ruban vers le haut 8"/>
          <p:cNvSpPr/>
          <p:nvPr/>
        </p:nvSpPr>
        <p:spPr>
          <a:xfrm>
            <a:off x="5508104" y="118421"/>
            <a:ext cx="2723720" cy="1084374"/>
          </a:xfrm>
          <a:prstGeom prst="ribbon2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haroni" pitchFamily="2" charset="-79"/>
                <a:cs typeface="Aharoni" pitchFamily="2" charset="-79"/>
              </a:rPr>
              <a:t>1590</a:t>
            </a:r>
            <a:endParaRPr lang="fr-FR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80676" y="5744002"/>
            <a:ext cx="4184652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latin typeface="Arial Black" pitchFamily="34" charset="0"/>
              </a:rPr>
              <a:t>Henri IV </a:t>
            </a:r>
            <a:r>
              <a:rPr lang="fr-FR" sz="2800" b="1" dirty="0" smtClean="0">
                <a:latin typeface="Arial Black" pitchFamily="34" charset="0"/>
              </a:rPr>
              <a:t>fait </a:t>
            </a:r>
          </a:p>
          <a:p>
            <a:pPr algn="ctr"/>
            <a:r>
              <a:rPr lang="fr-FR" sz="2800" b="1" dirty="0" smtClean="0">
                <a:latin typeface="Arial Black" pitchFamily="34" charset="0"/>
              </a:rPr>
              <a:t>le siège de Paris</a:t>
            </a:r>
            <a:endParaRPr lang="fr-FR" sz="2800" dirty="0">
              <a:latin typeface="Arial Black" pitchFamily="34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74973" y="3798819"/>
            <a:ext cx="3548954" cy="305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Le siège de Pari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7761"/>
            <a:ext cx="4824536" cy="354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74972" y="7397"/>
            <a:ext cx="8748464" cy="6878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504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fr-FR" dirty="0" smtClean="0"/>
              <a:t>Henri IV</a:t>
            </a: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règne enfin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251520" y="2636912"/>
            <a:ext cx="8379493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Roi catholique</a:t>
            </a:r>
          </a:p>
          <a:p>
            <a:pPr algn="ctr"/>
            <a:endParaRPr lang="fr-FR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fr-FR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Edit de Nantes</a:t>
            </a:r>
          </a:p>
          <a:p>
            <a:pPr algn="ctr"/>
            <a:r>
              <a:rPr lang="fr-FR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1598</a:t>
            </a:r>
          </a:p>
        </p:txBody>
      </p:sp>
    </p:spTree>
    <p:extLst>
      <p:ext uri="{BB962C8B-B14F-4D97-AF65-F5344CB8AC3E}">
        <p14:creationId xmlns:p14="http://schemas.microsoft.com/office/powerpoint/2010/main" val="71515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648" y="3732492"/>
            <a:ext cx="9231957" cy="3096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2008" y="404664"/>
            <a:ext cx="8379493" cy="2585323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Il renonce à sa foi protestante</a:t>
            </a:r>
          </a:p>
          <a:p>
            <a:pPr algn="ctr"/>
            <a:r>
              <a:rPr lang="fr-FR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</a:t>
            </a:r>
            <a:r>
              <a:rPr lang="fr-FR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 se fait catholique</a:t>
            </a:r>
          </a:p>
        </p:txBody>
      </p:sp>
      <p:pic>
        <p:nvPicPr>
          <p:cNvPr id="5122" name="Picture 2" descr="http://2.bp.blogspot.com/-X9xfphOyuO8/S-ppC86bTBI/AAAAAAAAAEI/94ZHO3NUeGU/s1600/Duc+de+Sull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861048"/>
            <a:ext cx="271539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660232" y="5661248"/>
            <a:ext cx="1552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Sully</a:t>
            </a:r>
            <a:endParaRPr lang="fr-FR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4" name="Picture 2" descr="Henry IV.'s Abjuration——56&#10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" y="809925"/>
            <a:ext cx="6203153" cy="60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17465" y="-6774"/>
            <a:ext cx="64115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Abjuration d’Henri IV</a:t>
            </a:r>
            <a:endParaRPr lang="fr-F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75856" y="3732492"/>
            <a:ext cx="5739726" cy="2936868"/>
          </a:xfrm>
          <a:prstGeom prst="wedgeRectCallout">
            <a:avLst>
              <a:gd name="adj1" fmla="val -57156"/>
              <a:gd name="adj2" fmla="val -8321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3491880" y="3861048"/>
            <a:ext cx="5400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latin typeface="Garamond" pitchFamily="18" charset="0"/>
              </a:rPr>
              <a:t>« Je </a:t>
            </a:r>
            <a:r>
              <a:rPr lang="fr-FR" sz="2000" b="1" dirty="0">
                <a:latin typeface="Garamond" pitchFamily="18" charset="0"/>
              </a:rPr>
              <a:t>demande être reçu au giron de l’Église catholique, apostolique et romaine </a:t>
            </a:r>
          </a:p>
          <a:p>
            <a:r>
              <a:rPr lang="fr-FR" sz="2000" b="1" dirty="0" smtClean="0">
                <a:latin typeface="Garamond" pitchFamily="18" charset="0"/>
              </a:rPr>
              <a:t>Je </a:t>
            </a:r>
            <a:r>
              <a:rPr lang="fr-FR" sz="2000" b="1" dirty="0">
                <a:latin typeface="Garamond" pitchFamily="18" charset="0"/>
              </a:rPr>
              <a:t>jure, devant la face du Dieu </a:t>
            </a:r>
          </a:p>
          <a:p>
            <a:r>
              <a:rPr lang="fr-FR" sz="2000" b="1" dirty="0">
                <a:latin typeface="Garamond" pitchFamily="18" charset="0"/>
              </a:rPr>
              <a:t>tout puissant, de vivre et mourir en la religion catholique, apostolique et romaine, de </a:t>
            </a:r>
          </a:p>
          <a:p>
            <a:r>
              <a:rPr lang="fr-FR" sz="2000" b="1" dirty="0">
                <a:latin typeface="Garamond" pitchFamily="18" charset="0"/>
              </a:rPr>
              <a:t>la protéger et défendre envers tout, au péril de mon sang et de ma vie, renonçant </a:t>
            </a:r>
          </a:p>
          <a:p>
            <a:r>
              <a:rPr lang="fr-FR" sz="2000" b="1" dirty="0">
                <a:latin typeface="Garamond" pitchFamily="18" charset="0"/>
              </a:rPr>
              <a:t>à toutes hérésies contraires à ladite Église. »</a:t>
            </a:r>
          </a:p>
        </p:txBody>
      </p:sp>
    </p:spTree>
    <p:extLst>
      <p:ext uri="{BB962C8B-B14F-4D97-AF65-F5344CB8AC3E}">
        <p14:creationId xmlns:p14="http://schemas.microsoft.com/office/powerpoint/2010/main" val="131663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/>
      <p:bldP spid="2" grpId="1"/>
      <p:bldP spid="3" grpId="0"/>
      <p:bldP spid="7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774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7759" y="260648"/>
            <a:ext cx="8229600" cy="1642194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fr-FR" dirty="0" smtClean="0"/>
              <a:t>Henri IV</a:t>
            </a:r>
            <a:br>
              <a:rPr lang="fr-FR" dirty="0" smtClean="0"/>
            </a:br>
            <a:r>
              <a:rPr lang="fr-FR" dirty="0" smtClean="0"/>
              <a:t>Un changement de dynastie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357494" y="2028654"/>
            <a:ext cx="29581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Les Valois</a:t>
            </a:r>
            <a:endParaRPr lang="fr-FR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49982" y="2065332"/>
            <a:ext cx="4028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Les Bourbons</a:t>
            </a:r>
            <a:endParaRPr lang="fr-FR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Flèche droite 5"/>
          <p:cNvSpPr/>
          <p:nvPr/>
        </p:nvSpPr>
        <p:spPr>
          <a:xfrm>
            <a:off x="3474798" y="2253231"/>
            <a:ext cx="1008112" cy="735431"/>
          </a:xfrm>
          <a:prstGeom prst="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194" name="Picture 2" descr="http://users.skynet.be/elleetlesautres/Photos/philippe6devalois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151224"/>
            <a:ext cx="1222781" cy="141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ortrait de Jean II le B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3151225"/>
            <a:ext cx="864096" cy="141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Fichier:Karel V van Frankrij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179" y="3151224"/>
            <a:ext cx="954932" cy="141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arlo VI di Francia, Maestro di Boucicaut, codice Ms. Français 165 della Biblioteca Universitaria di Ginevr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479" y="3157736"/>
            <a:ext cx="1138391" cy="140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Charles VII by Jean Fouquet 1445 145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799" y="3157736"/>
            <a:ext cx="1181840" cy="140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Louis-X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1" y="3140969"/>
            <a:ext cx="864096" cy="141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Charles VIII Ecole Francaise 16th century Musee de Conde Chantill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5" y="3140968"/>
            <a:ext cx="1100855" cy="142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Louis-xii-roi-de-france.jp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16" y="4941168"/>
            <a:ext cx="931677" cy="139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Fichier:Francis1-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777" y="4941168"/>
            <a:ext cx="1072827" cy="139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Henry II of France.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793" y="4941167"/>
            <a:ext cx="1034317" cy="141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FrancoisII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236" y="4941167"/>
            <a:ext cx="972712" cy="141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6" name="Picture 24" descr="CharlesIX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870" y="4941169"/>
            <a:ext cx="988779" cy="139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8" name="Picture 26" descr="Henri III Versailles.jp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941167"/>
            <a:ext cx="1081168" cy="141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7007" y="4571755"/>
            <a:ext cx="9877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Philippe VI</a:t>
            </a:r>
            <a:endParaRPr lang="fr-FR" sz="1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85026" y="4589798"/>
            <a:ext cx="65434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Jean II</a:t>
            </a:r>
            <a:endParaRPr lang="fr-FR" sz="1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786879" y="4582296"/>
            <a:ext cx="8803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Charles V</a:t>
            </a:r>
            <a:endParaRPr lang="fr-FR" sz="1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81300" y="4589798"/>
            <a:ext cx="928459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Charles</a:t>
            </a:r>
            <a:r>
              <a:rPr lang="fr-FR" sz="1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VI</a:t>
            </a:r>
            <a:endParaRPr lang="fr-FR" sz="1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112444" y="4582295"/>
            <a:ext cx="976549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Charles</a:t>
            </a:r>
            <a:r>
              <a:rPr lang="fr-FR" sz="1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VII</a:t>
            </a:r>
            <a:endParaRPr lang="fr-FR" sz="1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353769" y="4577606"/>
            <a:ext cx="75693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Louis X</a:t>
            </a:r>
            <a:r>
              <a:rPr lang="fr-FR" sz="1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</a:t>
            </a:r>
            <a:endParaRPr lang="fr-FR" sz="1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274405" y="4582296"/>
            <a:ext cx="1024639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Charles VIII</a:t>
            </a:r>
            <a:endParaRPr lang="fr-FR" sz="1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98443" y="6383323"/>
            <a:ext cx="805029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Louis XII</a:t>
            </a:r>
            <a:endParaRPr lang="fr-FR" sz="1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93193" y="6371131"/>
            <a:ext cx="88671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François I</a:t>
            </a:r>
            <a:endParaRPr lang="fr-FR" sz="1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716610" y="6371130"/>
            <a:ext cx="72968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Henri I</a:t>
            </a:r>
            <a:r>
              <a:rPr lang="fr-FR" sz="1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</a:t>
            </a:r>
            <a:endParaRPr lang="fr-FR" sz="1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804187" y="6351600"/>
            <a:ext cx="93480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François I</a:t>
            </a:r>
            <a:r>
              <a:rPr lang="fr-FR" sz="1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</a:t>
            </a:r>
            <a:endParaRPr lang="fr-FR" sz="1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31166" y="6335260"/>
            <a:ext cx="92204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Charles </a:t>
            </a:r>
            <a:r>
              <a:rPr lang="fr-FR" sz="1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IX</a:t>
            </a:r>
            <a:endParaRPr lang="fr-FR" sz="1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163854" y="6334447"/>
            <a:ext cx="77777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Henri II</a:t>
            </a:r>
            <a:r>
              <a:rPr lang="fr-FR" sz="1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</a:t>
            </a:r>
            <a:endParaRPr lang="fr-FR" sz="1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93643" y="4882809"/>
            <a:ext cx="76174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fr-FR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3" name="Picture 2" descr="http://savoir-plaisir.pagesperso-orange.fr/histoire/images/Henri_4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799" y="2951984"/>
            <a:ext cx="2583844" cy="39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916440" y="4263978"/>
            <a:ext cx="25090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Henri IV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711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20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0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0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2000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2000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2000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2000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2000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2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200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00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2000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2000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20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2000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2000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0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2000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2000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20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2000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2000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2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20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2000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2000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2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20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7" dur="2000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2000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2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20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2000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2000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 animBg="1"/>
      <p:bldP spid="3" grpId="0"/>
      <p:bldP spid="3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7" grpId="0"/>
      <p:bldP spid="7" grpId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henriiv.culture.fr/medias/communs/images/grand_format/1/492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6" y="0"/>
            <a:ext cx="9128946" cy="687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11560" y="116632"/>
            <a:ext cx="8379493" cy="92333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Entrée d’Henri IV dans Paris</a:t>
            </a:r>
          </a:p>
        </p:txBody>
      </p:sp>
      <p:sp>
        <p:nvSpPr>
          <p:cNvPr id="5" name="Ruban vers le haut 4"/>
          <p:cNvSpPr/>
          <p:nvPr/>
        </p:nvSpPr>
        <p:spPr>
          <a:xfrm>
            <a:off x="6516216" y="5301208"/>
            <a:ext cx="2736304" cy="1008112"/>
          </a:xfrm>
          <a:prstGeom prst="ribbon2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1594</a:t>
            </a:r>
            <a:endParaRPr lang="fr-FR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03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00125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572125" y="3314700"/>
            <a:ext cx="731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700" b="0" i="0" u="none" strike="noStrike" cap="none" normalizeH="0" baseline="0" smtClean="0">
              <a:ln>
                <a:noFill/>
              </a:ln>
              <a:solidFill>
                <a:srgbClr val="8D5614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58777" y="3596436"/>
            <a:ext cx="7078091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Combat </a:t>
            </a:r>
            <a:r>
              <a:rPr lang="fr-FR" sz="24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 Fontaine-Française remporté par Henri </a:t>
            </a:r>
            <a:r>
              <a:rPr lang="fr-FR" sz="2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IV</a:t>
            </a:r>
          </a:p>
          <a:p>
            <a:pPr algn="ctr"/>
            <a:r>
              <a:rPr lang="fr-FR" sz="2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fr-FR" sz="24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(sur les troupes espagnoles et les troupes de la Ligue)</a:t>
            </a:r>
          </a:p>
        </p:txBody>
      </p:sp>
      <p:pic>
        <p:nvPicPr>
          <p:cNvPr id="7" name="Picture 2" descr="http://deveria.mncp.expomuseo.org/multisites/deveria/images/stories/images_Partie3/31Paris/4Fontaine-francai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4409"/>
            <a:ext cx="7101172" cy="342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savoir-plaisir.pagesperso-orange.fr/histoire/images/Henri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382084"/>
            <a:ext cx="1624018" cy="246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stephane.thomas.pagesperso-orange.fr/images/duc_mayenn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149" y="4427535"/>
            <a:ext cx="1878261" cy="244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1858777" y="59954"/>
            <a:ext cx="7285223" cy="679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uban vers le haut 13"/>
          <p:cNvSpPr/>
          <p:nvPr/>
        </p:nvSpPr>
        <p:spPr>
          <a:xfrm>
            <a:off x="-615976" y="77797"/>
            <a:ext cx="3744416" cy="1290425"/>
          </a:xfrm>
          <a:prstGeom prst="ribbon2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perspectiveHeroicExtreme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237169" y="77797"/>
            <a:ext cx="2031326" cy="923330"/>
          </a:xfrm>
          <a:prstGeom prst="rect">
            <a:avLst/>
          </a:prstGeom>
          <a:noFill/>
          <a:scene3d>
            <a:camera prst="perspectiveHeroicExtremeRightFacing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1595</a:t>
            </a:r>
            <a:endParaRPr lang="fr-FR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023" y="5293740"/>
            <a:ext cx="17860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Henri IV</a:t>
            </a:r>
            <a:endParaRPr lang="fr-FR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86951" y="5171315"/>
            <a:ext cx="202741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Mayenne</a:t>
            </a:r>
            <a:endParaRPr lang="fr-FR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Parchemin vertical 8"/>
          <p:cNvSpPr/>
          <p:nvPr/>
        </p:nvSpPr>
        <p:spPr>
          <a:xfrm>
            <a:off x="-25735" y="3481615"/>
            <a:ext cx="2051720" cy="1689933"/>
          </a:xfrm>
          <a:prstGeom prst="vertic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>
                <a:solidFill>
                  <a:schemeClr val="tx1"/>
                </a:solidFill>
              </a:rPr>
              <a:t>“Prince et grand guerrier, il vainquit ses rivaux et sut leur pardonner”</a:t>
            </a:r>
          </a:p>
        </p:txBody>
      </p:sp>
    </p:spTree>
    <p:extLst>
      <p:ext uri="{BB962C8B-B14F-4D97-AF65-F5344CB8AC3E}">
        <p14:creationId xmlns:p14="http://schemas.microsoft.com/office/powerpoint/2010/main" val="100464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86679E-6 L 0.09253 -0.0039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8" y="-208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86309E-7 L -0.07743 0.00185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72" y="9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86679E-6 L 0.13698 0.0064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0" y="32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7512E-6 L -0.11337 0.0053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77" y="25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/>
      <p:bldP spid="8" grpId="0"/>
      <p:bldP spid="8" grpId="1"/>
      <p:bldP spid="17" grpId="0"/>
      <p:bldP spid="17" grpId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8491" y="1988840"/>
            <a:ext cx="9162491" cy="465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2007" y="188640"/>
            <a:ext cx="8379493" cy="175432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Il met fin à la guerre en</a:t>
            </a:r>
          </a:p>
          <a:p>
            <a:pPr algn="ctr"/>
            <a:r>
              <a:rPr lang="fr-FR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</a:t>
            </a:r>
            <a:r>
              <a:rPr lang="fr-FR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ignant l’édit de Nantes</a:t>
            </a:r>
          </a:p>
        </p:txBody>
      </p:sp>
      <p:pic>
        <p:nvPicPr>
          <p:cNvPr id="1026" name="Picture 2" descr="http://cpca.asso.fr/wp-content/uploads/2011/08/La-Rochelle-624x3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743020"/>
            <a:ext cx="5943600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75856" y="3784275"/>
            <a:ext cx="39188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Le port de La Rochelle</a:t>
            </a:r>
            <a:endParaRPr lang="fr-FR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" name="Picture 2" descr="http://telematin.france2.fr/IMG/gif/signature-de-l_edit-de-nantes-leemage_stf1997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742" y="2245875"/>
            <a:ext cx="6112021" cy="413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69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2007" y="188640"/>
            <a:ext cx="8379493" cy="92333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Il assure sa succession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251520" y="2636912"/>
            <a:ext cx="837949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Second mariage</a:t>
            </a:r>
          </a:p>
          <a:p>
            <a:pPr algn="ctr"/>
            <a:r>
              <a:rPr lang="fr-FR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Un héritier !</a:t>
            </a:r>
          </a:p>
        </p:txBody>
      </p:sp>
    </p:spTree>
    <p:extLst>
      <p:ext uri="{BB962C8B-B14F-4D97-AF65-F5344CB8AC3E}">
        <p14:creationId xmlns:p14="http://schemas.microsoft.com/office/powerpoint/2010/main" val="215171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c/c9/Henry%26Marg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08" y="185316"/>
            <a:ext cx="4365297" cy="550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upload.wikimedia.org/wikipedia/commons/e/e0/Maria_de_Medici_by_Frans_Pourbus_or_Scipione_Pulz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7424"/>
            <a:ext cx="4148336" cy="550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07503" y="5460397"/>
            <a:ext cx="4342920" cy="138499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800" dirty="0" smtClean="0"/>
              <a:t>Premier mariage</a:t>
            </a:r>
          </a:p>
          <a:p>
            <a:pPr algn="ctr"/>
            <a:r>
              <a:rPr lang="fr-FR" sz="2800" dirty="0" smtClean="0"/>
              <a:t>Epouse Marguerite de Valois</a:t>
            </a:r>
          </a:p>
          <a:p>
            <a:pPr algn="ctr"/>
            <a:r>
              <a:rPr lang="fr-FR" sz="2800" dirty="0" smtClean="0"/>
              <a:t>« La reine Margot »</a:t>
            </a:r>
            <a:endParaRPr lang="fr-FR" sz="2800" dirty="0"/>
          </a:p>
        </p:txBody>
      </p:sp>
      <p:sp>
        <p:nvSpPr>
          <p:cNvPr id="7" name="ZoneTexte 6"/>
          <p:cNvSpPr txBox="1"/>
          <p:nvPr/>
        </p:nvSpPr>
        <p:spPr>
          <a:xfrm>
            <a:off x="4952138" y="5460396"/>
            <a:ext cx="3853940" cy="138499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800" dirty="0" smtClean="0"/>
              <a:t>Second mariage</a:t>
            </a:r>
          </a:p>
          <a:p>
            <a:pPr algn="ctr"/>
            <a:r>
              <a:rPr lang="fr-FR" sz="2800" dirty="0" smtClean="0"/>
              <a:t>Epouse Marie de Médicis</a:t>
            </a:r>
          </a:p>
          <a:p>
            <a:pPr algn="ctr"/>
            <a:r>
              <a:rPr lang="fr-FR" sz="2800" dirty="0" smtClean="0"/>
              <a:t>« La grosse banquière »</a:t>
            </a:r>
            <a:endParaRPr lang="fr-FR" sz="2800" dirty="0"/>
          </a:p>
        </p:txBody>
      </p:sp>
      <p:pic>
        <p:nvPicPr>
          <p:cNvPr id="2" name="Picture 2" descr="http://upload.wikimedia.org/wikipedia/commons/b/b8/Palais_du_Luxembourg_-_garden_facad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7608"/>
            <a:ext cx="9236218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88081" y="1052736"/>
            <a:ext cx="64558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Palais du Luxembourg</a:t>
            </a:r>
          </a:p>
          <a:p>
            <a:pPr algn="ctr"/>
            <a:endParaRPr lang="fr-FR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4" descr="http://www.culture.fr/eve/multimedia/JEP-MUL25248-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629" y="0"/>
            <a:ext cx="9258629" cy="683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46557" y="735087"/>
            <a:ext cx="2656496" cy="92333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Le Sénat</a:t>
            </a:r>
            <a:endParaRPr lang="fr-F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Picture 2" descr="http://rivagedeboheme.e-monsite.com/medias/images/rubens-autoportrait-162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701" y="189148"/>
            <a:ext cx="4131061" cy="568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2.bp.blogspot.com/-Zs9ALPYYdr4/T27vyeNEUcI/AAAAAAAAVGg/aENk4UntCG4/s1600/jacquand-medicis-nantes%2Bcopi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837" y="2896828"/>
            <a:ext cx="5302586" cy="396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833103" y="4411741"/>
            <a:ext cx="23134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Rubens</a:t>
            </a:r>
            <a:endParaRPr lang="fr-FR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" name="Picture 4" descr="Rubens. Marie de Médicis (1622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824" y="0"/>
            <a:ext cx="2727184" cy="335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347864" y="1045223"/>
            <a:ext cx="3832652" cy="830997"/>
          </a:xfrm>
          <a:prstGeom prst="rect">
            <a:avLst/>
          </a:prstGeom>
          <a:solidFill>
            <a:schemeClr val="bg2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Portrait de Marie de Médicis</a:t>
            </a:r>
          </a:p>
          <a:p>
            <a:pPr algn="ctr"/>
            <a:r>
              <a:rPr lang="fr-FR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</a:t>
            </a:r>
            <a:r>
              <a:rPr lang="fr-F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ar Rubens</a:t>
            </a:r>
            <a:endParaRPr lang="fr-FR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097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3" grpId="0"/>
      <p:bldP spid="3" grpId="1"/>
      <p:bldP spid="6" grpId="0" animBg="1"/>
      <p:bldP spid="6" grpId="1" animBg="1"/>
      <p:bldP spid="9" grpId="0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2.bp.blogspot.com/_wwe_WiNJu8s/SpqMFUSUs3I/AAAAAAAAB2c/vd94P2OqX6M/s1600/Marie+de+M%C3%A9dicis+avec+son+fils+Louis+XIII+par+Charles+Mart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719"/>
            <a:ext cx="3575392" cy="612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2.bp.blogspot.com/_wwe_WiNJu8s/SpqMUK2BiGI/AAAAAAAAB2k/ZkTHVITA4Vg/s1600/Le+bapt%C3%AAme+de+Louis+XIII+au+ch%C3%A2teau+de+Fontainebleau+par+Cl%C3%A9ment+Boulang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544" y="0"/>
            <a:ext cx="7714040" cy="638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448180" y="134644"/>
            <a:ext cx="36958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Baptême de Louis </a:t>
            </a:r>
          </a:p>
          <a:p>
            <a:pPr algn="ctr"/>
            <a:r>
              <a:rPr lang="fr-F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à</a:t>
            </a:r>
            <a:r>
              <a:rPr lang="fr-F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Fontainebleau</a:t>
            </a:r>
            <a:endParaRPr lang="fr-FR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Picture 2" descr="Henri IV jouant avec ses enfants - Pierre-Henri Revo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48230" y="908720"/>
            <a:ext cx="46581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L’ambassadeur d’Espagne</a:t>
            </a:r>
            <a:endParaRPr lang="fr-FR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36028" y="5833174"/>
            <a:ext cx="16129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Henri IV</a:t>
            </a:r>
            <a:endParaRPr lang="fr-FR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26308" y="3429760"/>
            <a:ext cx="177324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Le futur</a:t>
            </a:r>
          </a:p>
          <a:p>
            <a:pPr algn="ctr"/>
            <a:r>
              <a:rPr lang="fr-FR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Louis XIII</a:t>
            </a:r>
            <a:endParaRPr lang="fr-FR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27152" y="1988839"/>
            <a:ext cx="32367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Marie de Médicis</a:t>
            </a:r>
            <a:endParaRPr lang="fr-FR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344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fr-FR" dirty="0" smtClean="0"/>
              <a:t>Henri IV</a:t>
            </a: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La France redevient prospère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251520" y="2636912"/>
            <a:ext cx="837949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Gestion saine des finances</a:t>
            </a:r>
          </a:p>
          <a:p>
            <a:pPr algn="ctr"/>
            <a:r>
              <a:rPr lang="fr-FR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La prospérité</a:t>
            </a:r>
          </a:p>
          <a:p>
            <a:pPr algn="ctr"/>
            <a:r>
              <a:rPr lang="fr-FR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Embellissement de Paris</a:t>
            </a:r>
          </a:p>
        </p:txBody>
      </p:sp>
    </p:spTree>
    <p:extLst>
      <p:ext uri="{BB962C8B-B14F-4D97-AF65-F5344CB8AC3E}">
        <p14:creationId xmlns:p14="http://schemas.microsoft.com/office/powerpoint/2010/main" val="99687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nry IV.——11&#10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" y="0"/>
            <a:ext cx="4279133" cy="687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ully——37&#10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-1704"/>
            <a:ext cx="3528392" cy="685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enry IV. And his Ministers——138&#10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856" y="0"/>
            <a:ext cx="4759144" cy="688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commons/f/f9/Philippe_Duplessis-Mornay_%281549-1623%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156" y="0"/>
            <a:ext cx="1297209" cy="174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upload.wikimedia.org/wikipedia/commons/thumb/2/29/VilleroyNicolas.jpg/200px-VilleroyNicola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181" y="-4390"/>
            <a:ext cx="1263408" cy="174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3.bp.blogspot.com/_6ThEUcXN7EA/TMsaHCq69rI/AAAAAAAAETc/8uj6Oe3UpMo/s1600/agrippa_d_aubign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94" y="1702"/>
            <a:ext cx="1428750" cy="174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2.bp.blogspot.com/-X9xfphOyuO8/S-ppC86bTBI/AAAAAAAAAEI/94ZHO3NUeGU/s1600/Duc+de+Sull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616" y="-4391"/>
            <a:ext cx="1601384" cy="174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ortrait of the duc de Sull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865" y="1943715"/>
            <a:ext cx="4635126" cy="485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37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ichier:Maximilien-de-Sul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2981325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upload.wikimedia.org/wikipedia/commons/f/f6/Bastille_reconstruction_14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068" y="2587079"/>
            <a:ext cx="5024809" cy="354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17586" y="202376"/>
            <a:ext cx="5931291" cy="1944216"/>
          </a:xfrm>
          <a:prstGeom prst="wedgeRectCallout">
            <a:avLst>
              <a:gd name="adj1" fmla="val -56599"/>
              <a:gd name="adj2" fmla="val 6563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3232844" y="266543"/>
            <a:ext cx="55156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/>
              <a:t>« Labourage et pâturage sont les deux mamelles dont la France est alimentée, les vraies mines et trésors du Pérou »</a:t>
            </a:r>
          </a:p>
        </p:txBody>
      </p:sp>
      <p:sp>
        <p:nvSpPr>
          <p:cNvPr id="2" name="Rectangle 1"/>
          <p:cNvSpPr/>
          <p:nvPr/>
        </p:nvSpPr>
        <p:spPr>
          <a:xfrm>
            <a:off x="323528" y="3670962"/>
            <a:ext cx="1552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Sully</a:t>
            </a:r>
            <a:endParaRPr lang="fr-FR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4067944" y="2708920"/>
                <a:ext cx="3337773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400" b="1" i="1" smtClean="0">
                          <a:latin typeface="Cambria Math"/>
                        </a:rPr>
                        <m:t>𝑳𝒂</m:t>
                      </m:r>
                      <m:r>
                        <a:rPr lang="fr-FR" sz="4400" b="1" i="1" smtClean="0">
                          <a:latin typeface="Cambria Math"/>
                        </a:rPr>
                        <m:t> </m:t>
                      </m:r>
                      <m:r>
                        <a:rPr lang="fr-FR" sz="4400" b="1" i="1" smtClean="0">
                          <a:latin typeface="Cambria Math"/>
                        </a:rPr>
                        <m:t>𝑩𝒂𝒔𝒕𝒊𝒍𝒍𝒆</m:t>
                      </m:r>
                    </m:oMath>
                  </m:oMathPara>
                </a14:m>
                <a:endParaRPr lang="fr-FR" sz="4400" b="1" dirty="0">
                  <a:latin typeface="Broadway" pitchFamily="82" charset="0"/>
                </a:endParaRPr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944" y="2708920"/>
                <a:ext cx="3337773" cy="76944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9512" y="4610522"/>
            <a:ext cx="4248472" cy="2067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137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58834E-6 L 0.38194 -0.2490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97" y="-124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henriiv.culture.fr/medias/communs/images/grand_format/0/38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248" y="-459432"/>
            <a:ext cx="9368519" cy="783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cdn-gulli.ladmedia.fr/var/jeunesse/storage/images/coloriages/coloriages-animaux/poules/poule-2/15122977-3-fre-FR/Poule-2_418x592_pro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2159" y="4039523"/>
            <a:ext cx="3763972" cy="281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4788024" y="332655"/>
            <a:ext cx="3653564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3200" dirty="0" smtClean="0">
                <a:latin typeface="Arial Black" pitchFamily="34" charset="0"/>
              </a:rPr>
              <a:t>La poule au pot</a:t>
            </a:r>
            <a:endParaRPr lang="fr-FR" sz="3200" dirty="0">
              <a:latin typeface="Arial Black" pitchFamily="34" charset="0"/>
            </a:endParaRPr>
          </a:p>
        </p:txBody>
      </p:sp>
      <p:sp>
        <p:nvSpPr>
          <p:cNvPr id="12" name="Bulle ronde 11"/>
          <p:cNvSpPr/>
          <p:nvPr/>
        </p:nvSpPr>
        <p:spPr>
          <a:xfrm>
            <a:off x="269072" y="2400233"/>
            <a:ext cx="3240360" cy="1656184"/>
          </a:xfrm>
          <a:prstGeom prst="wedgeEllipseCallout">
            <a:avLst>
              <a:gd name="adj1" fmla="val 40905"/>
              <a:gd name="adj2" fmla="val 54906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785966" y="2535827"/>
            <a:ext cx="2369495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Aucune envie </a:t>
            </a:r>
          </a:p>
          <a:p>
            <a:pPr algn="ctr"/>
            <a:r>
              <a:rPr lang="fr-FR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 passer </a:t>
            </a:r>
          </a:p>
          <a:p>
            <a:pPr algn="ctr"/>
            <a:r>
              <a:rPr lang="fr-FR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à</a:t>
            </a:r>
            <a:r>
              <a:rPr lang="fr-FR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la casserole !</a:t>
            </a:r>
          </a:p>
        </p:txBody>
      </p:sp>
    </p:spTree>
    <p:extLst>
      <p:ext uri="{BB962C8B-B14F-4D97-AF65-F5344CB8AC3E}">
        <p14:creationId xmlns:p14="http://schemas.microsoft.com/office/powerpoint/2010/main" val="379775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0648E-6 L 0.49618 -0.0104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09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13" grpId="0"/>
      <p:bldP spid="1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3.bp.blogspot.com/-0qdGfd1qLhg/TZ3zQx3pGSI/AAAAAAAAAgc/-w73M0KOyoM/s1600/Mort+d%2527Henri+III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03237"/>
            <a:ext cx="5538081" cy="385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1.e-monsite.com/2009/10/21/08/87103928200px-henri-iii-versailles-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87" y="85792"/>
            <a:ext cx="190500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histoire-compiegne.com/iso_album/henriiiibig2_765x5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012129"/>
            <a:ext cx="5534835" cy="282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ledroitcriminel.free.fr/utilitaires/iconographie/iconographie_1/assassinat_henri_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86" y="2640650"/>
            <a:ext cx="3215885" cy="425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20621" y="1124744"/>
            <a:ext cx="1875835" cy="707886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Henri III</a:t>
            </a:r>
            <a:endParaRPr lang="fr-FR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18482" y="2562292"/>
            <a:ext cx="2280111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Le moine</a:t>
            </a:r>
          </a:p>
          <a:p>
            <a:pPr algn="ctr"/>
            <a:r>
              <a:rPr lang="fr-FR" sz="2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Jacques clément</a:t>
            </a:r>
            <a:endParaRPr lang="fr-FR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Flèche courbée vers la droite 2"/>
          <p:cNvSpPr/>
          <p:nvPr/>
        </p:nvSpPr>
        <p:spPr>
          <a:xfrm rot="5400000" flipH="1">
            <a:off x="1737019" y="3599683"/>
            <a:ext cx="637029" cy="2023853"/>
          </a:xfrm>
          <a:prstGeom prst="curvedRightArrow">
            <a:avLst>
              <a:gd name="adj1" fmla="val 25000"/>
              <a:gd name="adj2" fmla="val 50000"/>
              <a:gd name="adj3" fmla="val 2692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9" name="Picture 2" descr="http://3.bp.blogspot.com/-0qdGfd1qLhg/TZ3zQx3pGSI/AAAAAAAAAgc/-w73M0KOyoM/s1600/Mort+d%2527Henri+III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53" y="0"/>
            <a:ext cx="9191053" cy="689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à coins arrondis 3"/>
          <p:cNvSpPr/>
          <p:nvPr/>
        </p:nvSpPr>
        <p:spPr>
          <a:xfrm>
            <a:off x="2699792" y="85792"/>
            <a:ext cx="4896544" cy="661466"/>
          </a:xfrm>
          <a:prstGeom prst="wedgeRoundRectCallout">
            <a:avLst>
              <a:gd name="adj1" fmla="val 38176"/>
              <a:gd name="adj2" fmla="val 16283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Ah ! Le méchant moine, il m’a tué…</a:t>
            </a:r>
            <a:endParaRPr lang="fr-F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2169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3" grpId="0" animBg="1"/>
      <p:bldP spid="4" grpId="0" animBg="1"/>
      <p:bldP spid="4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372200" cy="7631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7340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france.jeditoo.com/IleDeFrance/Paris/4eme/place-vosges/Place%20des%20Vos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2"/>
            <a:ext cx="4104456" cy="281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paris-a-nu.fr/wp-content/uploads/2012/08/pont-neu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2473"/>
            <a:ext cx="4536504" cy="281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herodote.net/Images/Louvre_dessein1600Fontaine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06" y="3284984"/>
            <a:ext cx="4145162" cy="333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upload.wikimedia.org/wikipedia/commons/2/23/Henri_IV_Lemot_Pont-Neuf_n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717" y="173831"/>
            <a:ext cx="1613243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paris-atlas-historique.fr/resources/Place+Dauphine+16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174219"/>
            <a:ext cx="4239178" cy="349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5228048" y="2118872"/>
            <a:ext cx="183582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latin typeface="Arial Black" pitchFamily="34" charset="0"/>
              </a:rPr>
              <a:t>Pont-Neuf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55576" y="4490649"/>
            <a:ext cx="2668166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latin typeface="Arial Black" pitchFamily="34" charset="0"/>
              </a:rPr>
              <a:t>Grande galerie</a:t>
            </a:r>
          </a:p>
          <a:p>
            <a:pPr algn="ctr"/>
            <a:r>
              <a:rPr lang="fr-FR" sz="2400" dirty="0">
                <a:latin typeface="Arial Black" pitchFamily="34" charset="0"/>
              </a:rPr>
              <a:t>d</a:t>
            </a:r>
            <a:r>
              <a:rPr lang="fr-FR" sz="2400" dirty="0" smtClean="0">
                <a:latin typeface="Arial Black" pitchFamily="34" charset="0"/>
              </a:rPr>
              <a:t>u </a:t>
            </a:r>
          </a:p>
          <a:p>
            <a:pPr algn="ctr"/>
            <a:r>
              <a:rPr lang="fr-FR" sz="2400" dirty="0" smtClean="0">
                <a:latin typeface="Arial Black" pitchFamily="34" charset="0"/>
              </a:rPr>
              <a:t>Louvre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372200" y="5661248"/>
            <a:ext cx="1757212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latin typeface="Arial Black" pitchFamily="34" charset="0"/>
              </a:rPr>
              <a:t>Place</a:t>
            </a:r>
          </a:p>
          <a:p>
            <a:pPr algn="ctr"/>
            <a:r>
              <a:rPr lang="fr-FR" sz="2400" dirty="0" smtClean="0">
                <a:latin typeface="Arial Black" pitchFamily="34" charset="0"/>
              </a:rPr>
              <a:t>Dauphine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512125" y="918543"/>
            <a:ext cx="1398524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latin typeface="Arial Black" pitchFamily="34" charset="0"/>
              </a:rPr>
              <a:t>Place</a:t>
            </a:r>
          </a:p>
          <a:p>
            <a:pPr algn="ctr"/>
            <a:r>
              <a:rPr lang="fr-FR" sz="2400" dirty="0">
                <a:latin typeface="Arial Black" pitchFamily="34" charset="0"/>
              </a:rPr>
              <a:t>d</a:t>
            </a:r>
            <a:r>
              <a:rPr lang="fr-FR" sz="2400" dirty="0" smtClean="0">
                <a:latin typeface="Arial Black" pitchFamily="34" charset="0"/>
              </a:rPr>
              <a:t>es </a:t>
            </a:r>
          </a:p>
          <a:p>
            <a:pPr algn="ctr"/>
            <a:r>
              <a:rPr lang="fr-FR" sz="2400" dirty="0" smtClean="0">
                <a:latin typeface="Arial Black" pitchFamily="34" charset="0"/>
              </a:rPr>
              <a:t>Vosges</a:t>
            </a:r>
          </a:p>
        </p:txBody>
      </p:sp>
      <p:pic>
        <p:nvPicPr>
          <p:cNvPr id="4098" name="Picture 2" descr="Fichier:France 50 francs 1959-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399" y="112473"/>
            <a:ext cx="4688645" cy="281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1176517" y="2771838"/>
            <a:ext cx="6502934" cy="707886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sz="4000" dirty="0" smtClean="0">
                <a:latin typeface="Arial Black" pitchFamily="34" charset="0"/>
              </a:rPr>
              <a:t>Henri IV embellit Paris</a:t>
            </a:r>
            <a:endParaRPr lang="fr-FR" sz="40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75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4.umoncton.ca/loRes/1200001101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062288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 descr="Fichier:Samuel de Champlain arrive à Québec - George Agnew Reid - 19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6632"/>
            <a:ext cx="4209629" cy="3012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 descr="Fichier:Champlain Habitation de Quebe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392" y="2518585"/>
            <a:ext cx="2168296" cy="185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an courbé vers le bas 1"/>
          <p:cNvSpPr/>
          <p:nvPr/>
        </p:nvSpPr>
        <p:spPr>
          <a:xfrm>
            <a:off x="2483768" y="135336"/>
            <a:ext cx="2880320" cy="1368152"/>
          </a:xfrm>
          <a:prstGeom prst="ellipseRibb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4456" y="4273387"/>
            <a:ext cx="2963368" cy="255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7956" y="3128851"/>
            <a:ext cx="3784276" cy="370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3344342" y="4583075"/>
            <a:ext cx="1962396" cy="193899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latin typeface="Arial Black" pitchFamily="34" charset="0"/>
              </a:rPr>
              <a:t>Champlain</a:t>
            </a:r>
          </a:p>
          <a:p>
            <a:pPr algn="ctr"/>
            <a:r>
              <a:rPr lang="fr-FR" sz="2400" dirty="0">
                <a:latin typeface="Arial Black" pitchFamily="34" charset="0"/>
              </a:rPr>
              <a:t>f</a:t>
            </a:r>
            <a:r>
              <a:rPr lang="fr-FR" sz="2400" dirty="0" smtClean="0">
                <a:latin typeface="Arial Black" pitchFamily="34" charset="0"/>
              </a:rPr>
              <a:t>onde</a:t>
            </a:r>
          </a:p>
          <a:p>
            <a:pPr algn="ctr"/>
            <a:r>
              <a:rPr lang="fr-FR" sz="2400" dirty="0">
                <a:latin typeface="Arial Black" pitchFamily="34" charset="0"/>
              </a:rPr>
              <a:t>l</a:t>
            </a:r>
            <a:r>
              <a:rPr lang="fr-FR" sz="2400" dirty="0" smtClean="0">
                <a:latin typeface="Arial Black" pitchFamily="34" charset="0"/>
              </a:rPr>
              <a:t>a ville</a:t>
            </a:r>
          </a:p>
          <a:p>
            <a:pPr algn="ctr"/>
            <a:r>
              <a:rPr lang="fr-FR" sz="2400" dirty="0">
                <a:latin typeface="Arial Black" pitchFamily="34" charset="0"/>
              </a:rPr>
              <a:t>d</a:t>
            </a:r>
            <a:r>
              <a:rPr lang="fr-FR" sz="2400" dirty="0" smtClean="0">
                <a:latin typeface="Arial Black" pitchFamily="34" charset="0"/>
              </a:rPr>
              <a:t>e </a:t>
            </a:r>
          </a:p>
          <a:p>
            <a:pPr algn="ctr"/>
            <a:r>
              <a:rPr lang="fr-FR" sz="2400" dirty="0" smtClean="0">
                <a:latin typeface="Arial Black" pitchFamily="34" charset="0"/>
              </a:rPr>
              <a:t>Québec</a:t>
            </a:r>
          </a:p>
        </p:txBody>
      </p:sp>
      <p:sp>
        <p:nvSpPr>
          <p:cNvPr id="4" name="Rectangle 3"/>
          <p:cNvSpPr/>
          <p:nvPr/>
        </p:nvSpPr>
        <p:spPr>
          <a:xfrm>
            <a:off x="3169792" y="476672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1603</a:t>
            </a:r>
            <a:endParaRPr lang="fr-FR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" name="Picture 5" descr="nlc001744-v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6" y="47252"/>
            <a:ext cx="9144000" cy="681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mage:Samuel de champlain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04813"/>
            <a:ext cx="20224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msoF610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133600"/>
            <a:ext cx="1452562" cy="187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17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constitution de l’habitation de Samuel Champl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81" y="33284"/>
            <a:ext cx="9157981" cy="686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essin de l'habitation de Québ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84"/>
            <a:ext cx="5715700" cy="682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58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fr-FR" dirty="0" smtClean="0"/>
              <a:t>Une fin tragique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022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17e-assassinat-henri-iv-16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2225"/>
            <a:ext cx="6103938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" descr="http://www.lepoint.fr/content/system/media/1/201004/89719_une-henr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4602163"/>
            <a:ext cx="5148262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2" descr="http://lrf.revues.org/docannexe/image/408/img-5-small58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048125"/>
            <a:ext cx="3336925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" descr="http://malpy.free.fr/bretonnie/webpics/ravailla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232" y="1700807"/>
            <a:ext cx="1496794" cy="23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 descr="http://upload.wikimedia.org/wikipedia/commons/thumb/b/b7/Fran%C3%A7ois_Ravaillac.jpg/250px-Fran%C3%A7ois_Ravaillac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36513"/>
            <a:ext cx="17716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6" descr="http://i.ebayimg.com/00/s/NDAwWDM5NA==/$(KGrHqR,!hgE7kHYOmH)BPFeTMMBVw~~60_1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2497138"/>
            <a:ext cx="13033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48064" y="7775"/>
            <a:ext cx="2763192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Ravaillac</a:t>
            </a:r>
            <a:endParaRPr lang="fr-F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Ruban vers le haut 2"/>
          <p:cNvSpPr/>
          <p:nvPr/>
        </p:nvSpPr>
        <p:spPr>
          <a:xfrm>
            <a:off x="222899" y="3717032"/>
            <a:ext cx="2448272" cy="1008112"/>
          </a:xfrm>
          <a:prstGeom prst="ribbon2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769158" y="3717032"/>
            <a:ext cx="132600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1610</a:t>
            </a:r>
            <a:endParaRPr lang="fr-FR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" name="cariole_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9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7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ssassinat d’Henri IV et arrestation de Ravaill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48122" cy="685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e supplice et l’exécution de Ravailla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85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1020959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16632"/>
            <a:ext cx="6145212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www.repro-tableaux.com/kunst/frans_ii_pourbus/portrait_louis_xiii_1601_43_b_h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917" y="3546672"/>
            <a:ext cx="2459279" cy="300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larousse.fr/encyclopedie/data/images/1004963-Louis_XII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806" y="1893577"/>
            <a:ext cx="3389336" cy="465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upload.wikimedia.org/wikipedia/commons/9/95/Maria_de%27_Medici_Frans_Pourbus_the_Younger_%28detail%29.jp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854225"/>
            <a:ext cx="3497745" cy="465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maremurex.net/richelie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140968"/>
            <a:ext cx="16097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940152" y="1124744"/>
            <a:ext cx="3134191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Marie de Médicis</a:t>
            </a:r>
            <a:endParaRPr lang="fr-FR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9063" y="5965030"/>
            <a:ext cx="1709122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Louis XIII</a:t>
            </a:r>
            <a:endParaRPr lang="fr-FR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97357" y="2420888"/>
            <a:ext cx="1742785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Richelieu</a:t>
            </a:r>
            <a:endParaRPr lang="fr-FR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245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.00486 L 0.06701 0.04116 C 0.08107 0.04926 0.10225 0.05388 0.12413 0.05388 C 0.14913 0.05388 0.16927 0.04926 0.18333 0.04116 L 0.25052 0.00486 " pathEditMode="relative" rAng="0" ptsTypes="FffFF">
                                      <p:cBhvr>
                                        <p:cTn id="64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7" y="2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20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10731E-6 L 0.2191 -0.0950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4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1" grpId="0" animBg="1"/>
      <p:bldP spid="12" grpId="0" animBg="1"/>
      <p:bldP spid="12" grpId="1" animBg="1"/>
      <p:bldP spid="12" grpId="2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oloriages-enfants.com/rubrique-personnages/images/coloriages/rois/roi-Henri-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7727"/>
            <a:ext cx="3452625" cy="465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loriages de la reine Marg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2656"/>
            <a:ext cx="3456384" cy="466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58165" y="4658072"/>
            <a:ext cx="2509021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7780" cmpd="sng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Henri </a:t>
            </a:r>
            <a:r>
              <a:rPr lang="fr-FR" sz="5400" b="1" cap="none" spc="0" dirty="0" smtClean="0">
                <a:ln w="28575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IV</a:t>
            </a:r>
            <a:endParaRPr lang="fr-FR" sz="5400" b="1" cap="none" spc="0" dirty="0">
              <a:ln w="2857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07299" y="4504184"/>
            <a:ext cx="2617833" cy="107721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200" b="1" dirty="0" smtClean="0">
                <a:ln w="17780" cmpd="sng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Marguerite de</a:t>
            </a:r>
          </a:p>
          <a:p>
            <a:pPr algn="ctr"/>
            <a:r>
              <a:rPr lang="fr-FR" sz="3200" b="1" cap="none" spc="0" dirty="0" smtClean="0">
                <a:ln w="17780" cmpd="sng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Valois</a:t>
            </a:r>
            <a:endParaRPr lang="fr-FR" sz="3200" b="1" cap="none" spc="0" dirty="0">
              <a:ln w="28575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Parchemin horizontal 4"/>
          <p:cNvSpPr/>
          <p:nvPr/>
        </p:nvSpPr>
        <p:spPr>
          <a:xfrm>
            <a:off x="272682" y="188640"/>
            <a:ext cx="1728192" cy="936104"/>
          </a:xfrm>
          <a:prstGeom prst="horizont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chemeClr val="tx1"/>
                </a:solidFill>
              </a:rPr>
              <a:t>1553-1610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0" y="5733256"/>
            <a:ext cx="44553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/>
              <a:t>Premier des </a:t>
            </a:r>
            <a:r>
              <a:rPr lang="fr-FR" sz="2400" b="1" dirty="0" smtClean="0"/>
              <a:t>Bourbons</a:t>
            </a:r>
            <a:r>
              <a:rPr lang="fr-FR" sz="2400" dirty="0" smtClean="0"/>
              <a:t> régnant sur</a:t>
            </a:r>
          </a:p>
          <a:p>
            <a:pPr algn="ctr"/>
            <a:r>
              <a:rPr lang="fr-FR" sz="2400" dirty="0"/>
              <a:t>l</a:t>
            </a:r>
            <a:r>
              <a:rPr lang="fr-FR" sz="2400" dirty="0" smtClean="0"/>
              <a:t>e royaume de France.</a:t>
            </a:r>
            <a:endParaRPr lang="fr-FR" sz="2400" dirty="0"/>
          </a:p>
        </p:txBody>
      </p:sp>
      <p:sp>
        <p:nvSpPr>
          <p:cNvPr id="10" name="ZoneTexte 9"/>
          <p:cNvSpPr txBox="1"/>
          <p:nvPr/>
        </p:nvSpPr>
        <p:spPr>
          <a:xfrm>
            <a:off x="4826218" y="5657671"/>
            <a:ext cx="36882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Fille d’Henri II et sœur du dernier</a:t>
            </a:r>
          </a:p>
          <a:p>
            <a:pPr algn="ctr"/>
            <a:r>
              <a:rPr lang="fr-FR" b="1" dirty="0" smtClean="0"/>
              <a:t>Valois</a:t>
            </a:r>
            <a:r>
              <a:rPr lang="fr-FR" dirty="0" smtClean="0"/>
              <a:t>, Henri III. Première épouse</a:t>
            </a:r>
          </a:p>
          <a:p>
            <a:pPr algn="ctr"/>
            <a:r>
              <a:rPr lang="fr-FR" dirty="0" smtClean="0"/>
              <a:t>d’Henri IV. Son mariage fut annulé et </a:t>
            </a:r>
          </a:p>
          <a:p>
            <a:pPr algn="ctr"/>
            <a:r>
              <a:rPr lang="fr-FR" dirty="0" smtClean="0"/>
              <a:t>Henri IV épousa </a:t>
            </a:r>
            <a:r>
              <a:rPr lang="fr-FR" b="1" dirty="0" smtClean="0"/>
              <a:t>Marie de Médicis</a:t>
            </a:r>
            <a:r>
              <a:rPr lang="fr-FR" dirty="0" smtClean="0"/>
              <a:t>.</a:t>
            </a:r>
          </a:p>
        </p:txBody>
      </p:sp>
      <p:sp>
        <p:nvSpPr>
          <p:cNvPr id="8" name="Vague 7"/>
          <p:cNvSpPr/>
          <p:nvPr/>
        </p:nvSpPr>
        <p:spPr>
          <a:xfrm>
            <a:off x="7164288" y="62626"/>
            <a:ext cx="1800200" cy="1188132"/>
          </a:xfrm>
          <a:prstGeom prst="wav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i="1" dirty="0" smtClean="0">
                <a:solidFill>
                  <a:schemeClr val="tx1"/>
                </a:solidFill>
                <a:latin typeface="Baskerville Old Face" pitchFamily="18" charset="0"/>
              </a:rPr>
              <a:t>La reine Margot</a:t>
            </a:r>
            <a:endParaRPr lang="fr-FR" i="1" dirty="0">
              <a:solidFill>
                <a:schemeClr val="tx1"/>
              </a:solidFill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47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enry IV.——11&#10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53183" y="-898140"/>
            <a:ext cx="5719293" cy="918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05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92-00021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3938" y="0"/>
            <a:ext cx="2271712" cy="3141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3075" name="Group 6"/>
          <p:cNvGrpSpPr>
            <a:grpSpLocks noChangeAspect="1"/>
          </p:cNvGrpSpPr>
          <p:nvPr/>
        </p:nvGrpSpPr>
        <p:grpSpPr bwMode="auto">
          <a:xfrm>
            <a:off x="395288" y="3573463"/>
            <a:ext cx="7740650" cy="2520950"/>
            <a:chOff x="2198" y="8483"/>
            <a:chExt cx="11520" cy="3752"/>
          </a:xfrm>
        </p:grpSpPr>
        <p:sp>
          <p:nvSpPr>
            <p:cNvPr id="3083" name="AutoShape 7"/>
            <p:cNvSpPr>
              <a:spLocks noChangeAspect="1" noChangeArrowheads="1" noTextEdit="1"/>
            </p:cNvSpPr>
            <p:nvPr/>
          </p:nvSpPr>
          <p:spPr bwMode="auto">
            <a:xfrm>
              <a:off x="2198" y="8483"/>
              <a:ext cx="11520" cy="3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84" name="Rectangle 8"/>
            <p:cNvSpPr>
              <a:spLocks noChangeArrowheads="1"/>
            </p:cNvSpPr>
            <p:nvPr/>
          </p:nvSpPr>
          <p:spPr bwMode="auto">
            <a:xfrm>
              <a:off x="3926" y="8491"/>
              <a:ext cx="8064" cy="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7607" tIns="28804" rIns="57607" bIns="28804"/>
            <a:lstStyle/>
            <a:p>
              <a:endParaRPr lang="fr-FR"/>
            </a:p>
          </p:txBody>
        </p:sp>
        <p:pic>
          <p:nvPicPr>
            <p:cNvPr id="3085" name="Picture 9" descr="06-51067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8" y="8483"/>
              <a:ext cx="2824" cy="3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6" name="Picture 10" descr="06-50623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8" y="8537"/>
              <a:ext cx="3004" cy="3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7" name="Picture 11" descr="92-00021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6" y="8517"/>
              <a:ext cx="2740" cy="3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8" name="Picture 12" descr="06-51066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2" y="8515"/>
              <a:ext cx="2826" cy="3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7" name="AutoShape 14"/>
          <p:cNvSpPr>
            <a:spLocks noChangeArrowheads="1"/>
          </p:cNvSpPr>
          <p:nvPr/>
        </p:nvSpPr>
        <p:spPr bwMode="auto">
          <a:xfrm rot="-5400000">
            <a:off x="2339182" y="45244"/>
            <a:ext cx="1223962" cy="1943100"/>
          </a:xfrm>
          <a:prstGeom prst="wedgeEllipseCallout">
            <a:avLst>
              <a:gd name="adj1" fmla="val -36514"/>
              <a:gd name="adj2" fmla="val 63644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/>
          <a:lstStyle/>
          <a:p>
            <a:pPr algn="ctr"/>
            <a:endParaRPr lang="fr-FR"/>
          </a:p>
        </p:txBody>
      </p:sp>
      <p:sp>
        <p:nvSpPr>
          <p:cNvPr id="3078" name="Text Box 15"/>
          <p:cNvSpPr txBox="1">
            <a:spLocks noChangeArrowheads="1"/>
          </p:cNvSpPr>
          <p:nvPr/>
        </p:nvSpPr>
        <p:spPr bwMode="auto">
          <a:xfrm>
            <a:off x="2051050" y="620713"/>
            <a:ext cx="17557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600" b="1"/>
              <a:t>Avec quatre fils,</a:t>
            </a:r>
          </a:p>
          <a:p>
            <a:pPr eaLnBrk="1" hangingPunct="1"/>
            <a:r>
              <a:rPr lang="fr-FR" sz="2400" b="1"/>
              <a:t>mon œil !</a:t>
            </a:r>
          </a:p>
        </p:txBody>
      </p:sp>
      <p:sp>
        <p:nvSpPr>
          <p:cNvPr id="3079" name="AutoShape 16"/>
          <p:cNvSpPr>
            <a:spLocks noChangeArrowheads="1"/>
          </p:cNvSpPr>
          <p:nvPr/>
        </p:nvSpPr>
        <p:spPr bwMode="auto">
          <a:xfrm>
            <a:off x="0" y="0"/>
            <a:ext cx="1619250" cy="2160588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rgbClr val="5E4700"/>
              </a:gs>
              <a:gs pos="50000">
                <a:srgbClr val="CC9900"/>
              </a:gs>
              <a:gs pos="100000">
                <a:srgbClr val="5E47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sz="2400"/>
              <a:t>Les </a:t>
            </a:r>
          </a:p>
          <a:p>
            <a:pPr algn="ctr"/>
            <a:r>
              <a:rPr lang="fr-FR" sz="2400"/>
              <a:t>derniers</a:t>
            </a:r>
          </a:p>
          <a:p>
            <a:pPr algn="ctr"/>
            <a:r>
              <a:rPr lang="fr-FR" sz="2400"/>
              <a:t>Valois</a:t>
            </a:r>
          </a:p>
        </p:txBody>
      </p:sp>
      <p:sp>
        <p:nvSpPr>
          <p:cNvPr id="3080" name="Text Box 17"/>
          <p:cNvSpPr txBox="1">
            <a:spLocks noChangeArrowheads="1"/>
          </p:cNvSpPr>
          <p:nvPr/>
        </p:nvSpPr>
        <p:spPr bwMode="auto">
          <a:xfrm>
            <a:off x="7921625" y="4292600"/>
            <a:ext cx="1222375" cy="650875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i="1" dirty="0"/>
              <a:t>La reine</a:t>
            </a:r>
          </a:p>
          <a:p>
            <a:pPr eaLnBrk="1" hangingPunct="1"/>
            <a:r>
              <a:rPr lang="fr-FR" i="1" dirty="0"/>
              <a:t>     Margot</a:t>
            </a:r>
          </a:p>
        </p:txBody>
      </p:sp>
      <p:pic>
        <p:nvPicPr>
          <p:cNvPr id="3081" name="Picture 19" descr="Catherine de Médicis, par François Clouet (Paris, musée de Carnavalet)"/>
          <p:cNvPicPr>
            <a:picLocks noGrp="1" noChangeAspect="1" noChangeArrowheads="1"/>
          </p:cNvPicPr>
          <p:nvPr>
            <p:ph type="title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4888" y="0"/>
            <a:ext cx="2644775" cy="3024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Parchemin horizontal 1"/>
          <p:cNvSpPr/>
          <p:nvPr/>
        </p:nvSpPr>
        <p:spPr>
          <a:xfrm>
            <a:off x="2951163" y="2420888"/>
            <a:ext cx="2196901" cy="1008112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Parchemin horizontal 18"/>
          <p:cNvSpPr/>
          <p:nvPr/>
        </p:nvSpPr>
        <p:spPr>
          <a:xfrm>
            <a:off x="6420504" y="2464522"/>
            <a:ext cx="2196901" cy="1396525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954043" y="2701119"/>
            <a:ext cx="12550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Catherine</a:t>
            </a:r>
          </a:p>
          <a:p>
            <a:pPr algn="ctr"/>
            <a:r>
              <a:rPr lang="fr-FR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</a:t>
            </a:r>
            <a:r>
              <a:rPr lang="fr-FR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 </a:t>
            </a:r>
          </a:p>
          <a:p>
            <a:pPr algn="ctr"/>
            <a:r>
              <a:rPr lang="fr-FR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Médicis</a:t>
            </a:r>
            <a:endParaRPr lang="fr-FR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52146" y="2663334"/>
            <a:ext cx="13949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Henri II</a:t>
            </a:r>
            <a:endParaRPr lang="fr-FR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Coloriage tombe avec chauve-souris 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23" y="3611486"/>
            <a:ext cx="2018482" cy="251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oloriage tombe avec chauve-souris 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905" y="3576150"/>
            <a:ext cx="2018482" cy="251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oloriage tombe avec chauve-souris 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840" y="3529043"/>
            <a:ext cx="2018482" cy="253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4.storage.canalblog.com/45/73/291893/53862449_p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76" y="1930921"/>
            <a:ext cx="1168911" cy="162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oloriage tombe avec chauve-souris 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969" y="1930921"/>
            <a:ext cx="1295218" cy="164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Parchemin horizontal 35"/>
          <p:cNvSpPr/>
          <p:nvPr/>
        </p:nvSpPr>
        <p:spPr>
          <a:xfrm>
            <a:off x="183869" y="5967085"/>
            <a:ext cx="2036827" cy="78133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/>
          <p:cNvSpPr/>
          <p:nvPr/>
        </p:nvSpPr>
        <p:spPr>
          <a:xfrm>
            <a:off x="470479" y="6157697"/>
            <a:ext cx="146360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François</a:t>
            </a:r>
            <a:r>
              <a:rPr lang="fr-FR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II</a:t>
            </a:r>
            <a:endParaRPr lang="fr-FR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8" name="Parchemin horizontal 37"/>
          <p:cNvSpPr/>
          <p:nvPr/>
        </p:nvSpPr>
        <p:spPr>
          <a:xfrm>
            <a:off x="2342905" y="5928873"/>
            <a:ext cx="2036827" cy="78133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/>
          <p:cNvSpPr/>
          <p:nvPr/>
        </p:nvSpPr>
        <p:spPr>
          <a:xfrm>
            <a:off x="2659490" y="6119485"/>
            <a:ext cx="140365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Charles</a:t>
            </a:r>
            <a:r>
              <a:rPr lang="fr-FR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IX</a:t>
            </a:r>
            <a:endParaRPr lang="fr-FR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0" name="Parchemin horizontal 39"/>
          <p:cNvSpPr/>
          <p:nvPr/>
        </p:nvSpPr>
        <p:spPr>
          <a:xfrm>
            <a:off x="4499992" y="5928873"/>
            <a:ext cx="2036827" cy="78133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/>
          <p:cNvSpPr/>
          <p:nvPr/>
        </p:nvSpPr>
        <p:spPr>
          <a:xfrm>
            <a:off x="4959598" y="6100815"/>
            <a:ext cx="111761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Henri III</a:t>
            </a:r>
            <a:endParaRPr lang="fr-FR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2" name="Parchemin horizontal 41"/>
          <p:cNvSpPr/>
          <p:nvPr/>
        </p:nvSpPr>
        <p:spPr>
          <a:xfrm>
            <a:off x="6732239" y="5910203"/>
            <a:ext cx="2036827" cy="78133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/>
          <p:cNvSpPr/>
          <p:nvPr/>
        </p:nvSpPr>
        <p:spPr>
          <a:xfrm>
            <a:off x="6954043" y="6091725"/>
            <a:ext cx="162698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Marguerite</a:t>
            </a:r>
            <a:endParaRPr lang="fr-FR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2" name="Parchemin horizontal 31"/>
          <p:cNvSpPr/>
          <p:nvPr/>
        </p:nvSpPr>
        <p:spPr>
          <a:xfrm>
            <a:off x="236135" y="2420888"/>
            <a:ext cx="1383116" cy="78133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/>
          <p:cNvSpPr/>
          <p:nvPr/>
        </p:nvSpPr>
        <p:spPr>
          <a:xfrm>
            <a:off x="451372" y="2580722"/>
            <a:ext cx="95315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François</a:t>
            </a:r>
          </a:p>
          <a:p>
            <a:pPr algn="ctr"/>
            <a:r>
              <a:rPr lang="fr-FR" sz="1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D’Alençon</a:t>
            </a:r>
            <a:endParaRPr lang="fr-FR" sz="1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87554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  <p:bldP spid="3078" grpId="0"/>
      <p:bldP spid="3079" grpId="0" animBg="1"/>
      <p:bldP spid="3080" grpId="0" animBg="1"/>
      <p:bldP spid="2" grpId="0" animBg="1"/>
      <p:bldP spid="19" grpId="0" animBg="1"/>
      <p:bldP spid="4" grpId="0"/>
      <p:bldP spid="5" grpId="0"/>
      <p:bldP spid="36" grpId="0" animBg="1"/>
      <p:bldP spid="37" grpId="0"/>
      <p:bldP spid="38" grpId="0" animBg="1"/>
      <p:bldP spid="39" grpId="0"/>
      <p:bldP spid="40" grpId="0" animBg="1"/>
      <p:bldP spid="41" grpId="0"/>
      <p:bldP spid="42" grpId="0" animBg="1"/>
      <p:bldP spid="43" grpId="0"/>
      <p:bldP spid="32" grpId="0" animBg="1"/>
      <p:bldP spid="3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he Castle of Pau——183&#10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AutoShape 4" descr="The Castle of Pau——183&#10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AutoShape 6" descr="The Castle of Pau——183&#10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8" descr="The Castle of Pau——183&#10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10" descr="Heretic Iconoclasts——201&#10;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12" descr="data:image/jpeg;base64,/9j/4AAQSkZJRgABAQAAAQABAAD//gA7Q1JFQVRPUjogZ2QtanBlZyB2MS4wICh1c2luZyBJSkcgSlBFRyB2NjIpLCBxdWFsaXR5ID0gODAK/9sAQwAGBAUGBQQGBgUGBwcGCAoQCgoJCQoUDg8MEBcUGBgXFBYWGh0lHxobIxwWFiAsICMmJykqKRkfLTAtKDAlKCko/9sAQwEHBwcKCAoTCgoTKBoWGigoKCgoKCgoKCgoKCgoKCgoKCgoKCgoKCgoKCgoKCgoKCgoKCgoKCgoKCgoKCgoKCgo/8AAEQgDbgJYAwEiAAIRAQMRAf/EAB8AAAEFAQEBAQEBAAAAAAAAAAABAgMEBQYHCAkKC//EALUQAAIBAwMCBAMFBQQEAAABfQECAwAEEQUSITFBBhNRYQcicRQygZGhCCNCscEVUtHwJDNicoIJChYXGBkaJSYnKCkqNDU2Nzg5OkNERUZHSElKU1RVVldYWVpjZGVmZ2hpanN0dXZ3eHl6g4SFhoeIiYqSk5SVlpeYmZqio6Slpqeoqaqys7S1tre4ubrCw8TFxsfIycrS09TV1tfY2drh4uPk5ebn6Onq8fLz9PX29/j5+v/EAB8BAAMBAQEBAQEBAQEAAAAAAAABAgMEBQYHCAkKC//EALURAAIBAgQEAwQHBQQEAAECdwABAgMRBAUhMQYSQVEHYXETIjKBCBRCkaGxwQkjM1LwFWJy0QoWJDThJfEXGBkaJicoKSo1Njc4OTpDREVGR0hJSlNUVVZXWFlaY2RlZmdoaWpzdHV2d3h5eoKDhIWGh4iJipKTlJWWl5iZmqKjpKWmp6ipqrKztLW2t7i5usLDxMXGx8jJytLT1NXW19jZ2uLj5OXm5+jp6vLz9PX29/j5+v/aAAwDAQACEQMRAD8A98HtR/Kk4HejPHFcJ1DqTtxWde6tDaz+Q43Sbd2MgYBOBkkj0P5Gs9vFFkhIcqrDsZE/+KqkhXOgzijtXMS+MdLRM+fGe/8ArV6fnVBviFpa55Bx/wBNF/xp8rFdHaA0ufxrhj8RdN2l1TKgdRIv+NRj4k6c6tsj349JBRysOZHfAjBoJ9688PxLsg2PIGR6yAUn/CzbMjPkLz/01H+FHKw5keicUoIrzuL4kQT7/Js97DqA/P8AKo1+KNoUybRhjqCx4/8AHaOVhzI9JGBS9BXm6fE60YE/ZTx6uR/7LUR+LGnBSTAcA4J3H/4mjkYcyPTgeKM+1eYf8Lb0wfKYTuPTlv8ACrtt8SrW5hMsVuDHuxuMmOfxFHIw5kehZzRmuC/4WBHglbZMf9dh/hTG+IcQAzaxjP8A02H+FHKw5kd/7UZ7GuAHxEixkWqH6Tf/AFqP+FgAjcLMY/66f/Wo5WHMjv8APFJnNcEPiAMD/RE/GXH9Ka3xCA/5dIuP+m3/ANalysfMj0AmiuAT4gBmANrDg+k+f6VWf4mwpKYvsqFxk/fPQf8AAafKw5kekEjFGa83l+JkMYXdbruIzgOf8KD8TbXkeQAcZxubt17UcjDmR6OTRmvNf+Fn2uUAiBB92/wpzfE6zCuwhyqY3Hk4/SjkYuZHo+7NG7gVwMfxEtZFLeUAmN3fp+VPfx/bq58uLIwOWzz3HajlY+ZHd5o3V54PiPAxKpbnzF4KknjH4e1InxFR0DLajDcj5j9fT60cjFzI9DzShq8+b4hIiMzW64UEnk5OMe3vVFPirZyKSsS4yByT/hRyMOZHqGaTPavLm+K1sD+7gDjHYMe30qSP4oQuwxAu3OCfmyP0o5GHMj00mk3V5xJ8SIl2gRxdfVv8KRPiVE7qgSHc3bL/AOFHIw5kelBqTrXnWo/EVbDZ50MXz/d2lv8ACo5fiSkLYuBbRNxgMzZOfTC0cjDmR6VnFITXndt8QhcTLH5dvGjkgSSM6oSPfbUo8elwdkUB+Yj7zDPOOm3pRyMOZHfZoOK4Wy8aT3cbSQw2zBVLMd7YAH/Aarv8QvKt2kngiRlyDyxwevp0o5WPmR6EelLkV52vxCAjid4IlV8HlmyM+vy0z/hZMO8B0gAKbl+duQOT2o5GLmR6NmgmvMpvijFDLGjW6FpDhcFv/ifpRL8UIoX2TW6L3By3I/KjkYcyPTKQnivO5fiXbx/fgQ4AJCscfypq/E60ZeIkJPQBjz+lHKw5kejk5pN3FccfGZwf3Cb1G4qXOQPyrFuPirY27hXhw3cEtx7fdo5WHMj0xicjFIxxXl4+LWnFgCijPclv/iasQ/FTTmnCTKkadd25j27fLRyMOZHpAOelBz2rzZPilYtN5SxLydoyxGPr8tPf4oWSPErxxgyZCnef/iaORhzI9Fz601s15s/xXsAuREpbnjcevTptp0fxRsWbdIiLECPn3nH0+71GaORhzI9HzmkevOz8UtN4CLGRtByXI/8AZahHxW04sRsiyP8Apr/9ajkYcyPSu/tQTXnSfFDT3ZVCR5JxzMB/OnH4l2eR+5i56H7Qv9aORhzI9CJppauEj+IlvKV228RJzx9pT/GgfEK1cnbAjYG7i5j4/WjlY+ZHdZJ7008d64dPiFYuV+SIA8f8fEfX86sr44s3dQEQKeM/aI/8aXKw5kdWx9ajc8VzY8X2jhtyAPzhfOTJ9e9St4nszGWJ5HVfMTIHr1o5WF0bTmoJKx5PE9mVBUM2f7rKf61A3iW2YE+TcDbycLmlZjujWl5NUp+tZ83iayAy6XAX3iNRP4g09zgysv1Qj+lNJhdEtx3rMuKsR6laXsjx20wd1GcDrVa470wM2570Uk/eigD27AH0prc/SlPekbpmpA8g+Ltw0Woz+UzBhBFwuc9X968nNxKyNlyAHySev+Neo/GacQ387FVZTHCCD/vPXkhlR0YLGFL9B6e9dENjGW5dtbhmldTt6AHgY/l1ouixEYZcdcEjb/TmqCY8pvmIYnpgfgaXBff5xLBQMZ7UySZpJVib5gEHbGf6VIswMWLdsMBzuwP/AK9QITJsUZK8Z+bvSAYmfcpKrznPWgC4JJhERNgZGDk5qNJnXbkjaBillkDwxxHOOpI6g+9SRRRjJbb8qjBIJ5oA3dIut8TJnBAPAUY6evBrKSRSqFyByQ3zmoobkRux2lsZB49qbJzbhVVVyow1FgEkmdXLFgDg8BjwfWq/ysu0nOfmbA6HtTZQ2wM7klF/rTYFHlSMFz2+lMBmQZs5PHTmuk8MSsPMiO75jwAAxyODxXORkFs4AHSrtrMLe6huHX5Q2GHrSA71VZwV2Scf9M1GfyNEal+fLlAHcwg9qapjciRZCqN0AGR/KrSRxLDgTSBR0+X/AOtUlleVgrxAK3zk/wDLFMnioW8xULfvAOvzRqKoao5GqWa/aOEbcSy89q1tSkMVtIWkDAIcAHOKAIpiXVAZAQ3cxrgUqxlcFpkKdMFR/hUlmfNsbYwygrjuKvmKQRrmSIpjkmgDNuAFgaSN1BHogxXK3Mc0kbyIVBJwXJ5FdJ4iYx6dtSTPzgexFc/PEsv7pTt45x04poTK7Bo0QO7uTkBj1xUcUgMjKMfKCcE87asXY82ONWYb26YqlJGULHjaRsX1qiSaOVY4ZNu5omY7T3wc4qxpGJpnEmOB+89DgD/Cq8sSCGJYpCvl/ePQ981NpEqremF2BRlba2MdBSKNSwi8u3SJiNrS7FJHbCnn8DTrnz2tJCJNu84ye2FI/mKmWFzKcuFgB3BDj72PX/gNQiSR/L+zRrLGiCJ26bmIAOP1/OkBXa3lhQSq5klAyG/v89Prg/pTre8gEEQYshP3d3HGG/8ArVNFMds6ThPL3FRjkhfl/wDrVTazCRs25pTu2LuP8JAA/wDQqBBq088aN5cxRT3x1ycf0rEeAhVJx90E8dR7itjV7dYokEaFiu4nc2Qoz/8ArrPcZkDK4II5zyKaArQqqINh2ydcZ4Iq/ZODJIpZEDKMZPfFUFSOREDgbWwcqfu0rfeKq2X4IIHQjimI0JdkFsnDMxG4YPBOe1S6cd1zAZB84YAjuM5qncyhY7bPMhixgdjnrU2kWzmSF2fEjtubPcA0mUbniAXAmiS3VZGCn5T1+v4VWSOS7SGZhGbiAbSQNwcj1qzrsIuNQsIxIyMdyllOCBTNHtJYNPmTdh3kKq56Lz1NJAQ2VzeXKXQnia5TcR5SgcscZ4/KsnUdROoag7QCSBFAVRkg+/SpbSa4ttfCQthd+xsdHx3/AJflR4h0OSy8QC3OFSX95E79AD/9eqEdZ4OtItOS5V5WklmhCuh/hYgkVzGv3qOlwNjNG8qqVB/2Rx+ldp4csY45RG43zKu3cH5ZwhIJ9utcN4hRVKodiYnUHjOcqOf51PUfQs3s5aEI74YhSzZyBjOTn86ytPureAkks8BwdrqCByM49iD+lJdRLIimVmdkhjUBe+cnJ9qrrAIzvxlIl2jPIJwST9AAaoku6hdLcTrLbsn7hOcjHtx+f6VWnnjvtIWQgiWJ+56Ejp+lQ3CI8xlmLxu0WcAdWzzmp2jt4dJcRBss6k59l/8Ar0AElzNC6HzhII2A2A8FgelShpb+3P2SJcq+QB1GeoqqsMar58YD7uZEbnIJPNWbEGOaOYIWB3LtJwMdOaQHdwTkadeXcbmQY2GM8tgAZ5rzm9mM8z5BGWOHznctdhpdkslhviuZo4JGKMvfPGTz2qhqekLBa+csZCB9oXqM+vt2pIbOUAP3XCgAc5wDSRsY1cgA453HnAqe7ijhLRSoTKrAEf4U6KNMbkdgu4DaRnNUIiSZsFGZXDPkt6cUx/mYruBUZHJNTGSIEl4wQx+6hwPyqWewMsjyW6qiEsyqW5wBnkUAUtjqCFIO09eeD2qRiyQlWkzGG3lSO5wKjWPdnzGC4OOB1o3M27bztA6jtmmA2ViGwGLx8AZ6gYPamogZ1IORxxjmp5FDRB1yvJBYd6jMhyzjjtkfSkAoZdqhQGJ6qfQU9ZDHkRvlcZI9+f8AE1GGG5eoIzk4pkp6bTknkkUATyXDuQYG8tgvOe/NMV5CxVZGBPUg+9Mjkww3qGQZyDSbhtEeeozxQAvzPIQXJBOQPU1ejeaJWCK7ELldx5UVSAJKqSuB3/xqwPNdWkdwCBgc/wAqBktrcTG5d/MkMhXI2rk//qrTmEyfP50z78M4TgA+lY0SNE5Yth8c4PUGr7yNFEkKtuLYbI5INIDfF8YbZFtyjspO5ivC+lVr7VNlo2H2uVIUDr7k1VsLoweYLQFy4G8ydFb1pNweKWERQGTktI/Vh6AUrFDNVvWuVllYyRIqKQP7w7Vj3FyRE5heUK4556jsK0dRBXTWjJyzAYPXjrj9KxpGUJkglX6e1Amdz8LJWlkulZixA6n6iu5uelcH8KBme8JGOP8ACu8n71lPc0iZs/U0UT96KRR7aB68UzOPrTj05phOOlSB4r8boy+oSAdWjhxn6vXlsUK7S3AI+UYPXmvV/jOudSYnA/dxYycfxPXlDoIyAGyxY8Z6ciuiGxjLcfFGJFZTtyGxkU8wOCQQhBOOMZxS27xxbj0IPTNTR3DY+4evtVElJFVR+74ZTwR3pE3u+D82ecsvP50hG6RpMc5z/nFSqimN5P3gOOgxxTAVAD8zAKCeCandi1rtkPzZwMHNBkRYY4wpboSDjimyMFPQYPXHHNIBkx2gunyyEfNnvTpJMWq4jVAex69qIGKeZuCkAjJ68UszAKCFDAtkgmgCoWUI4OckYx+NS20rR7lRchic8U25jO5iABuGR/n86hiB3EKSp65pgSNlEKnqDTWDLnLHPJ+vqaQ5LEMTz1NOPJOASFzgn0oA6jTtXmXTrdAhbGVY+wAro11BZLMSpDlduQGOB/KvPbGcRiRWHyEZGSa1rO8eOwaImNkOdm4mpaGmRXN2by8e6IZI8gBd3St3VJ/N0Z5FjZSUHzbenrzXNsMoArgZ524rQa5DaK8DsBIWwBnqOtMEbHhu4E+nFJVBaM4+X0/KtzEaDlHbnjj/AOtXN+FxGzyRxsBJjIxnkV07LILdQzKM8E96h7jRy3ixzKtvDEPLyxJAGCcVRtlKbiVIBUjcee1M8RO8ur4V8hML3/OrjDaOMcKC3PSqWwjKhkU3eVYkIuUyKjtZ45NizKynJbnuasuGkUZASTORxjiq8cRTcYwF2dST9aBD7uNSqyICCN29c9Rj+mabp7iCaNwmSikMAM5XA5HvxTGRljwGZnbJAPYf/qqfT1ljmXy0BUg7COvbg0wN14nlsPNmjOFKlUBxk98/y/GojBK8byySukaoCsSDGAFz/wCy/rVyRzb4tQfMdgxlbqF4/lWYrtERvcmA/Lt/2FB4+vQVIy1a2ywkzSMXLA/RVznH14FQ2L/vpA5Ytv6dgQyj+QpILsNbCNI2YlMgDqSepP0JqewVnnldRtdmxjHuzfz/AJUAZ/iOaRQkeAIptwJ/4ESKypppolEUYG/Jyy/StjxVALNreR3DFlGUHTOKyGBeSOabaiMcHHPamgIw7FFKFR68dOnU09XT5XEhwxAwf1qC4dXfZESARuOe9Qudy8kbt3IxxTEX7wgiCVhhfLAyByRmrVhMY51cShlH8HoKzwT5Sq+flGMDketXNGiVJE8xBubBBI5696QGnr8yf29ZMjHaeoB6HFXop2tg7zKwjRDs9Gfv9f8A69UY7Qaj4gUR8yRHCgfxHtS+MJ3tY5IDnaCVjHQ47mkMp6EUuNb8+4yLeAGQ4OPmz3/X8q634jomq6DZajaIpa1co5U8lSBg/hXI6EgisZ5r6NFt5NmAxx3rpfB0wvrK40yWI7JNwjOeGyOn4daGgTJPC0kV21htmKSzEscfeJCkH8PSub8SRoqvsZQY5VUbv4sA/wCJ/KrfgO4On+KkgnUvKrtEoUcjOR+XP6VmeLbZ4fEV/ZzyeYsRySOzYH+NG42Z9xMzaZZxLAd7NhpRxvAPTNLKGhtdkSb96MiHPO3rn8RU9tdtcWkEKxbVXMf1f+Jvy/nSzyW0CieUMPlZEGfUY/qf0qiSnfQvutnYN5hAHJ7ipLx/M0+ZwcF5AcYxjg8Vav5VuopWD/u9vy46gjaf6Vnysj6WybsSI65Geo55oAhdH+zQuoLBAQQO/JqzaXQjmjSUJ5LgBz1wM9KaocWMSx4yzBev1zT08uGcxywj74DHOeoPIpAdXbyXusILW1ttrRkmNgdgK/jVbXbO80+1Md6SCwyApyso7j2Na/h2Rry4jTbIqb1QbDgjH9MVq+PLV49OjIZCnKBnPKknil1K6HmK5jdGcoUBwn95fcj9Kint5ML5jIhPzK+cE5Pc1oWySRB12hVO4SzOMh+v3c9KqI3l2kggceYi4k3YII9veqJKQUJkZJkGdzCmvJNKoLPtOOD3Psac8rqB8vRM/L3/ABpu5nK9vlA4HWmA+UMoLk74hx75xUAMojITPlHhj+vNPEzE4YfLgF8cnNPimKXIaNFKlslW6Hj0oAiUleY1J3naCOR2/wAKUFSSzAfMGyf5f1ojCFmbcVDEhQDwDj/69OeIKWjXDMueM9gBn+tIBv8ACQcOQDkHjAyeaZIOFxyuOuOoqRsC4AIwAcEH6Z/xprt5ZCr9MfSgCMqDGM5HP6UhUdd2ffHahh5mAFI+tSEBtu3JbA4xTAiQMDhTz6VZ2xgYx82OCT3poUeUzFwjL29algRtm8Lv3HAz3pAT2inKts+782TySPerFk0MF2xdsLj7p5prxTESAAxrwGXvioI/JeQqQVUnBLDtSGjYVXXHkOkSzD5geMgd6rTRSRXLSp8yoACxXPB471oSwFssCixpHkk9uOKzgnmB5fOMsYjO4Enk+mKRQ26RF0zbl2d/mJIztA7Z/KsuaIeUct8pJwPT/wDX/StorjRSJ3Ky5HloR1XP8qz5SjWMTLIpdztaPHTnigTOp+Fi7ZbrA455/Ku6ueDXCfCxv39z64P9K7u571lLc0iZk+OaKSfvRSKPbP1pD3xThxTTzUgeJ/HBQLyQk9IojyePvPXlXmFovljAHH1xmvWfjci/anZlLb44wMeuXrypZwkJQjB4HTPvXRDYwluRH5YwFUlievoKmRhGNoz8w5oM6eZlW+QDuOSe9K8pLL5f3PVhjn0qhEc2Et8qrKc+vWrEEUOzMxUORwc803zCWHmIpAHGOn50II2JIcHrn2FAD47dFI5DAnGAeSfal+zkyyqzEED5QQfyqIOhkBJKIvAIGKs7hI/yvu4HzetAFNUKbBKGWNuCw71eFvHMEDbkjYY45LVVuJyXaMKQEOQBzgVahO9DIg+5gcdqAKMyGBnGWI5254JFIq5UkEAqM4NSXR83J2ncuQPzzVc7srxz3xQAiyEK5H3j+dTRKGGxhzkcmo3QR4zkZ5BqSBG8sSZyM9DQA5CsLhz8yq3zDPuavllJUpwCcgb6zZlG4kcJ3xU4kDQKM4KfL07UAXjI/l7VK49d3TmljO5c/eZeh8wVCXV0TceP90AYp6mPaAmTk4PyCgDU0yY294j8qpO0kOKveJjJ9jRldz8+Bg1jRyNESqbsbv7grQ1acTaPG4dt+8bs8AVLGjExIzoWDuf96ta4MChWI5PXB64x/wDXrNlICptdA2fvZIq6sG63TeAckBcc5qhIjm2hl8wA7cfdP3hnOKZLcQyRMGOMnI59qR/kuDEuSAM8/pUUsCbvuA8bhn15oGRFlDEREeY33nHqas2wkluowrYZQFIHf3/QVTjz5qBVAUfMc9jg1Na7/tibDghvlUdxzSA6y1QGe4EjZaVFb3wRyP0rPs7djCPOC7hGHGTwcg/zwPzq9bLIkxlk6jPyjsM4A/Q1Rurf5YZHZvLUhRj2H/6vzpFDNMhzuk3KC7jJHUZIyP5VehAtmZx/Dkn3+9/jVC2UgNEGxgLlvqmf6irUjuS6RHdsIyT1J4oEZ3iTdPIsysAq7gcjPboPyrFUKsgyd0ZbdtxzWxrfkiCJBIXdGbA/HBJrn0kKEpGoMkg5Ynp9KaExYdrSYZck9AB15qxHCj3JSZfu8ZxwailiEUaNkbwOFU9R/jR9p32+DvTPG4dT7UxFpkDMqopZVBYgdTV7TyI3iO0kA4U9eTjArPs5mh2MpJAzgdTitfSVWTUrUx8h5o8ikM37Ipp3iCS+VQzqvlxoBgKxHU1zWtXA1HWX84r5cR2/7x9BW3r0wg166VZQEQZwOpbtWfpWgxtZ/wBuanOYrdWLYZfvNngAUhlTxXcC30q3gVAhm5bjsDxR4Nnv44xMYWeyiJZm6HGMcVmazfLqU7PErOgyE3Hnrn+Rq7pOtQW+ivDJPOl0uUQbcrsI5GPWmB0sUMUfjTT9TtXRbe6YMhIwOnP8v0rmfF8Lxa9qmGaQl2IPr84rf8JxW+q6npVtpJlMdvKJJWnHGOCQPrzWV4wuTNr1wqxlEaVgh9ec/wBaWwMy9ObEcchQFeFHtkY/x/Ko9eAaGFowFyGYD+VJFJ5VuI4y2UO9u+flGP61Qm8xsuXLA5GD/L9aok0ZS1pBbSGIkPGBIeo6t/Q1nXHEso6Ke3qCeKsQ3krTrESDH93b9eP6VFfqfOKYJIOMevp/SmARMXe2gLHDjB7d6uXK7Z0jwzMV3Fv7x6Cqu1k1G0RlKlQufatSGVVmWJHPmbcKTzjk0gOl0G2na9ihS5cTjyzIUAAH1rtvHVgp8OSBEDGA+ZLnneBXPeFbT/S/Lb5Ciq4I6t9fyroPiBJMnhbU505jkUJgepNZt6lrY8jvIZPIXz5mMG4BY1HY+n0qkdkRnWMY2g5JXrVu8RxYQz75PMY7VXsBj0qhum8wksGjPBzWi2IK6BQQuGUOPyqSSNVYlSH24GBwac0ZW5jG5MFsgZyKuywSzWxn8sqrOW2rjGe1AFIRqjOGITdkFcdv85qRJDgFIcGPALj156/mKsxcCYW43fKQ27rjrkZ+tQBgLSMBCGI+ZgcZOepoAiCRyyBfM2J5i/MRjbkjJx+lAKpNKZohIxOFccDgj/D9asXe1YFTyABGd3mKeSO3P1qJHOwqGYowGQPQkZ/lQBAse1m3SBwOCw65I5pjReZIQCTtPBH1qeRl+aS2TaM4wTnqSOKgZzHIpjd9uST2zzQA2RmxuXKt0A/rTlXgZILYHT+dTCNgVkCgp/XPf8qiDiJ2xGOBgN+HX+dAD0MMUZLLvYZyD69qlshIbgSYA7kDgCmja8gG4Zx8xP3fzqa4dvNGwod3XaMCgZeaJ5m80higXcE/veh/Os+GCS43ygbRnG0dBWrA0sdtLI7AgbVXnv6VQfzrZWjjXLsMkd+etIDRMNzLbL5cgkSRSNqipLe4SzWJVVJJNoVvSqUF3cRqmwLH5a4wgzuNQwIDc7LlhGr4Znx2PrSYy3dxme0klyCIup77f/11izPGtmr7ysjNnaB0Ge9bVw5SW4KsGiIHy+qjoawpGQpJvXBL9PY0Adl8KeZbg98H+ld5cVxHwywLq529MEfyruLnpWUtzSGxmXHWiln70Uij2nOKQgYOadikboakDyH4zR+dMy7gpEcZyfq1ePG2SMkrMxbknjvXs/xeiSS5PmMABHGeuO7V5VL9wxiNdo5BPf2reGxjLcoosbSfMArHHzH1qaKJW3Hc5cnv0pjIGcckENyPSnrCwkK7mIJHqKskkSyiKDeWXHcmqfkIkzhnAUcA+tXWwF8syMD6k1EI8OY2OQeh3CgBIbb7Q+xslAM8HH86ryRsjFY2BQcHA6VooW8uTaqhsAHAz+NVVVXG8kE/xE80AZ/3X+XOTxx3qeOZ9uyLKN3UdDTph5inauNvQD+dQAkSYjBz0pgORZDu3ZGOfrQWwvLDPt2p8nLDOVCjPPX6U07OdnX1oAGPOWyc4x7VLkCL5eSeKjUlZF+YDPBzTwCssaqN23rjvQALxEFY98getOtDkOjc5x19adcbXkjwNpx0PeoEjKToeozyBzSAv24XGSQSTwOaeWHTaM56YqEx/vAAeM9cdKsllDZ3ZGcH5cYoAD84UFRz3APFLK7RosKPwDk/KaRFKgAyMmeeFz/Wo8qX4kBHXkc5oAS4Yu+N/wCODWzbsRGpJDbcAjpWW68ASYK56jHWtGFFMQUkEhuxxQMp3cyLKcDaSzMTjO4VOFMsKyhmG4ZwO3WnT+XPdyCMgxhcKcdDUYDKVUFS4HzAdOvWkBXmSP7OyxfNI+Axx0/zmooVlFxGIgEZSCT1zxU0yvE6rBIpXbmRvQ9D/On6TEbi+IJ6KMY9O/8An3oQHRQPkpISWViB175NVLslbqGJnDKSSRnoD1/LAqe6ilikVLOEssZfOeADxjn86jEKzTu8iKZHcA4Oe2CR7EikMFtXhAMhDOFO4j2OAahvb1YLfagHnkE9Oo3cn8hU890sNsJJT83ykD1y2ay5YhcENKAo3cZGCVAP8+aBGLdTMCjBixHVvXPX+dNtz5YYhCXcYUsOBVi/sUjdvJfAJL7ewwcH+VQRblkUyHeoyAufb/69UhDtkjkrjAY59+ab9nXcqs2VBxx60CQyyhVOCxwT07VajUKhS6dd5OF+lAEFlC4J+YhVHXpXS+Edr69YmUqEMiksG4HHesGFMShFMUihQMt2Ga6zw3o9ncGafUzcQwIG8sxKcOc+opMZBrxI8QztGolilbhgOBz6/So/iLMkk9jpumyGSzihB2qf4j1zTNde+uY0sLOFRbSHaH25Kjtk1iuZFv4knkjdtuwLEc4x60kuo2YyqIpGUtjAwdp/SrEMSrG6qyE9cZzn/OKk1HKM6iNBkA4A5GOKbpCI97DuUFywUD+dUSdh8JzL/wAJHBCybYt24HPfFReJLVT4mkQoZCsrIkY4JPy5P5bq6m0t7G23X8l81pNCf3apgZ4ya4TxFNcQX0kkF7HceY5YShvnyRk/yqU9SuhS0+zklsbu4yojJKAd8AE/0xWdPlH2YUhhn0z7/pXSeGJhc280JZjLtwEI+VFwSce/X8cVi3sEhuC6AFCCSO4POV/+tVCM8IWbcFC7O1XZRHcPN5SMzRj7w7nIFU9sioX3HBG4g/l/jV6wjcLcyQxkou3dg5zhqBFPdP8AbN2TvIHJq1pzkajEpPG8Zb0qpdyb55HAyTjHufpVzw/g6miSNskU9+QDT6AeleHI3e+hZ3IUvvZ1ODxnC/Sug8Tk6toNzEzHZbnecDG4g8Cs7SbWLAaSU8fLIAcgH2NXdUljOgXXnM58wbCqg8c9c1k9y1seU3zyNcW4eMp9Txmq9yRc3qQhQJQO5ABxUmozM9zNHIy+UpwHPGR61HPItsvnEByo+UMM5/GtCGAhTCgoqyZ+VR/EPrSu8UW1VjYBwcYBwOf1qvFOdrCM/Nj5mJ4561Oh+YR/agIwABj+Hqe9AFQs/lgSqQobBXoTk0EyyKseDhUGAx6KOf5mp51kWQB3ic7upGcmoC0su9wqnb2z2B7UAKkQbcZEkVOnynoKSPeFlcHhm3cjkAcD86Xzi7N5pD8KTjrnGcEfoas20YdAgYOjYTaTgkAAnntkk0AVpEXcEm3I3TgdSKhy5myUDkH8KkknH7wxhzt+4p6qGyT/AE5pquDHAWJCLkk45J9D+dACGZBHkM6iRsMCOBSRQbAFkJCsSee3oaaDtDgKr/OMjPQUsru+5gG25K/l0FAFqENINqIkUPf1cc1M3kpErRlkIBOOp64xVP7SEZVTJHBwe5xVixulkfbNCkjDIBPQHrQBfskxbCZ5g0SvzGB/ETSCYCWTKGSeQbQMfdp4LTFIWZbe3TL8Dluakub5LaFRbxOol5V3GCaRSI7CEQWxklZQ/Pyg5x6k/wAqkuWihtnyAJJuT3KgVmSQuGZjLh9udineCf6VoHS0WJGmmCSyrnY5zzSGUoJ/tInxy4UKCenFVboo1isQwJw5yAPcdatGDbaStbnZNH8r7T94Z6io7i1WLSxdKw8zedzdd2aBHSfC1SJ7vcR36fhXc3FcP8MSReXKnrhjj/vmu4uayluaQ2M2fvRRPRSKPaiaafQ08j8qTHWpA8o+LyZuCdyjCR9fq1eTyyAuyjPzcAjsa9X+MaOZMp3jTtnu1eSGJ/PAeNSQM/MK3hsYy3GvGDNwrLxk59fWhZJcPu3DHGSKaF33Gw4APXjFSsY4mAcAgDqhz/KrJIWzJGSSdy8nvTBkqjZbjvjNWpSnlIzyZaRv896HbG0KinuODQA4uzII2IcsORntVR4niDJu/dnuatCXyiWBZWxjKmoCjTKxZdu3r1/XmgCBh5xCBsMByAacYgqErw4x3/WpUQJGThSAeegJ+lQS3DhipGVA2nJ5xQAjEPLk8g8EkVGmFBK468cVOhG5VUD25pLiMKBiQknsOg/WgCOVt7Fjy2O3FLbyqkw3cBhzjsaTY5YqSNwUZ560xo+MhSDQBICWDE84PBNI5GRvJKg54qSTeeFIKLjA9agbc5YnoPSgCeN1kjXIOR7CrgkyykyAKO5Uc/pVG2cJJmQFRjg+9Xo3Rk/dCQAjdheR/KgC3HKphZkm+Yc42j9OKSJN+f36qo5BI6H8qgV2SDYTIqjpkHJptvKI1OME5zl0JOaALd0CHCRzI7DnocfyrXjjMlpvXYzMm0k8AHFYW9nKl1B2jC/uzz6iuhsFC6Uufl3NnKjG3j0pDRiyWpSbyi2wkZ2ZyDjqaLe0kaRftD+Um7BUDPA61dvJoEE7IcytgA7eSO5qmZ4zCJWdRJnCLzyfc0wIH/fBygC4LFsDgY7flWtoyjzY/KAkdQcD2yeM/l+VUZLPzAjtL5aPwV65A7iuj0mOOC1kkgyq+W0YPrgA/wBf1pDK91aXEwO+4AUkllXpg46fnRdbLVv3MeWjAG3gDaMgf40+6vVWSVIfnkGSMDk8np79KpxeXJFE94zrExyFbpn3+gzUjG2sUl8CHKFWZVbdyQvXAPbpVtbMIoMjMQw+6w6df1q0n2RYIoBM7AsCxQ7SBnGfpgU2eFfsm1GKlfm3ZyScE/1oEYGpwt5Ds64dW3KV5DJ6/maw4JIzO7SB3bb027QT0rpLtZo9LBTDyxuAzE4yveudmuAcq2ZGzjAXp7VSEMnOZNseGDHhRwF6d6v2amEfMUJPI3fj3qlbztH8yRqSSfl9RVhhlw4hVE2lgrEHH0piHXlzCzsiKASADgehz2q9Yai/nRQm7mgtV+8UPG0/eFZLOxuMny/lHByMn6VPBIdzMYwcKeEA49zSA6jUb+Hw6ZItFEN9byR79xySCe+fpXMaChm1Zp3QkbWYsexI4q9ILW+ktbaWQxksFwoClR+VXnTy55IVVQse1Qc5JA6frRsMxNStJJoHaBNzoTu9cVD4cs3luhG6FMsMuVOQPY+tattcIn2l1LFl6jqDVWDUZorUxkjkkgn7wzx1oQHoPlRzwiyitopFuAIjNKNzAjAGRXFeJtG/sXUpReKkaEHasPXOOOv1rrPh7dNcx3EE3zIqqF2nJ5I5B7Hiuoi0HRomL6havdMx+9M5c9v8/hUJ2Glc8z8O2kMGmyXKSPsnYr93JIzzn/x0fjUeqWf2e3iKx5JBZhuOQ2fuj8+td74it9Pgs2W3tkjAGFCrwmRt6fUiuceItbzMys1t9yIEiTzcvkkf3eg/KnuD0OCeIzCUoysAhMjkbTnt/Snh7W305Hj+a6Ykbs4wc+n0rWv7cMNqQFHPBkLAADHAPv7+1Yfk75QZh5oxvbaw5Hp9atEktwtv9otH8weYUG8AdOOtOtreI6xFHGcKTyzjGB3NWrG0MZJuLWQ2zpvKhfm29Rz6Cug0mzhuL7baRTRMjhFkYFgR1GR24pAdRo9slxMlvbOywDBSTaec+vt711HjXT7ex8GXa2qFJQnylecmqPhGOKCU291PK85XKqo+VU7Va+I98kOgeRZSKhkcAl1JHWs29TRLQ8UeH975bMEEf3o2GCTiqeIo5GRDho+QXP3hTtaiL6hIyhnZpSC8a4BPcDNMljWcxqY3VwCOSQvHr0rXoZsEaJ4crgNu5ibJDe4pJCgjIkRmCDldnI/Edqkt4QqlTC+7PGSMY9cnNQPDIqyBQWToQCOKALlpbQNakTPl/lKuDwMg8VHKkAneKCQwjphxnIAH/wBemG3wBDGsm9irEBh0x3/M1C1tPtZyVDRj5vm/r+OKAFiEaEgthG5OBnGe4+tMZQ0zlHIKnPIwCAT1H4inljHIDKmQEwBj6fmakSJbjJKlTuUFcfeG3/EGgBGKqrzTkJKqYcEdyuMAVJfEJaqjLsYAMyg9Cec/p+lMc4kGUG8dR1DDnOfbGPyqexNvDI7NtmRlwRjOMgnJz3oAzXKqquyHOdwI9fQ09pS5yThS2NoH61MYdkKMG3xNlQxTuPahoniieKeLEjEFSBwuOtACRvvLrGUCqCpLLyB61PsKRFVj3MRgHoSCetUreMvO5YHYOZMela1jMsL5WKQxsMA4y0fPB/KgBLiCS2RPNkzJIeUB3YH1rT+xCIDcy3E527Q3QIR0qkkjjeVaMuGwBL8p601ra4ur9UMKtKx3Eqx6/WkUi3I0Fi/kxRK7hf3pAyM9qgla5uEd5yPnXaQVGAMcAVoX9hHa2bI7sCM9Oze/rVOxinE8e+QyQxruYA9T6frSGZ1srQjbHNnIwNnOPatKfanhuYghnEhBzg96dqcEuXeTEKhfkCLnPQ81k3GH0wumCpcgovABoEdH8MD/AKVMvorc/iK7u56VwnwxQJeXBVsjYePT7td5cEHNZS3NIbGZN3oon6mikUe1n0pGHFPpp6d6kR5X8XHWOUlgD+6X72MfePr9a8ojuFeZi3koFxgfLyf0r1j4xBsMFBOYlxj/AHjXjrBk/gkyf7wHWt4bGUty3K0KDLucP0+Xr+Oaz9iEfIyfKw6Lmh8ZBZZAGGD0pbZVWchUJyRnd/8AWqyRZYFJbZuEgwc4wMevFRZkXEisWHpuq0W3zHcrYBxtGf8AGojLiYx7yUzu6YoAjdWGSVfJwSSxqRi28bTyRznnNSyBpF3RfJzjOeQfzp4jaMp5jq20c4HH+NAFRsFiZWBbIzznio7oeXdnafzqxJH5iMuQVHUp6flVaXb5zBucAYxzxQAiTKGwwLNntSDneGBDZGMnAFLtZ48YO0HOe4FPWNXVCSxJ+99PyoASOMn5+CD3zSMPMcFFLZ42ryR+lSyxxthEkPQZY9Rz2p8kIXaY2OCMEdz+GKAK8w8h8yqyHHHtTIjGFJR2L98gYNTuPMRfMQ7hx9aYwjCMSMHI7/8A16AK+cS5k5A5GDWhbSo/zIG3AfMNxFU5lQQg4YA+vrTYnZVG0c9iKANLzHdTuWQg9AGJ/SokDKn35MA/3eQfzpsIOcsvyg8lSP1q5u+T5hICG427cY/KgCLzVQ7WmcbuRuAPP510dkRLpUCZJ+fOQQP5VhSBkJeRnHfcQv8AKty1Cy2MQ3BuQSCtJjRm3JV3mS1jLMW2gEkhcdaoiIrOIyR5pG4joO/HtW1qKFSkifIpyBjpWZbSAI/lkmR873JHTPb9aEBfjt41dFuLiIW44SMt83Xnjt0qW81N5G8qBDHbYZWG7DY/p0rHu0gJ2w+a0W44ZuVJ/nWt4d0fzpXuZWVrXs4PDHNAyfS7WWS0Se6KtISIghBDr0IwOnSr72xubfy9mzAXaq/jzx0/Wr1tagWquTIC7sSScF8HgD0zzT2im+cCRXaRWA2noAM/plam4zMmkVZfKWAMNvy4HI5POfTgiiVVgiKhiV5XJJPGcfyFWIIBI0jHGdgXIxzk5A/LFVrkI7lGyITh2Yj+Eljj8jQIxLyQzW05gkDAD5sc4y1YaDYJZA2Ce+AMHiukvIUns/Os027gxw46jPSufTaVUSIBhcBc53HJ7DgVSENS3RZEZ1ZsgM2R0A69atZNxhQimJDknoR+AqvbrtcEneyj5znoKtRb3YywZCMMZcdT7e1AihLbM9wxUgqR1yQKnhhYHJIZ1Qgkt0pssqG7CsE3DoEORketQMxV3dflZh1U5pgX7YTGZXZUdQ4+dgR+VLumlmfGGjYli/rg1BK7yLEJJuJPu8/pVqJTGGiVg4APzDpQBWtxIPPdByPl2+2KryMRIqsPkIAb2q3EJDM7MyvkjLYxkYqvJIWtZPmXevYDtQB3nwkjL3N55jhMKuwkdcHp+ldVePdG6dJZmjCMMFRzjsB7nHNcv4A8iKyRm+WRmwGJxnNdiQwkWZmVvmCqSOR8xH8hWbKWxh39tMWjbzXEkoURjPBJ/kOpP/16jFk6idZpEW5lfkEfJ8q/eHoTg/TpWjeCOJ2Dyrg5OVYqfunge+e1Msp7S/1KW2JVLiKQMYwCCQB1OetCGc0+n75DI9vLO7IWZ0wULDjPuBjNY+p20EFyrMI3jchsBAfmPr6Cu21e3niRWB3vERO2dwQ5z90ZBz65zjJ4rM1C3mu1kinWMbRucBeGwAMjHfgYz6U0xWOWineBEESK0b/MsLP8ox6Hr+FdP4YmRt7xzF5HXBiVNu3J/hXv9a5ZYNt+YjvMhwVU/MMjoCAcf/qr07wqWuFjvZYDDeIdi5T5D7gelD2BG/otp9ntzJHGFVF/eCThifTHaua+JEsEljbRLiP598sTc8due1d2ywBVVoiZCQWCqfzzWF4v0qCLw7qrbXYvHuDOOFPGAKhMtrQ8fa9tbaK4hZsIG/dsOq7sf5zVSeScxt0e2U8SMoyfbP8AWmyuskUcnl4miJ3eUeMdsj61VuWkcAoyAFCXRuMZ9PatUZivMj3G2V8N944xjOPWq00pM6zMgCBskqMg+nI5pZDGkAaNNpxg7eR9fai2VvtjRW7sGfgK4yGGe/t0piLZvihAVFeJuQS+WzjGQe4yailtbhZmcbSspBUI2SBmobmVhKDPGiuDuYgfK3U/N6dhxUsbqrEqViUgIcucEf5xQAtxGGIlMTsRtMn+yOMk1PFuVJZIZ2xFtYAjtt7/AE4ocykQxROjmSJVKpjCgnoT+A60amkESzRxuHnwhIUYG0IOc+v86QGZcOxjjXcVbZ8oLckc8/jx+VMhZGRUCOkgzuz35qa78vywxMhDHKDaAQ3U4x2qKBZNrSAh1bHysOTnPI/KmBbWd7VXHlKwO1dp5XB6Gl5+xk+d8ygrhXOcn+dVp38iQGPIaNsSMT91ueB7dKkj3RI8weKOT7vljrg9/pgnFACRBIfL8sliTiQE4B9gferFkk1xcytC/lxk/MrHHH9ao3DtE21wGU/dYHoPX2rYs4o3aHELyw/MBztOcdc0hos31vLFN+7jgfc5Bcn7oz6dqtWVtJZTfbZUmlAGQqquPx5p+nEC2MsxhkjTKxKD8zPwRnA5qHUEuHjj+bzDGA0lu3yr3OMikMX7Q16lxK0a4ydoxg+2RUMM/nI/l7Yoo0w+05Bbpj9KtSOJLe2SOIxqV3S4HOPQVRnjM4YQQvDC5PlquOo6sfagZceSOVJLh089RFtyoP3gORWNjZbNIoJecsQgHAFbcQL2t3BExA8ojG3HTvWZbFJNNAX5ZEQkAnr2pAbHw4Tbf3J27flOV9D8tdxc965DwEwa/n2hR8pzj8K6+571nLc0jsZk3U0Uk45NFIZ7bmkP1pT7U01IHlnxfR3mQLj/AFIOWxj7w9a8gu7s28wLqjsPQCvYfi7tWUZJBNtjoP74rxC5DMZcZZQw5x0Fb09jGW5NbaiGm8ucbkI5AA4P0xViWTzmULg84wVzWWP3TB2A2lsA5x/Kta35Cybo8DPCndzVkoEtmOSEiOepAqtcWxR1cFSDwRxgfhV83HyNHuAUAn/Vgc1T87fGN+HA4GGPNAEpiHknhCVXk471BbudzsRnPBGD/jVmHYYNqByOSflzTIVcI4BA9SWoAijA2l+xyOFqCYJ5hboTj5s+1XIXCIUYh+Tx/wDqqtcySPOhIGdoAG3tQBEFMnDNznBBNSRxcjAXvjvj0pNpTcxC7hweBzTldnCpyR94gKM4oAazEKhwN2c/KP0pYyzSjKDJ6A49OuaWVsrhU2gnvzTo4mdsJEVVsndjnFADt58og5xgYO4Ddio5HJReGIbuaWQEMuOXH97gCkjctL85G0+qcj2oAinbdGFUnGeQAcUtrGjfeYZ6AUlwyo6BQpA5PPWnRMjIpx93OMcUAWUijKcDBPGBIBz+VPQhV2IJR/utj+lNgZGT50I9OT/jQHQY3F1LccjP9aAJrpsZ3PLtAA5Yn+lbulrDJpaOSQykDLDBPNc1nbuLGQD+E7c5/WugtA7aSE8t5C3I2DBHvSGipqRaS6SOFdynLKoOQBWXdW6giJTtn5ZyOgHpW26JaRPtJNzjBPv6VnxwYLPKWLkkvgZxkd6EA2zjd22KJTjjLHKgD612uhvu0wuPLEygjYAP5euc1ypkELRhjhGJxg57d/TrXV6MyppwYENln7d+SP1IqWCL0o8yEOTgBsjnHGD+HU1TuZ5IgSypuJO0sOoz83+fYU65Zo9OmSEklPm2juD/APXFUrWRrxnyQ6KoVc8EZOD068D9aSKLaRJEVCLjaxII7nDe3tSXI2yjHLAEjPHRQAPzzVaSadZdqRDdjILHjGfz/iNRSuUkkeSfcXGCU42ksenr3pgQazg2bpGxQhAoB9zz+tcfGwWbaFKk5CuOQo5/Wut1SYyRSlmG0oC2MA4Ht7kmuTvJWYDdGEYDBXjvVIljQxjUxRqvTKyHt7HitOCVriDZceaBgnBPHHpVUQBIcPlWwGAbJU9ev6VLbRXKRsrOohLcqOfXp7UxFS4thFcMM7ww/hXHrSm0zCJIlBBXcQx5zjtTbiMGcSRMY16YI7/WkM0kbKq5O4AYoAnETxTrFEBsVhvA6n2z6068M0F9KgGA/wArjPQVDLI7yRybNr7gMFuAaluR9ouJGLruOCD+PrQAtmFDTvJnyVHrgNx1qKwWRopNnzCVxhuhAGeKtQ2+4yRtKADgbeuOBya6n4axabBJPcaq0TtCMx27Rglv9qkxo3/B9i1lpMpltLqQRuW8z7oI/Hr+FW2uIrrUY7S2VxKZBnzDnjk5z361Dq/iZ71WSzkYfI2VaIBU4xXD3dzMXSfzJYp2fYd+F4Iyee3Sotcq9j0htc8M6Wbxg5mv4A2zzgSCy/3D05rziPXbqDXG1e4QObh8zhCNwGc4BHHIPeqluxubV4o0MzKAxIXIHYkn9PxrpvCuhSeV515EqsoExy2/yzzj5fXHOKdrCuSXniKzks7lSdsaIVRW+WRsgdj07n8aWGb7WltdW5VIwMNbRIGVh3JA7jPesbX7CRftE0Imu5WPlsXG/aOoww6Vy+jalLZXeY3wMkEFsBh7/wCNO1wueixWMkep+XHtW5DAITgKEIH3ucD04rvdJ01YWjjaQTFhuJYnAOOceled+EdRa6vfLdoWjR8hmbLN3xz6Zr0+xu4vtMcEUu04+ZTzj8aiRSNKC3tZYzBDJIVXqRIc81keMo4odAuLeSV9svyqrnnjnrW/A2WUxsASOTsxn3rH8aD/AIpubzNrP0HOCahDex4EQsduLZPLMl0oY7myMjvmqGq2iW86KknnzFN2cg7fb0rW1SxETqjyJHAegC5w2OAKgu7ZcKoihtwkYLO4yxOM4H/163MmZMjSwaaFaQrE4yuw9RnoeM0sOwAmL7gOSATuU44I/GpGFu8qxWitIB912HJOMkDNQSEyTF0UoF6NwwzjGCT/ACpgKpeWVhvEisASzEZAOB8wp9v/AKO7yxqssWShbYSp7elOjuUkYTSW7YQ7QF6E4IG78gasfvb0CC1wiFQ8qsMAkAkuPbkUAV54LVlzEQNvQ8jnk4Pt0qvcSKnDoCxkzsB+6vPAb8q1LqGQxXH2V4pRG21iqDJAyeCfpWLbRJJKGlXAwAXB4ViR19MDNAGnCrPEpt/3kZXdMDxhicEDPORx+dPtFtjLG0SyMEMhCN/GvZfrjNUpFMBke2laWLGT1HcgZ/Q1PFJb3FyhRVt4ycEcZztNAFby2aaSURuIhJnkZC5OOfWnyW0kduJyEMcgZQBxznrUkU0hiK7cqnysTwTznBqSR1uI4cuwjVhhOOhBNAGcsbs2XDYBA2/3q39HvFsnfzkLM2EJDbsDPQAd6qwwQIEEhZGJyCvUgVeiWVljWOREg5UFDg455PvSGE85F19qtoudvleSVO5R/eAFRiYQ6koZrmUH75YbQD24NMnWIzmNF3An7zfK2fbFJEIftSRpPJNKzY8t1yue+SDzSGbk8xtY1JKvOckc4CjFZzXUhlhhUGR2XDyDjjuozVyaBLfEFwN87jJwcg4+tU79VSWJ5nxuPIj44/p+FIZeljdYJfLc7ANh3HPHX+tYlxAi6YWySqFuVPQg9PxzXTqsIin8w7XaP5I89F9hXNXNux0SV4BkmQ+YhPvxihAzc+G8gkupiF2/KRj8RXb3HSuK+G5LXM77NhKnK+nSu1n6VnLc0jsZlx1oon6mikM9sx8uaaR6UrAFTkZpM8VIHlPxkUjn5h/ox6f7614rdp8pIY9M89TXtnxmAIXPP7g+/wDGleLTIIyCoJyf7vet6exjLcqhC6p/EV5JzzV6CR1gKhcZ5OcE4/OoBHgZGQ6jkYzzU9uo2n5cjJ/hrQkVY8kjAJbvTXBjDKRgjvxTiroysFJB55WnsgLByQNw4G2kAQ7B8xXdx1PrTTKG8xVDJngnJqa0lAl6sMLyAcVDOQ7AtuKknPrQAJK0cjRMW6cHH+NVp3ZJULY6DnNW0Ueahd9ylcnPOKzbo7pn6YB60AWBLncMHae49aapOOOWFMTIO1Pu49O9KrsjE8/Me3egCwqqq7ozuAxxjnpz2okymNp5IPynvVWCVs5CZGcirEcu8hk3Fs568CgCNACY0YsG5J709VjaVgTjb0Gf1qCSOTewLZYAsTntUuAkLKSOSOPb1oAjuI9jLjPPUmo02BeHOc1ZuJd0S7slQPXrVUIpRApxjr70Aaacp5gG4+hI4+lN2CSMFTICSRyRSLHtjDSRMOwNLGy5CSeYoOcYNACWaSNKsab92eTkEV0UsiabYrEjBpjli3f2zVC1thY2rXk0xDgfKh6E1RedpplkkI2kYOO3tQMktvMuZWkmb5B8zZ9asF1KPsJ8kZGOhbvVWdPLLRxKywgbjnqfahlYoHmHzcMseeCPegCyk8JkDIgPI7n8a6vRJEe0yQSpkbBB42kgVxceY1KAoT97YFzzXUeFH22jxEKoicEj6896TBG4mYZJGcZ67vpwo/rUUMSWnmmEbYt+cYycZP8A9b8qdO2yBlyXA2g468Esf0FRzplsrIdmdpxzxlv1qSh1vGQoaXHmOqHH64/ID86qSRgnb5yCLbucKAccsetOuFWS/MyyBmAO5M4DEKF/D/61EzCOzdXRdoGQijG0gDk+pzmgRkXRna0kcIOu1AecgngfnWA0hVSZANpAblc5+U8/X2rqNRKCydSCC5D5HHbJrlpWxc/O28/3DnAOOPyqkIGmJYlBgH/ZOCfao1kkYMVlLZJyMYPXpVyzuMwvFchmV2ByDnB5qLyg1wRGny8lOccZPX3piK8vmeXBgDYwLYznNNlKt8jY+6MkY+Wk1TdBJDFIApQHZj60vlr5e+MbWA6nv/jQBEMPMiECRg4yTxWmnkpczRSAMchSB071jtGS67Cm4HOV4/GtWFRho9wMhBJK8mgBIgGM5ywi7knqf8K2/B4MutRpEo2yRMhLjKrkYFY/lBfNRtokOQF9BW3b3FzZaRZXWnDaVeRZHxk4z1xSYGe1+1tfXVv8xfftySBkA89h3rO1K7EjBGyEPbH49fqTzXZ+I9MOoIuq23kiJ41d93DscdMetcleeH7+SNJ0s7gxk43lcDOBgfn/ACpIZ3/wp0hH8P6vNOsSLO6osjrn5cZOM/X9BWrfR2/kI+Wh0yBfLSMZ3TNjGCPXj9a5Pwn4u+w6UukazbStbxHcki8Ec5wf1rVuPEUOp28lzboVhgi3RRE7SrZPOPUjH1OKmzuNHOaxLPdysrslraDEixIOgxnt3rk72JYblXRxKT6jGOn+NXNR1X7YwCYIAA59QOP6/wCTWXcEERHO0gkcnpWiWhLNTT7mS2nR43wzYyo/Dv2r1/w5cxC2sjGrkOv7wlD8rH1NeLQrkLznyzztfla7jwjqDnDSzyeUMbYwxwff6gGpkike1WKyeVlJkI4/yK5/4i+Q3h9luiFl3jym681Y8LXkV3H5YkDmFiM559RWL8QI7yUxaZb5e3uX3PJu+aL2A9DWaWpT2PMZb+JvLVofOuNgKA5PHcj04qOWNYrWS5khSVV+bylOVTnqe5qaWa2a6KLBIs0URiBAx83Q1lXvnhHlcowAC4B4OMcY9a1RBEpFwf8ARY4fnclCMgRfQVXddzbpEJmLAbuNuenIq3dZnljWW3S3YBiABtJ/GpEmZQkBUeQJk/eNg4I55piBsi6lkn27xtZI0ztU5B6/TNSskrqCskYDMzOqNn0OCaZeSgmQxt5QDBEkU5GSOQfbk1WaJpmluY0XIz5tuhGAegI9aAHuDOx+zOElRc8MAMOeAffnH4VT8hirEBdw+X5sDOM/gcU64WMpnyl2SFeQ3zKCf/1U1oo5UVDHtij+86nIGSeTQBBHJ5j4iQouB8g5U9cmrNyyi5eSeBhGi/M0f8JPB/Wl8tV82NX3qBw+4jZye30B/Okid2tAincsjksm7kjOcc9aAJbYRm2+ZG2kOSw784B/P+dTNaYujF5pMSsVznsB/wDXqEzIAMxtHA52nAyQB1H51CshWaMhwSzZRT1OfX8qBkzW7CVYSwUZAL9wccVfdooT5McbMABukyM9OmelVDDG0Em1WEqNgfN95uhxmra2jCMRO5MrgFQMZH1/KkBJ5hjYPYzyGSUDKuA2w+x7VfsMS2kr3kMatGSpfPJOOufWoYbdfsFvsig8wk7iwHQZqQeULdLdHR3dsAKvH5UhiQ/ZYCxaQSzDlnc8/SmujTzi4jCKD/y1kH5DFW0sbeG4VJcmX7xJHXnoKdq+PNWNcEjjB6L7mkBNeGMMvlESERsGdf4eRXOzXawad0/eSOSQen4VpWSSQwsmSwkRyWJ6elZ3iCe0ewsI7SRWMajOFzg/40DNz4aAh5fkOGzyT05HFdncda4z4a7t8wPA5OPQ8V2dwBWctzSOxmz96KLjrRSGe2H0ppFPqInnFQB5f8ZVBjjOB/qGPU/30rxeR03An7uOxr2v4wnbCjDO7yGH4b0rxC6mZsJ93JzjHNdFPYxluWYUSQgozMdgPTp7VG5+QcsrYbJ6DimRO8MLBhljwPpQ2VjQHO72xVkkiOzKhZhgjGM1IUkS38xtuM8ZNMQ7kTBO1ex/WppBugCIpZPWgCGHAZC2BgnkGlYYkB3ZBYAYOakCMUKKo3qM5z2piFwrqQrZ4HsKAInGJwu7aFyDjriq9wFaV9qlgTwcc1YhVYp2bGcjODzmq7q7ysyLhWPOKAGBjsJchlB4A6inxfPEWK9OPp70wJ5PLKSzHgZp6eYyrtxvOc49KAGSKUcrj73APTin20ogLZBBPbApkikRBi2TnC0ibmJLdR2oAkC73GWPTLGniONohyzN0ApGZQAN5AIy30qJcyEkcDqKAFu4xHCuM/QiiLD4DZVQM8USs7RKSTjtzU1nCGid2+8BgCgCSSQfZwqy8g9G9KtaXcwxtm5YSFR8owOv1qmZTMvzopUdcDBzTGnG3Z5Y46nFAFy+u5LqU7gNhJwBVuzsCLEzzDgcBQOp96jsUjj/AH7ncuMIoGcH3rQ84SO7RtIkGRlRwd3fFAyjdyLPLlSOFwAegFVbgxExq7MqFsbuuf8A61W7gMdkYBYHkM393PrUGFjUFmBk5AwM9jQAxJSeVRUCjGR34611uiKUtJ5EAIJLZJ7Ba5BHYkliNoHB9ea6nQfktHab5opPlC9QOpP8qTBG6PKmVigKYjJUH+InIzVTBhXaiYjZAcZ5J7f1pYJYw5E27Kqu3b3BJ/lmrNwFmnkiHBjYRk4+78pJ/pUlFWeNFZVDYTeEyOueWP8AOmEqVZHO47cjnGeT/wDE/rV1Qph8/ZgluM888AD64GaytTv7a1CgHCA529zls4/SgRX1glLGU5+Y5Bx3GQK5eRiIozHHuaT7rdMHOav6jrPnWrx/ZpPmBBYkZGCf/rVSi1COeGKPJjI4XPPAzVIRC/mW6KQrbwN24nA56n8Kj0+cC98yRt/PXP45qe7UhoyzlmAywbpj0qNo1UM4UYYgY9M4ximINSlL3CMwDYYnGM8U6MNPuLR4jXlV6VXnSVZECMWYEkgfWppLiRXVlyD1PfNAEDxsXDNEoDt1B6DPeraxrDLI0Z2jocHP41VG10cs5BU4A7E1owJG9mzRDPADJ7njNADISWlkG7ew9evNdFoHnRac6RbnAmAEWMlsjoP0rmXYCRTbxlfmyQPTOK6/wqbezng1HU3lSzJJQgfLvA4FJjRovqX9kwXFvJD9oaMbX29E9MDrxx+Vchd6pPeQy+VdYZiT+H0rV1TXkvr+OUHcqruaUL36YxXIakdkwji4P3jtPGSKEhsejuWL3W4M+D7D/OTUS3kqmaNZGxKAG464xj+VUhMHRvMZsAjikkYBFyxL46EdqdiSwUjWMqAd3UfSoAp2v0O0ZwfelaZWx8u1vUelIhZiWUAknjimBMmQFKnaz8njtXS+GmeO6SISKUKliFHb2965tcxxjzFJaMfL+lbfhSZYtRjmMe+RXHOPWkB614SLQ3ki4EKyqHHcMff0NP8AFMX2Jbm/S+lt7p+ivggEdxmtXRdLDwqJQoyA25TyPpWH4/s4miafUo2kI4hRW+8oHzHHes0W9jzG1zdJduLwNK0hCngZOetWLuKCIo8V6jyIRnK/Lk96y4JIA8oAiKwgsDnDNzxj3FSWuoiRZzNKhd85wuO1aEj7hRIJppJnmcEgEcAk/jUcUNutulzHIDLEGeaAnIxwOPfk1Nf3OA6ptw2CTjofWqjKlrJFLPGzRtgttHBOMj86BFia0MbxCNAYlh81GHUDjqO5qpFJb2rhWLb2AxJH/DweMe5xUxeSAyI8qsWTHy9F9v5VE1gLe/BXBjxgM3RmADEZ/AUAQl5mlhaB97/fUY4G045H51FctMIyZ9wBwxUDaJBk4/r+VW1tR5qZBjYwlsN/ESM9fxpJZhOhgyMqEVSfQE8/TmgBbuUi2a3eNQ28MXIwTgYz/OoLKaIlo5I1yQQp6beOWHvTpMRXDNIeVJLY5cfLzz9TTotg3iSNSCGACjoMH/8AXQBeDmG2ghjEL5fcM9VwW7+lYc8IJV1OxzgqOhAArV1CTyIlETYRlGQ2CVBzx+pNUpGdVV8LvZhgnsvagCSJxJGm9yoRt4I6ir1oJppW23EatIcFSOdo5zVSwCBXnn+T5/lB5B4OKteW08weOEpztOGwMd+aBmjbRWUzHEzloo+itxnuf1qxoZiDyyRj94Dt3t0RayEhkEx8rAh24LIPT0+tXrWwlksVMxMSIcDH8ffkUmM0ZVaW5Up5v3uB/smqV9mI7Axkcc4Hc/4VdFxLKAiRhIiBl2PzDnH4U26yZFgtQrHAZm9/SpGMuYiscSbym75nYeh7VjavbCDT7ZxABKyAIvpnqat398sk6Qywsm0dc+xxj8cU7XZXkgsy0axzugAUn7qjFAjT+G+8NJ5v3sEfyrsrjiuS+HwYSybxyAf6V1lx0rOW5rHYzp6KJhjNFIZ7UTxUZ4Oad04NIagDzf4sIrxoGx/qG5PH8aV4vdlUkUmMnaSOuRivZvi8reRGyjI8huO33lrxC6cAM3G48Y5rop7GU9xVTcj5IUpkjPcmmrlhxlsdeKWBMhyrDbxkUwhURjkZzkYzVkE6rICd20KV+mKkW7kEaKV+6cE+tVUkkOCu0gdc5OadImwZY9frQA5WLI5G4DOeB+lPt0GSHYDdzg/ypUgYhNigpnLetPd3SMqvVjgg9c+lAEUwYswUKoxlQfSqzNg4ztyQMZ6Vc8powQB8zDoT0qjOSZ2wuFXr+VAEkuzzMOSSBkN1FQFmK/L8hB6+1N5Z2wGYqMEUCQbSHUkjt7UAKG3g/eBHA9veogzfMSc+/rT4QJHYklVXnA70h2tHxkHjrQA9z+6ACjOMnjpUMJAC5JAGeMVIzYd24xwD71IhjZGGw7mP5UAQySZCDHc9RU9rMVHlk4B6cdKhmHKht3B79qVR843cKT1FAFxrd1BkBwp9qr3b/vPlYgY6irEcqyRiMZxnHNMvFiR4yMsD6YoA1dAnDWkq4JO7OQP5064lkZo44QGw2W7c1V0ieKGeRV6EHJJq2Y2eU+WFVl4Kk5Jz3pDGSTD5gV2sQCAegHfFJborDdCD8obIP+etW7CCG9utpQvs+ZkzjKryaBqohgilHluxcyQRhRhVzgq1AGVIrJKGCAhTuDD1Azgj866rQXb7DtwfkOAM5GcdT+dc1d3sbqwSECVrggMp+XBHSt3w1qunWuoy/wBsXHlrGPlQAlS3ufyoewGxBPGbqaMFNyFUC555fJNL5cpnLQybDIgBYjO7oPzrB8Y3ljrTQ3GnThLnb+72cBsk/KffrSeB9VZ3ksrtiJl5QN14ByP0pJDNnVdSWys5hHtG8kqM8ZDY/wAfyriL2dpphK7BSx6DoBnjmug8SuBbQqir8spVcj72QTz+JrmTMhQRsN/QrtOAO/T0ppEsdZ2d7qs032RZJXiXcwAzirkGmTwRXC30ONwG0nAKtU3hyZ45HS1lWCJxljk81b1iaEuQ08tzIcHCdvrTuCMe6EqSeTcqrTBAQAc5qTzEcKsilHDLn34q5DDaJbLPfMQ0v3ZRwR7EVJotnBrl7JaQ3KgJyGcfe+lIDJu4CkvmAEk8cNyapmOTDLIpRs54PIFdtqWlaTp1pJFLNJNdxD5dp2gfWuWeeJI5RIAUYblOeQfShMCqyqLeQMS46g/jWpoKlBLHI4ZWUBQO1UIfKmjfyBkbPmArQ0uMI6ZBJUA8UwGwh1uJIwwCqNpwO2eldjNAbnTdM025IFoYfOdQeCOuc/hXM29nPfXoFsiFm5JZsAdOTV7UbWPTreVDrBmcL5aRoehPJG70pDOU1RzY3kiWjE2uSAQckj0zVSOOSVHlkyEU59dx4rf8Ny2kM/2fURHJBKRtdv4T71DrEkcAuI8ptD4URYOMDqP896YjBJw4ODsHUGmgkv0yueDmgvvcqTjcTuprIEkIXIBGQD6UxExXagL4UN07VJE4IdowAgX+I96reZuUAdhxmp0X5RHG4GQSSegoGPtIzJNGrBirDt2NbukQ7r2OIbjIeqKMd+Mmsa3xAsfAYq2NwbGfatNJWhlLxoYlfCsqtnd6UgPoHwtDNBZo0xEkzqBgdFUDpXm/j2/e48R28iySxwZKEMpAjwOfzrqPDE00+gbILmb5I9oJHQn0PtUuh2D6t4TuoL5kn3l1jZyN24Hpms1oyzxa6SCWdi+1WJ3SEDG3ngiraWhMCgGGaEg7JB97J/ve1PlkddWujNbqJYVKFMZJYcYxWbCsj3CkqYs8sgOOO+RVpkMuTo/G0JH5Z2E43b+e9JNC7I7XbhgCyoFPOeMcVFJcM8bSRFQiNgDHHXpUxglmWOe1ki3uDJtJ+bpg0wKk03kq7jDFsKT65/yKkheSS1S02IPLYvy3LZyP6H9KuarZ3MljH51r5aoRuZCCSMAY/TNZcsE0w3Q27IUJYt0PXOB+dAFi5mjaVnhJcPCC4J+5nqB6elUpYFXPlMAyxgOemO+Mfl+VXLhSLSONCqvKTuAHIBKkL9cim3VrMjeZeArlzvC9ycYBoAhBWCZxOVYFmLBTnkrwKkWYbHJfy2QBsDrnBGM++aitdptz523EeGPuc9vXr+lMlhP2hltiJBsznGPXmgC+JFfLxx7Y5F2gYyR/nBqmWjlcQxoQ4OF3j8AK0IYClvEHYbwxUjPQYzn+lVZV/wBLmMJ3kfOxH8OOAfrQAo2rOQy5ZWKuhPAHqK2BEt5K7sHcxrkMfuZyBWWoFwUckRttPmE9SfUVYF9cNCI5GIiAOCvRj1pDLWbmG7DzMkspwqRodoHcHFXbi7uGuJ4pJvv8GNV+7nvmstJTJPbrHGUCHeGx94njr6UX8/mXMglL4fgFOKBmpcG3jmS2QGQsRuYkkY+tT2Rht7uWXJYyAYjA5AHoKykMc04jhWTcVIwOMHHWtaSFbaKKNSGmBDOT1YelIZm3V7bGSOQwnLZUbuu7sR+lSas++zSSV13NGGd/7vHQU27RpWjW5CIqZZdoyefWl1hALOKNWBhSNWYju3pSEa/w7kDmbjJIGGz2xXWz/pXFfDR91zcELhecCu2uazluax2M2470UTdTRSGe0cniod5MrpjlRnNSnnpTO5/AVAHnPxfVmsYtvXy2747rXhdwSsoVwWyc/e717x8XB/oC4JH7tug91rw24QGQhSQucciuinsZT3I4gP3hBYEH+9gmo1JkLduMfeqePhXKjJAGcjtQ0JCBWGGbBAPerIGKRGo5yzH5RvpskiseNwxjGW71NJAChwybgTkg9P0qOOMsXGcgAA4HWgC555aIxlMMFB6jpSLIMq0mV3H+LkVXh4l+YseMDAGatXcqpYKp2uinGQSSaAGTEytIIRk9yvf8KzpVTzSCMN0NXLWRd2YkmIbHYfzqldRyG4bMTR/MSARzQgI/mFyQH8sY6nvT1YEiRASc4ORx1pibQC+fmxgAmmyKyENkAnkAHNAEu3ahZlxIemD0psew7i5IHY01JGZCMKSOd2elCqXkAYqTjJoAZyG3AkE9Pyp0QwVO45J5PelRME78BeoPWpEZUDqzkSdgBkfnQAkjbmLM2e3JpkoGxeTkdxSPlxyVOeeO1OcFVAYgCgAhG7B5B70ijEv3upwCTU8UmLY7z09qiDBQGCksR0xQBa0RFfUAGT1P3siumktl+V4jskHOexrl7Astwvlt+9PXA6V0Coso/wBJlJIGAB8opMaI54dypIG2y8o2047c1oC30N7CGWWNoN4EZiVcksOpz71k3stwke1E3xL8wccE0kCNPFGI5Bxk85xnrnFAGc8cdvqMu+MmBCcEfwntVvT9IfVoHuGm2FiwXjqADz+lS+I1F15U8IVDIoBOQBuHc/4GjwzqJtlMVzlbdQ+xgc7evUfiaYiPVdCuLO0WSGXzpEJ8xUj27RnrmqV8k0V5Zzodl8+NwXnnpn8a9Gs3juGjvbVh+8j2oTzgMx6jvWDpmgtBqcd9ezRyyqxZcLjnBINK47GhcaV9ps1iu5PMYhOV42scciuA1K1n024McikRMPlkxkbTXo0fmeXujA6luT2CAClvLKG6tmiuEV4uTg+wwP1pJhY82iUwXIe2cl8BgR/WtuDXzDaKsMCBiMMXXJz6ZrY1nwmi2H2yyRYPLYIxU/Tt+NcheWF9Fc4dctwMqeGp7gafiC6WW0gB2ksu4ccVhWk7286T2zmOVf4lOKku7e58xYZQSQPl+aoFtzE+JiqFeSM00I1NR1W4ni8piGZ+dzckmsyZzJByQJA33cdPpVeZ2eXIzx0z2qZGjmUbwquF4JosBPas0MrBXwsg2tirOmXT28LESruwcbx1rMC+VNiTPPXFavhvTn1fV7SyRRsZ8ue4UdaANuaGZdNtWOY5rvJ2DKkIDx/M1g6lZXAMbK5kiDmPIzgdK64yPqPiSRodogt9yRKeCVRf/rVzkWokJJbbTznIPRu/SgZlSwTRblmUHoTgHPWoBMFABGR3PWrd3OJMkNKuzGFPPXt9Kr3EKlBgEZPToDTEMfBjwUPPOR2qJN8kg+Xdjgk1YdC0e4sBg9PXionTag2ggkcmgQqgyHBVV6AYFSRhmbAOCtMVv3ex+gxjHXFTRuYx5gwX56jrzQMbGELKGJKE5yxxjpW3Yaat9PHHanBHGHP3/ce1ZNsokjdvmwTgqeAOOlb+jrbTJgxrFLERiQyEE/8A68UAey+Bi1ppiwTj90ny7DyynuM9xVXxtpyrZKNPlmgSd/NCRAgqwHUAVreH7dIrGOWP55QMFc8Z9vWrlzJJFa3s9xGW2wMQwI49qx6mnQ+ebue6nv3kSGfziRvk5LEio7iWae2WB8yzlypyMFe4+at2+muFkMUcXyKW+dG+Zs+p7VhFLcWwdBIZg3zOW4Vs8ZrXoZlaMzPFJH5kaoPm256mnKtxJFCTImUBClTg/SlkLfZnj5IBDJuUZwfce9S2qCJDKY1CgBRg9x3oAjS7vUtWjaUOS55LZwT3qE3E0yuJrpgw5Iz3/wD1VemDvHC16vlRBMo6jJIzwKTT7IGF5ZzGuAjlD1PzbfwPegCisEs2Gjc7FYtnPPAB3VOUuJpH3MxDfNtc9cgnOfwq1HA9nP5a7WCsjBN2c9Dj8cmmxtcxRPIeZUZMoRnHHH+fegBtwI0eWPylUqfnRVwVHA5P4Glltpo7cfZFALcZB656fXg1cuI/LMmJJTI0QSQ8HLE4AI79jmmQKfND3ik+XnLLxj0GPqpoAqpHNJsEoLYTg9eDSPE9rM3nKDIw65yCf61c+1yQmQQhXwOD1x8ykE/nVi7mRoIZZgd8aryBjrk9PxoAoCeWKAoYxksecA7VweM0+Ew+WqqpeQtu9MdegqKPDSSrKy4ZPk3dvf61YQxSXEEYwV24Z+m4jpQMcoknWWLe0aAj524+X/GneWXsXR4ywjb5DnJanLCsFzHHKTI5lYMd3HHtV+z3SQSyRYD7jt5+6PWkA/TGWCO4ZYP3ioNpY8tn2p9vG0zFWf8AffxuOw9AaS2t0eVdkmXC4O0nn8aVIfs8wjgO9s53E8ZpFFXUIFjulaMEsiYLHo3tVnW9Pt10uNVeXavVSfb1qtqsxjiXGXLLjIHQ0ass7W0jusiR4DAjkHj0pAi/8NAVlnGRnngV2tz3NcT8N7eWG4nMwClhkDOeK7W6rOW5pHYzpjyaKJsZNFIZ7N0FNY0/tUeevNQB578XWK6ZGQQPlbOee4rw2d0y3Ck9eh5r3H4vCMaXG0vQKe2e4rxKGOO5udokZQOeBu/rXRT2Mp7lNlOx9iryenNTb2QEb2L4DJjNTToFlC7WGGxvLEDp+NV0/wBZhjgA43B6sgkMnmO25sgjOSDUSANkqw6f3T1qSJ9khVvuqehfrSjy3DOpAPX/AFlADrVVS4GSGP05qfUF2wgEKyjlVIyR+VNs8qymVS0Z7D58Grt4YxKNg245+9szQMpQRiGJAwIV1zknoc0arGsSea2JW7E9BSSTRB2jkDFwQRht3H51Fe3QaMxpkw5BIcc0CKKhGVjIgAb0OMGl3gjH3l4UHHTtUQb720AZOcEfrTjGyoGLDaSM7RQBIdjKvzDcQMD1pnlllAX5QelNby8kAnGfvEdB+dMLYIXOFXkjPpQBJlVQctkHHNOVkeTLhtpG3r+tIJw4UnaAByM5zTANrERjcDz6mgBUZVZ0+8Op/pUbSMyLgg896Qkj5jxgc4HWpYgTGu08DI5FADwEkx8w9+DgGnKgPUYQDqFOAaSN/MBVFHJweOaf+9SMh8qh/hJwBQBNppJvoEjxy33gK6Ugyx4dQc52sB15rmdN/d6hC6jKk+uccV0LSjIZsbSOQBwp9aGCKOoedbbhL/qidoYf196qCVdjNCfmzhvm+6K1X3zN5czq6SIz4IwQf8azBBE0TqqyogIJUrjcexpDHTWyNbB5XwZF5IHftmsG63xO0a4bdxxkAe1dQFR41QvtDLgBuvSsfUI28l23BZIwA3P3h24poRZ8O+ITpKeTMjSwgggDqpGePpzW1F4g3wyyCFTFt2Lk7SDtx+P4VxNuUzlnwxOc+lW4vtCSebGw2MCyjqPT8OtDQXOu/wCEiEisljbyMxYoWfACMTwDQl/dOwUXv74kjBG5SepA4PauZtbuW3uQHBm3fKyMMPnr1H169as394yN5kSES8NudcNz3+mM/nSsO50h8UagkFvZrHHPDvJkyCpZs98GodV8RJPdPHf2VipK7QqIQ0fHX61hS6jb+Qdsa72y2QTlAT06Yzx1qnqV8LyCCUri4VQjsOQR2/HpRYLk91JLJa+ctwvlE7QFAAH4etZMwcnJBAOCzN1zT4J0QMkgVg33iFH9eaVpjGQqmNlIwuVzTEVpAwJVgD7jvSwLvcYA47GnufkyME5PbpTEYKwPT1x3piJFRpm8vBLheMV1/gXU7HQrPU7i5L/bpE8qEFcgZ6nNcnayKk8km77qnGadEzOZPn/djkgv098UhnoPhSArY6leY3NFbtjjnc//ANavO7hdiZJZT16Gu2gvtQ0nwkIZ4Ikt74/K3RzjocelcpcrE6q8bM0o5bP1pIbM5zvV3249ee1To5a0Iyw2gk5Gcc0xlDROypwP1q4dpjzgbCCGOeGqiSscNCu/C45/wqSE74rhXdRnLIR7dqhMao2HOWI+UZzk9qhZuSjjDDrjt60AO+bado3McAn09qu2iwyDkEZPU9uKqIyBgFzgjk+9S2oKhtpIXB4xnNAFywTZMWRFeTOOvr61atYXmlbcSrli21iCCAOx7/Ssu3kkEYkSNAN2CP8AGtaNSY1aJAFXJC85HQZJNAz2/wCGhl/st2njJC4UHGMHHTHrWp4suYrfTpzKrkGJshBwD71y/wAOftcsTrNvt4VPmbZGIYkjgn610/iOwYaXqTqrXLToUWIHGPesbalrY8FupWkv3k3MYgSWQMF+QD39aoswEKupnSNjlo16A59KvzwR29yj3SqF37M56EetGoqhuDNNL5asPlWN88YPOPetehDKUUTzOzR3CJJtJIfk4/rVmJkLSscKxXbhBlWIBGaOYbd3ljgn3AMJFOGAxj86rZjLBRM4UEtiRcfw9qALGNnzzO8sQZcSD09APxqWz82WNiEAjDYZzwHwM/yIqtK4jmk/dmZIxuVQuFUccmpJM+SY51dXIBiRRjjpn/PpQA54neJo4FRZ0cFS2Q5woJ+vNHlTXs8YLRLKYXQhzjJUDqf5U8zojQyZJlWNUYgbuc46evAqBRBKIrqbjG4uCMZbBIyOw4AP4UASpcSrDOxUsWIORjgK2cEd8YB4pHLqkju+TGgCMOhON2MevzZ/OnLLKEw0KxzBFTBGA3ytnI/Ec1FG8ty1xG7jEexAqcZx8vHpkd6ALUReL95MGAHCkY4IAI7dytQSWqy8s7h1deGbhSMZHv8A/Xq2JBNb+VvLyh12srdWwev61DfTB7fzoSuT8xGc8k96AKMc4t5pGe2LIzemQTVi3ljVVkZ/lMn3AOlPdEaKM+YyYI+Xfzkg5zVWC3iaKN40aRgwc98jOME54oAuXFs9zgR7Wmc7gSeg9M1t2keZnizmKNQHBOB06VSLypOzFCpXawUev071sm1keNtjBC7BnJ5z7UmUhJtox9liUBzyV6sP8Ks2tuhjJCHJ5568ZxTVVTcIjRvuwpLHhR7CtDzkjilYoCw4QE9T6moYzAubPzrt4lBIDhz6YA6Vvz26TWfRi+D8qrkADoKu6VpkcFs19eyg3ExG1egUVS1TVPJjmCOPMPOFGM+nApXKDQLMWtwj/wB9SCM5rXuc4rP0GN1jtmc7sg81o3HSoe5SMubrRSz9aKBnsrGmdjSk+oppPBqAPPfi+p/spTg4CkfXketeJfMCeGP/AAFef1r2v4wYbSlU4Hyk52+4rwxZIhL5YVS3r5Zrop7GU9yxtDJvVcgHJHTmmsqyKWfeAeQFxUSylg0Sp8wOcjI/GkIESngDB445qyCcFCgyrMxbuas2cOQ5mdlU/KF9/wAqobiC+1VPGfuHirVurpIhyjNgcZ6/rQBca2jVEIdHYP13k8etI7bFJRjhRjgD8+acRKIZDvORzhHHI9OtITC0QPlg55YMRn8MUDIpYBdyxyK6wnpuJHXHtSAGBuWBk5BOAcj2q0ZGit1Jmm+TkqAapSytdSHeDKRz0YjH+cUAZd1kSM0qjDHK44JprEmPAx83c8+lW7q2AjJ2rmM8n7uPwNUUKLsZslc8jt+FAiE9MK5wO1KpMjZJKgEk9f8AGnxojMpTK44wQeeKUBQ3Lrk98cUADZMnVSTwpz1p4Q4UmRY8gg9eOfpzTVVfm8tgWGSSSBke1PScMj7jlegB7/jQBG8QUbwAUPXj9elBkDZCptXPH0odRsRTxuPXcCMUoAVmwSUHAJoAms90aHMav75/pTwC7OXcF+4zwAfwqa2LtbbkB2Bzxnd+S0xQQWKO7DvhgMfhQAzSFcalGoOV3dcV0LRyAsIivUqA/TFYtpCWuYTASGkPDF17e1bVwrwwrGrliVzu6kH1NDApzROZiJERHCMdyZPtTAyrhUzmNcAdeasTLJC0qhvMYBSWPp1rPt4TCZGLnfKMKD+p/nQBPGy72JBxuA3HrxiluLIXWPLwz/d2ngMNuahVCr4GCPugE5zjBP8AKtXRfmuFXYdwYHnjsB/WgDlpVjYvGsAVl6BSwzyeKaFELtJO29Y1CpjjLDp+Vdfr2jrPMs0EOJi2CMEA56H9etcrqMDJcYkX96AASWBB756cUAV4jNPLK7uM535PHzexp8bnz3eZvNwvBDE5AGAP5UyBvLn4JUYI4bHagkRblwFBHJPOPemAzaPJBH3jnqevtUYBT5XBGecCp1UyMFRGkdhgCMc59cVBOskRKtkMOCGGCKBD+Bk4UbutN4OeAB2HpT9w2AN9/HGaI0Z+FTPfNAEStgEc0hAznd+FOkBHylCCOvB5pq8ZAx9DQBMhTbllYY7itHR5NNyz3pLTg5XecIfY4qhhQdq/MuMnJp20KqjbtyuSPegDa1rV5r9082SOQKNirESQPT2FQazZfYYbJm+9cRCXapxjJwM5+lZLsXKqoIPQYFdv8RLZbW602IH5o7JEIPXpmlsM4xo3MW/oD0+tRqkkkbEHEeSM44rc0+3+06Y3mHawk2l06gbc9PwNQbRFCxKiWJlXeFXBB55H+e9MDMERO5YwQQBzwO9SSLtXLIASMAN6DirkdpJE8ZPzQzjAPBA9ie1M1HSp7G8aCfBfAZiCG/LFAjMjJ8r2XpirVi5QeaDnj5lPpUKKCSIzwRn0yfWnwo6qjHAHIznvQBcs3WRym0uMEBenuB9Kmt4pZZo0LbQW2hs46/59Klsoh9ldwMRBskgZZuOQPyFaVpaSO8EdxamRi+I1H3tv1HQj1pDPU/AwNra2sFxLON6kbZ4gpOBwoI7Cuq88xXTW5SQJKjcH19jXNi7LWthA8J45k7tkcZH+NaOpSRfYPtF7OiQKhAdFJYgei8msupa2PFtQjT7fNAgLLvIkRv4cnr79Kghe3tLgecjNDIMKW+Yxj/Cp9UmJWZ4pA6CXbvUbGAByMj3qjEtzFMsgVFEXzvht5x6YrToQyO6dEjaeKRUIl2+Uo+VhjPSoba5ihkm86NiGG0Y5x3qw1uJVZo4WRt4d5S2AM+1VSIm85m8zznmZtyjjGP1/CmBdRxv+YtIGOc9AAAflP5VLfvNGxW4iMgyshlx8pU9gfTg/rUASWZiUhWSBmH+sk2hs89+nXirtmnnzortNAVJWMsQVZSGJx2PWgCG5uFeAC3XdLHgsQDjeCMVEzyToVeMbpCXII4+8Dz7dB+FaVxaRxWFmsSMJZim455Zipbdn2JJ/AVBcYubyeFHESJBlz3U9WX6naT9aAIbO4CtcbVLOyMQ0hAyucc/TafzqoUlG67C7HQb8djk4C/gBTJQXto0EZ3khhgEEKcc49ORT5Y9yRb5WcI2NuMhdv0/KgCePaEViwUIABt434B547gtUVy0IlVGLSM+FOD2BwD+gq2skKR7oOWiOQhTsRz9etZVzGvmMLZ+FAARhlsDnqPc0ATrCquA7ybWYhwq5JHXP8qnibypfNhVZSHAcDgMT0OPyqK1nZJSixM8r9WbjIx/IVcsZIB99VDJk5BHJ9aQGzBDPHfB7mNTvXAYPkA+mPWtFruKAkuwQHGIyOeneshLmT7StyChhUFR5hxg+uD161IpW5uVdio2sXYY+8PQDsPbvSKRoNO9yGEboJP4RjkD3qSwR5rxIJSpI4K5yFTuxpLfdMGzEW3sfm2jAA9B3q5Zi2Ns6l5ELLvd05baOvHvUsZJrmqmWGRUby4ohhIx1PI5+tc5b3i3t5kuI3j2fKQct3x3p+pyMJmVEG6VQUUYHXgZqTTfLsYkN75bzx/8APMckZosO511ifmtwgIVVx171Pc47VheHtUhv9QKwjbsOdvJ/M9M1u3Ge9ZvctGbP1opZx60UDPYCab9aU03OeagDgPi5H52lIi7j8rcKvbIrwh7Wdbk+UsoYnCkZBr3P4uZOnJjn5H7ZPUV4hcSOjhsOTjbnFdFPYynuR/vrZminwzE855J9uaHRxEyyKu5egBHH40u5VYbYjz1bHJNOt2zNNlSVPYgcn8qsghSJycqu5mGSBz/IU42V00ZbyiSDzxg/yqzDOBjfysYO4jj8OMVchnd4lLLgscrkn/GgDHG6OFzuKsG5560iSD5dwwDk5B5NXZkBl+eMZzhgvPX8aQRHeq4HldhtXNAFTzGwxVyVYEkGp7WL5FUBue+TS3CFXYBRsPAwBx+lPltZPIklcD5R8pYmgB0jmS2KIqEL8p4xnnNZqsd5yoCg7aN7rHtK9CGO001cxjeQQRyB2NADSxjIXcCdw5z0obDOyy4J4OV6A4pGQgbiMk85yPf/AAoThcMMr3OeaAFjIOwhASTjFP8As4Q98E8Kf4abGoHcAYOMjFNRl2Hg5yeTQAueSvPHQg0oxtIA4zzmkKqqsy8/SkEh8rauPfNMC5BOIbcMNygMcYQEipIpUSUPPlkJyeelZoK+YQepIwc8fyp7CRhjblM89OaQF+2eJNRjIDbd4xlwcCujuXUySRRKFk27NxHPPfNczZxA3sBDAgtgdOK61sl3BIyduCTzSYIyLgGC4mjCOdpOC3IPy1VhYhi7NmduQD265xV7UY9s0iuzKmQAwOevXNZUUcUF24DtIQdpZv7vtTQGhBIELKzFVU4RyOvcmtHS5iNQQuwCBgSTjv8A/qrHBJKAgggAY9FBH61p6db+dewx7iYmIZvbvikB0ZdmhwoaOMrxu5woQE5Neca0yNeuy48sHgZ6D0r0q5gJjwzKF2MrjPXK/wD1v1rzvUbZbO5lhkQsVZiCOcnnB/LFERlKFJI5wdpwMZJHGD0FTEorM5QfLwFOMN8x68c0trETcERj53/1ZJxsPUH6cVGiHeqqfl44DeufzqhHS+DIR/bqytjdBCxX34x39jn8aju7e3uI/Nu1E0mzhicPnOBVjQ4JbDTLy/Xd86mJFX+H3NUZMqXIYeYDkEdDgCpArLpr28wmkRZoSM/NluPQio7jUYHKxgRwxAf8sIxnPoSRn9a2RqbGWRp9K2RADb5bkbfzJzWVOLGa8hU21zEsjDd5hG3b7UwIZ3iWEEWxQSDhym5mH1PSs90Qxbo1dADgs3FW0jdLmeOKUxQ78Bd4bp684/SpJtKmMMty0qmNGCDA6k0wM3BYMSU2gcnHWh2yd44HoR09hUkieW0kbMrbeeOmahYExLnGAe3egRLpx/4mEByTlxjjvmu++KUIOvl5UDfuY8nkZ+XpXF+G4fO8Q2EeB/rkP613HxOMkvie4Qt8qqEBJGAAvOR+IpPcZmeFVUeGdRcIGKTwli/TB3Dtz3rnQ+y48tnLqXBV1yQeenXpXVeEZQml+IYFyqpAjITzja1YV5Gj3UgVlcMA6spwAF4P1/8ArUAQgOgk+zTOMfeUg4x378daiutQaSQLcRsWA2lmY9M9T+tbP2X7YoUusdxsABIIWQdevZqzbqOJ5WgI8sgttQ5ByGyAfr/k0AZdy6qqlMEbQuOeai5MWFBHPGe2cVe1NQT5q/wkKMDqMD8aqygNPuwWUYIAFMRo2kghYGTfL8pDiMZUA967rRo40ubae4tpAjEhppIzt2cjj1zmuW0UNLvVSGjkHyg8fXivSLCy8+GKS7MPlIgVAxJYHPB29KllI6HULOOaSP8AstMbV27y5CogOc5965PxZdi906aIXe5wMbmJVcD+X9a6OfVJoJTBEFkwgUIVK7sjkiuL1rydReW3RZW8pNzGJwRj+6e/WoQ2cdPdSEPHJ88bH52Q4+gz6UyKWO3g2xNJLcNnCMOAvfJ70l29tGksUa+XMODlsbcdxjrn0qvHKxiYOIZgQOZQfk9MVoSTzQzXiNK7lC/yhMlSPQYqTe8kSxQK2HUg5UkDpxSRTFwoIWZUQ8J94f17Vp6ehezWS2nO0DLwkZ2nqMevSgCnMggSJfObcsW5WIynAxgmlssu6Tfbi8a7tsIAO0bf8anvjJb28hjzcROCWVjjByOPzxVC1mJVT5KeTvIIbnHfHrQBosm21QyO1zhd0Lh8KpAPBIPpiqkzG5W+i2GU3Db5JUPAO49Pf0qWSAQtGV6Iu5S2AjfKWKnHf0qC6WEecjW7QTK245OVfaoGOPcZ/OgBsUyearBtzKFBYnsM/Kcjg8CofMJyu0rLjBdSAM4IwQPxqS4EiyNLOQ0Uyny3U5y2GXB9vm/lTDK0M5RVRjGqhGz93Gc59TlqAJ4vniZjIGuY2OCR97/D7v5GmXxeK5CMVIQFjtGCC3b8KsfZxGWjWTJyPmfGW+XnH51A0f2m5aYBCxbowxgZU8/nigCiiyx3XyvkE43DJG0//rqZFIACjO9to6Yx3JqR38lAVQeW7fKgJx+PtTHxBNGrqwjjbHyjILYoGabHcESX5vLUBHx1PqBUtlIIZTHaytcNIwLsei+uT/Ss8yPPKkK8c7s5wT6/StjQ7aJ03LvWMN1HVj9aTGaUEqR3kVstwkIkIzIxAO0dVUdq17nxJpOjrKkUDysRtOwCQc9s9Ko2tlYalaPa3ESrI0vBAwRjtnrXK69aJYlxEVZcgqqgn25I71IyTUNXfVbtPsym1iQ/MQuWB+grKvJAhfzJC5wcNnBYduOKrSSeYhYSMkikHCkgH8OuaqMrM5DHqMKSc5NOwrnc/DyVZb+Ty12oOAPzrurnqa4D4cHGouFb5cYK9gcGu/uTnNZS3NIbGfOeaKJRzRSKPXOOaaelL603rmpA4H4vRFtGExKgBSmGPdiK8JnTcv8Aqw2Dxgd690+LTFtNjixwVZs/TGK8Pt1YeYfMwSSMEdOa3p7GM9yRIY2UOEwSMbhjAGP51XC/K7HlAMA5H51IBKyPEpygG47e4qR1jMRwpYkAZAqyRbF4UidZVO0nHyvjj3FWA8aSSyKWzgADzBgD8qoKrxoBjBY84Y5xTiJPMAxweOWPNAFiSQXvzqf3q8EkjGKWGICMjMZIyPl6ioFCxZ3/ACsGwoq9Zb3jfOwZ6AKCfrQBDA7pG0bNuI459PzqG8MqwNEzfK2DuB4H61oS2p2K4wwDDquOfwqprimSHaVII/2cd/agDHRCpYBgcjripS5ARRknnrzioExs+VTknGSaWTcu455weQetACrkgfxN6Y4qZm+Viy455wOnNVkZ0HGDnoKkUZjGG+ZjkqO1ABKBtKjPtmoymEwSCexqTccBicnp0pit54Crgn/9VACNHgYH3eppCgQcccUrE8huCOMCgOucDoDnnvTAE3/eTovXirayNJJuY4yMYzx9arBWOR6nt0pApUEEg4PQmgDSspCLmJSgAV+SDXQzGMzbYnG5jnD89vWuWtmHmxoSm0HsxrfRT5wJOB0XIz29algP1OJfLjaY/IQMqhPP1rPlBRshFCgHaxHQH196szSStHHna6lsYJ5Xmq0bxRiQRtubJ4znntQgIoGVyrKwLEZAx95uOfpWzpGwMqqS0y5J9OSayIUbIZApc9X5/Sp7iURW7pE+1YzgnHPJ/nQBpal4l2XUsVvGHlClQeoHGCf0rltQ+1TX5kkG+SQkFu2OMfzFa8d3LLtgsNP2Kw2M2zcznp1Pet5rSPR47S1jMTahdfvJmwG8gZGFHoc/yoWgzJtNOh0/Spbm/H/Ezfb9ntu6/MCSfw7VzDSOAYmTYQcFcYwf8a9FtdNiNzOr3IvblQPnU5BY9Bn2zWX4h08azruLeOMzKypK8f8AqwAMcn14zTuI02t7i10AWsOPI8kMZc8ncBk4+prmbbcWcsFd9xGV/wB2ut1m2SDSoVc+a5VApLYwCAM/p0rmBMbeQoAANx+YdCNo5/WkgFzIxIdiO+3PJORTtecy6aVdW/2Se1RTqIrhfKYvtOC55Of8ikvGP2Ai4kxxsAK+vemBzDRSgAkBlPIqRGlCAJuK5yUHT61ZkCtdpH5hwDy2Mc06chlQoQNpwXxjNMRHGqyKxRfu854x+NVZG+ZsHj6VZV2hQrsySuGPSmhI2UjdhhzyODQBqeD1H9vWbcSbZ0OfbNdd48RJNfvHMgBEn8XTt/T+tct4D1C30nxBBeX67oISxKDklscVo+JbTUEuftcyJI16xkVDguMnofSkM1/A0MM2t6hEgVRPYyKSBjnAINc/I8UU1qJWZ4wTGz7cbgeP8fyrX+HkznxbbxugRxBIrBOONnGfWsm+tUWCRJgTL1QKckgs2fpSQyezdLuBEGFVHIbseF+9VLU7wpMsN9A11GoG1ixV1yPXvTmiexFleowcTxsZAR0YEgjHr/Qiqk0sUrSmSX7rgDJ+8Og+mB1/CmIgk+xyWrgNMjIcoOuScd/zqrcOUmUKAQduTUt8GI8wgjC5Ue3/AOqo5I2leFAgBKDv25pgbvhyGWe9jO/YrPlhnkr12j0FeuabcvIkMNvBEiEZeZ/vEjJIryvwxARcNliI0jy8mOmOw/KvR9EtTch180pui2xr2Gcc/U1EikX9SjkuNIEUahZXQYMh+U+4bsawtf1GCPRptOt4ha3YVXlnK8sB79ya7k+HxcIqTPIqFeo+npXKa3CI/Cn2kOZLuN2VSy/f5xz+FSmNo8kWGN2ZJZPn/gJ4yvfI9ahnlRY0HlvG8bYEgYHA9MdxWnr9q32iKLeIlkO9RjqT/Ss9Y0DCK6mWMITw3p/XNaED4mt7ZJJgxaUISWYn52PcY7Vr2dxLDL5jOf3gCYcE849aoorm4iaKHMAAADcFhzjApHC+UJUyRNlGBHQ9m9iaALlxLHLJKyuNjghkUZTA6n8xWXLcwyXkz28ckcTErjrxj/PHWrVk7eZ5rkMu7Doe7kHge1LcQRMsjx4W4R974+6RgHn8aAEWZYbWSK3Y3EboVMbjlWAUDbn3JqOC3mnlaJJFCYAZ5XOUDcEgfj/OobefzHAnIeVFLL2GRlsj9adfyQTWvnTBkCJ5SY5ZsHGfT1/KgB0+8yQxT8wwfMrRrnHJ4z65WprjCXBa4YRiUszgj5lwAcE+5IqK3hjc2qq7xoJCJNwyo7j9ak+1ypPLJdQibfKQMehHp+VAE1vMFdS1sWSM+Xu65B69fw5qG5z9pMjAkhieOm3Axnv0xSm3uAyIRJHB1KJyRkevuKW9SSGGOSVmUMcIQeoKjr+VAEMtxgsqn5PuoDngHNPtv3IcO5dCmcnkg+1Z8kpW4lIlRpIThMDqKtwyKFZnlUyyjcCB0IPTFAy15nlsfPURxEcIo+YgdM1saRcvNh2X90jBQTwK5+eKVZkWIpIWOSxPPP8AStzTLgWsggK+eEQ5CDHfrSYzdiulS4EQAMUTZDL1PHODVTU7myhjthcQqUmO5gRz04OfxqG4eeYpHA9vaCEFmZnyWJGTj8Ko3Qe4gQMr3BX77lfyApAcvqC7X3RqxByAvqPWjIcRYAxjBPc//XqzcSeYF8xM8bNpODGef/11W3pE2GjaRl43ZyCe2KYjsfABAvyikEDqMdODxXc3HPSuD+HxY6pM0kYSUtlgfoa7yfvWMtzWJnzdaKWYc0Uij1kmmk0ppuc1IHnfxeZvsUBjAJ2P1/CvEkbDOAGBJPGRivbPi6+LSLHTynJ49xXh8quxDdMHj5eorensYz3FlU7y+5skYxkU4ybYh0aMAfMOtAG9c8cDptpsSoWbfyoGDgYqySRZgsKFR8v5/wBalW7VwQY8P/DgH/GqqOPmAByTkZ6CiEM8qjc3yc8cc0AWFkDTlmjQLjkYI5/OrNqURCoCBmbkk81TdWkLHLFFGevU0WgAdPlbdtPPPBoAv3TBuVKnkHHPBqOadpraZGIDDuew65qJ3YI+GIXjg9aqyOSJWDnBA46UAUZGYSKoIIHp60HYXTnHqKkZAdh4XjJ57VEcBtxHTimA52CruU+4GKULJtGPm75pjkbgMkjHFSQEkcE7VOBz1oAiUOyqDlRmlhIXqPmznj8KsbX24bJHUDPcChiMrhScjoOKAIkRi27OTmmsh3nI49KtgoIiNpHGQfWoHYEYGRg8+9ADCZFBwcc9qXcGTBGG9c1KAGj+YDAOeaaYEX75AOR0NABESpQjcQD97I4roJHMqnYxyBwOuKyIBFuxgNjjrgVuTOsG0xRnOOSFzSBFaOF5YCrnaRnvjnNU41TeXO5mPUJ078foKvLKmzk/O+QOO9QW0Utu6+ewWMHjH45oAkjW8d18sRQxEHaz/wCPtVnTvCN/ql4vl3luWZgcl+CaWCQYXeWGFOcjjGM0yBzb3cf2ed4DuLBl9qQHdPa6pomkgCa1WR3IkYkEj3Ga5zT7Jby/LguFEj+eT3HyhQT+Zro5LdJ5DNeO1xPuKozgbVHH9aSG9/cMXCxhpRnjjg8ZH4UrjKpjtLeQJ9njDkkAKOpAyBx7Yqd7ffbYgQW8Q+YeWcHpyff/AOvVGVMXsflxlgp5fOdy4H681oSCO4hjDLJFCrYGO3pn24H50DMjX283SftJVd0JVADyTweR+lcnMY3jZgcAHp17dP0rq/EptpIIhEkindtbap2k8gZ+lc4INxBZW+9gbfutx2/z3poTJtMtQ026XhQOnr1/xrP1N8TGIEbEbk568dK02uPs2ZLr5XwcIDk5rCmDwxtJMuMnIz1OaYiJAiTSBhmReoXnP0qGeRpcqq5wckZzkVYs4VOJQAGOcg9FGOtMHyEMrEOw/OmIhQ/Iyv0IwT6Go0diuCoHpVjhpiCw+bqBxioJIxuG3OPegB1rKDcR+am5SQCo6mus8SW9sJrSSwvJn8xNkjSSFip9MVj+B7M3ni/TIWGVaYH645rYOmyXfiu+ZMCGKSaQDpwoP9cUmMtfCWDzfGJcuCFhcZYHnPp+dbzWqyadeIZI1MWfujDO3OCSemRXJ+FdUm8NagNSjIeB90TKeTjjPFXNQ1u1v7h0t5PLW5OTjtngAjue340hlLTbY3+kahDz5lnm4jXuQcKw/MD9ao6ZpbTKZpwETGQG55Pp71sWU8ema7DNMSLUk20w/vI3B/HnP1xUFzqMltd3ljtZmRzsJHGOeff2+tMRiaoqpuPzSepPr0/wquG+eJz8wRcYzjuat3cLSQvcO4CMcEHgt9KpXJEYHlZXcP05pgdR4bMUqTO0j+cqqqKrYGDwR+VeqeG7iC2mVDEVhtVCezN7V5H4SkU3kceFPzKM7OQfWvSo7ZpEeCW4kLu5ICHGOhI9jUMaO01XWoLe1kMb75HONinkZFcfq2oaabP+z5TJNNdgpFtGFiJ7+9dPp+l2J24jLsFwc8/jXJeO/C1vme/SWeTykyI93QH0/GpS1Kk9DzbVh9iurmzv5ftEijAY9VI6Y9qzLtQSzzSJLICo3Dt9Kfd2mx3eGbJCjJJzjPUnNVpbEwuPJmjuGYY2jqTWhBofaY0DSK7lypIJb7vHH86db3MMSthMOzbM7unbNZgjEb7WjzKvGw9vwqxFHE243MCug4yDgf8A66ALck4kaIxts2BcN1XcAeak3IUVDMRuALADqR2/Q1QkKln2RrjHAUcY6f1pkcks8iRMqBicFivQ5zQBaufL2SyRxgOUAC4yGORkfoaid2iUQlUAC5ZHbI7Y49T/AFoa2nTYbl3eEEj5evQn+Rp32B9gZuhGWOMnAD4wf+A0AEU6pfCOMSCNEP7uQ5y2CP8ACp5NSt2vJpvKILKVBHI6ccdsVDdQvGAlyqZQybZV4JIYjn6kGmSIFjCgIwfCncO+T0/KgCxeam0nlNBE0bebvYt0bAIA/LFLcn7QjTXBAAZU8sntirVl5MRaK5BMTHaNxyAScjH4CqGp2x+0ROWOxyw+pHSgCK0UJkMYd5dcEeg7VPaTQ2z75I8SsOWxkZ9qoQIPMwzJ8mc5Pvg1o3MMEUYEQyynCuT0PtQBBDbXVzclE+UE7sk44+ldZp+imK0ka6mYSyxk716A9hWDaoJnWRn6HZlv462rK7mint5LmNo4SSIoh8yuegz6fWkUiJ4bazRI79DPJ90sfvL6EeoqA2UkVy0huWMKhWXYADz0zWpq9q1rcQSOC14oMk5z0H+FQrCtvAbmR/NglQlG6bX7fXFIZgz7vtRllwZSdrFVyWQ9TiormJZpykQMSAZUv6YrTmtYzMj27qzuqEbmz35z7VFqcoE0gmkikZcLtjXJHcc/WgRo+AQf7TJLbicAknJOAa72fpXE+A4x9t3lNrbsZz14NdtP0rKW5pDYoy9aKJaKRR6vgUh70poIFSB538WUDWSAjP7pz+q144yxhwCGAHHOOK9a+Mpb+zVCHnymxjjuteHxwynJml2qx5B5I963p7GMtye4cIf3R+ZuDgdqiJXau3JA9e59TikSGZiQpynTcBVi2tC2Ub5GBznmrJKQLEYGTk8AZ596vwRBE8yZygPUDHSiWxmE/wC7lOGHXFRG0ndGlklAUcfWi4EvmEkrE+IiOMjrTohFwrSqGye9UofMduGYRehNSxWrl180lVP94dqALcjYDrEcvkDHBz71Wu8rAdxAdxnkCrHlFQ/kjMgwOVOceuKzpZPMkJYZZeOaAImPyAuCWH6ipYoS8SsQNuM896iGdu4kkfypc7RkZHoe+KYCFRlQDj1xT0ZY4WHUHjp2qFVYyAEZHB5p5AUtwfUe1AExlIPzDGQM/WmYAViTlh0prPvQ8c+9Io+UMFxmgBY9qqu5iTyT9akUH7xBPSm4YqqjrjOaegYjLZyTjpQAqZySMAnoDUb8gnGSPenkFRgk5zUY7A4CnvjmgCzFGzCIlcoDkc8mtmTznJCSOCR93rxWNbMqyoGG3kYAHSumSfBLlQoQcDvSAzpIZLfkMXXYdxz93NUmWaZRnOOm5hVie5iMj5aUHBJBPGc9DUCTurKCWMTDCBj9e9AFqRrgRgmRDldpUjoOlOsDIbhWdclW4/Pp+tMilDSjzPmLDBboPapWWVZcI4yMY/HFIDu1aKQ2653Bm5Q9Oi0IgEUyTrh2JJxzxjC4/A/pTYB58MKxYDqTwOAMdT+mKdGTHuhiU+aAqnPOOCMn8cY+tIZQcW4DmaQooJ2joQduTz9SauWYIsCIm3xvkBh2BwBUeoWMjwxqsaFFbezN3PXp+IpLW4kOnRM1sVLDGEOASWx0/EUDIdcu0OlNEmDKp3NgcYJ4NcwrSGEhPlLAyKq9AvQnNbGopOtvPHDgcb2x1xkcD6bqwJiLeAK7sy4+UAdM/wAJpoQtxZ3dxeGeIJcqBjYp6571l3yOsarMDhhuDZ4P/wBet+znliy/lnyQvynGABUbQC7uCQTGzr/EuUbH9aYjB02Ga4Vo/LcqDk46irdxavGqeaVwRnB7fUVo3Lz2MQgtrciRhzJnJHqRVCxs3urhyZj5o/hwcn3oApqsRUsWQHPLA4x+FVEU/eypU5PXkVp6hp5twrxoZS4PzY7DuRVW2i82Qq4UMOQT0zTEbPw8uUtPGenTTH5QTtxzyQcV11ihTSteu5OPLt2AJ/vO/wCnSvONOvHttVguYwokjkD+3Br0jU7h18HaxM4/4+rmLAU8YIBx+tSykcdqlhOmlWkpBWN1Z/17/rWS2baVJGiOSoZf9rvz9ciu58XRNb+HdOXdg/Y4jj6hs/zrj5BmdUd903kqVJPGMZH6YpoR0WtRw3ekxXWnpi3Z9uD1iY44/n+VY0pY3MVzI24RkRyN6hRx+ecVo6TFLY6fBFeuYrPUUMiORnYysRx+WfxqNYIRNiaYRw3G5SwHAfJwfbnNAFPWhGtpH5Ma4dgytnnadxANZk0aHyBlsMgJ+uSaua1BLZTLaTFcxjAHbn39KqTAlINp55yo9OKANbwzFcG/KeW2JONx6exr0/TJUjikwuXY8PjJY9D/ACrz3w3czb1RVL5ZdoHB69Pxr07SvLCG6nOw4/1a4+QdamQ0b+iplZZwy7ScMrEgj3rL1+1mu9G1hrpmgXyyofPbOePyrr4Dbz2wYKeVBDY5Ncn42uENm1rJ5gt5hmSRP4QO1QX0PCmtHiYlZC6HGB1ya0xCPsJ/diMqeAgGS31q/rWnpERc6ZJvt9v3hwfcVjw7TGgCSmc5yAfvE9DWpBFdKpn8xd+EGC2zIOeM/nQIjDKoZ2Kbs/MvGe1OdV2DymcP95wT8o5+7ipwP9JbPlnkL8zdeM/4UCK6IY3kCAGJl3Y7D5hn8qaxYxs42M7AyMAe5GBROVaQIqLEGYqMjPBP/wBbNFrA0VurMsbrIcklckHoP6UALFLHFJ5jFgpkAJzkAZOc/gKlsPPmgaBptqqMDI67iVH/AKETTLU4iaJXjIMZJGOD2I/IVLA+4CJQWR2Iz3UhtuB+GTQAXYaTHmoXUqjRsDwefn/9CNRyRvP5KpHiNMxqW4x82c/lmr0kshRRJGjwwoPmHDBSR29eKqxRjG1w5V5GJyeADnaMep5oAjEs6x5NvhcFlOeueBj6c1JLMLm2nOQDn5VzyuWJzU8jK0qlUL7HBYHjK9MAdhgiq15bIN6bWRoxySMZwMYoAzbSFriTICHPB5xyas72MHO3cD8gH40RyecqRwDYD95vXk4x+dTLbxMf3Yxj+Nu/FAFixaeYLHAYxhuATwPUiurs0gW0LpIZpmG1S/Y9wPSuas5rexkMzoTIpARmGQBn0967OC2lvA0hs0I4eNYmCbmPqKllIzmfzzNaNcE3hiMnmHntwtYd7czzaLHHvH2ZZRyR8yHB4rsNVszFJaosEaTvjzHHJA781zPiKErYSssuFYqUCjuCRSAq28EHnLHLEyTMoJIyAo71oaposMcb3UQVC0asp7OD61Ssle/1KJlkDTEBSGyFOOnNdXrscd0pt4ZBiL5JFHQrjt9DSe5Ri+Bogt7uB25YZQHIUkH/AArtriuR8KWb2ephdhjzjeM/xYbmuvuepqJblx2KElFEnXFFIZ6xTCQO9Ln0pOp5qQPN/i/xYRkbT+7bk/7y14rkMeWUc87hxXs3xoVf7PjIC5KMPmPH3lrwwS84CryQAPX3rensYy3NWIspZTswcAqretSSlY0TaQ5zz83JrMsvOldyhwUH3enH51YdbgRMeVXPIByTVklxpliDYAOf4tzHFZ9zI8uFQdRnHPNRzrcrtgaP931HctUKebC6sV5bjOO1AF0K+xVClT9f6U5d7Iu5XCDIHHekWRzFlQqljjK9aiXeN0bkBxyCehNAEkTvbbyw+YZCknmqQJC85JJwauRO6jy/lJIJz1yaqOWDEMDuHc+tAFYFiWCcA9KmQ84O7JA5prNnJVcf0pyhm2FGORyaYApwWZiSc5/KnbVYksSDgYHvTJAxAOASP1p29VUA89yTQA0KA5JxjJAoHJ3IdwHY00uzQsGweflxToVbaFJ4HSgCSTAVCuDn0pVY/exxjjmmLtZkDnCgmpW2lAAF46UANBQgnJBI5pFKgRgZY5/Kj76luAPQetCjAx0bHWgCeI75FB5JIAPc1rzIJZmBcoAcYxkdaxIs7gSBxjGe1b8RuBH80aqzZ+XPWpBEDKGR2ADHHPsKyZFBlVflZeuMmt6aLKsshKs2TkHoKit0VovnXb6L/f5poBpdobUSKgJyGxjI20/TZUlc7/lk3jIb+EYBpZYQw8mR3jUR7T6Z9KhtIyJR5nLhtrH+8ByD+hH40gO6S1Ikjmj+UhRkjoN3H9avxZGJHYM74B9z8o4/Kp7mCG3iiSJi4MI3c9SSuKr2T7bvywQdoBYn/eUAfoaRRLOwKyhmOVXbx2O0VRt54ECx2rmUxyFMEYO7GM/mBVq5MTOru2D8u0gdPlAP16j86gR4Y5QmMYckORy+cNkn6UAZt1aMXcxn52Vcl/ukZ6H8q46eOV7khpBsQEjHQ5POP5V3OpSR/PJJIVgC/MP765PFcbqBYyMQsYIwQB6YPb/PSmhFmCUwbTEha3JKNGTnp0wacX+0MEmXIACBlyCuO2KZG8FygWAmNgp3IBjP41VebZEIZWLkHPPXOfXvTEW7rF3BsW4aOZcncR1Hoa3/AIWJDJqF7a6h+8eSIlCFwwxXKeasLIJMEfeCH3rX8Nag9jqVtfrEzBXKtxncDxSYyPxCWJkVTgqxCheMe/vXLRki6COP3eOMcH867vXJ7a5VxbwkTDk846/qTXF3cSoUyMOOMH/PWhCZmwr/AKWuMbSelejXRkg8CWdqwDXFzc7lHXIHH9K4/SEHnNMFMmxNzAjAwDXceItP/se40LzbwG0jCSEkZKknJDYFOQIn+JIMUlnBsXAgRMA+gFZKaPDNNcMEG2309M8dWIANJ8RtfXVr6B4Z43QE7dispB9wRW7CmNE8SMrEGKyjjBIwdxOfz6UthmR4oKL4c8KI0W7ZblioOODIM/pmuN+2vHAIHT5T0Y9gf69efau48cwSLaeHwFB+y2FvuGO7FutcFqKETHDAHaAAfZR/9emhMtazdC8hgmHzsgGT6/KB/SqTS7EhH3gc5HrwKhjbdE0Y5I55/L/P0pzJ5SQMSpIJ4/KmI6DwzBNdTmGPYkqqDl3xjp/KvUtHtYk01ZpeWIGZCcnIIGc/hXk2jurMvlsqS7T3wWPt/hXoFncS2NuXsy7QyIYnVATz64PSpZSO80TUHvA1vu+ePA3D+IVj+PRcf2Q5tI/MCbluNhwVHrmqvhhZYrS4Mb7JpFwGPVTjIJH4nNb6vIfBt4t46m58thI4HB7dKi2pV9DxbTpi8aRvJGkTEGJCc4K+vsaS7ublJZJd9puALYD9e2BVC73/AGoRh4ykRw38K5/rTCiSohjWRXXLOpXcpHtWiJHt5xmxKI495wfNIIyR6/hTZpUMqCKKENt2buQF7Z96SQIkYCv8zYJRhg55/CltxstpAsgG9ADu5AbOcjjg8fSgQ1UwSI5FkdDjg5D5B5FLKZUhVN+UUEjaOQCR/hSPw5Mkhby/4vRgp60hi3mby43JYDa7dDjHH5GgBZ2EQVgyO0kmQAOTgkf0FXobqaKSQtPHtXDIypkKSOp/X8qy9R82JoEktxG8ZZgx5LdOOP8APNWYQ0gSHzPvSYzkZxsHX6ZNABJI8qSBEle4kDBtq7Q2O+PbdmpY7guMeYCiMpDEcgg4GPwplxvhuHEMkmUUpGcYIwTge+QD+VNRkKEvuFwCxzt7AZH8jQBeayxbJMCY5NjZ+bkk9Qf89qr6xIJHd5GZgztj5cg/eGfzpZldmm2K+Bl2DdR8oJz+f61YuFEvnWybWUIGjz0xuHX8z+dAGFDObURqFDEYJxz7VoW00tx5aqqAxjOGHQ1nWGN6Bjllfn6CtaFyCNkeWkblgOcdM0DEW48v/V7GmOPmOCfwFdDpzCOF2jml85GDlGfGBVBba2naQWqAGBgr8YJIq/LAtpNGlwrSROCWCnOF9/akxl68e7ntlCvcKJCXboCo9vWsbV0ZrByqsqx7UJYY3Mc/MK2APPtPIRljYljBImefasrWYZJdCWdJAxMqQun+0MjNSBe0HS0kWOWabZblCWQcYxjnP1rVawYwRtEAq5O30KdK5/S7oyQx2MTsZQQrxgYJG7Jye1dXLctkwzgbMYXjBA9P0FSykNs4yt+jOAN23r14BrTueprMgLnULYs24ED/ANBrUuOc1DLRQkHNFElFAz1Y4701ulK2OtMYZHWpEec/F6Hz7SJc7QI2Oduf4lrxk2KB5Wn8xz6bDXsvxgl8mzjJ5Hlt/wChLXi810FyDGVyM5x0+tb09jKW5KoIZVmt5IkIB6H+ZxVny0jf92pYnkgoTj8zVG2nAJR1cEjg+opYwYWLLu3HjpyBVkl6U78Oicp/0yxTLtDJAMBs5yCEIqLzgFwRlm7kkAfrQbgImyNsEcN8xxQBUjBWVXxlP9ojIqyFaQsYlQADBZfSmtL50wHy7TjuOPxqe3XfISCioM/KzYyaAE8obMAvvC/eCnA9hzWZfF1nCtncOuTVy8uDlNpDBcgBTnJ9azmLBxu5Y+vUUARqQxJbIx6VYiBgyQcsRjaRyc81CVKgtu2k/rUkjljGZVYOMHnutMBzGFWXCuVPQn1qPGeWQcDIx/OiQHHOAOQowcgUqs6oUI5BwfpigAhVdwU9+mRUZTZ82GwT19KdlR1JyvUChCCwJBKnqKBAVYKmOQBkk0okLqQuFUDpjFNVudo+mBzQmSMbuCQDxQBIikIDxn0FSCMhSSxB759ajbKqCCp98YpS5aTnlT2FAE0DAtEm7IZuR6GulmCKeX+cAmuXtApuYgqkvu4rpJ4kLo8vzNjBOaQ0OvvLW2MrEAAbQao+csuPMUIoB2D1PrmnyyvNGse4EcnLLximTiRiYykboD9wcYH1oAYlxsjCuxMZJZMnOG75qeKYrEqyAM5JA/En/Gqm9E3NKijkgqnzdaeojkvlClt6jIVhjn0oA9M1M/6OGjyWSEEDGfQiqMF1L5IdIoplSQsW3YJVWxgjsR160+7nMqxLGWXIVd/Ycp/Ss6S8EVrCbhTGoG0bRk9tz/mDUjNG+KSytahlGMkMvK7SEUHP4ZrPnkESPG4jTI+Xrh84x/PFS2rwLc/u5MweW2SQR8wP06cD8hU32AXN0ZUz5eRwh6NlufwwDQBm3y/aLOe5k81pgwHTAHPftjn9K5+7YrcyoDGsiep+6xJJHv1rpdZRhaXEaXCrE21RnBIIbr+RFc1LEikiQFyD8xU5LYJAJpoQ1/LyXEZYdTsBHJqoS0gXJZUXpJtyfXkZ4q7+8KOrAcgfKvAJB6detREq7ZXahIxu67vamAiiW4Jy6M2cBtucr39hT0kjgjkVBIrIuVZckZpiI7KRxwCWOcE+1RuimGRQhXJAUA/eJ6cUAdNqc6zMH85ZZmjUnnax47DPWuT1A75yycnHI5OPY+9WNTuv3Cbm2yeWMqwxhgenFQ6IH1DUIossg5y2MkcZNAFu1j+z6UDHgySkk7uCV7VDrut6lqMq/bpk2x/KI04GB7Vu3sEMdtG8rrEoXKg+mcdO/SuV1corlgpbBBDMvPPbFAMZpdub7U7eJ923JJx3xzXrXiGGS28L+JGWP97NNBCF+oB/rXmvhQpHNJIXGSjEf73QV61qUX2jTXQMSbjWYhz/AHVH/wBiaUikcp4xlZp5rckN5H2S3YcnoOcfQmuM19ZF1K5IVzlyoLrgjHHI9a6W5eW9s9bvHXK/b4mEhPy4MmAB+lYOswg6nOrEkPLI2SOvTHPvmhCMJY5GujHsYO64xj8c1JNBNDbwzzIRG7EIxHpjP8xW14fgV9Um8xQFWGUszYwAF/ziqus60b+OC0jQCztuY07k9z9aq4g0NY5T5bLuc8ggbj64xXfWU00NnDLBCGQMUkAyCnpkZPpXnmipJLcoqHeMFyN2D0/CvbtC0VJ9OjkmBV2UKHUHIB+vWpY0LpzzKXeRthOCu48nvgfh2rU8RxwW3h7UJEMgeeLLE9K1LfTYIrMQSuHgBLAsvIP5Via1dFdO1C3kQi2VC2SchgB2qLlHjLTW32q4mgglIYYDldy7getUpLk3TeXPIYXx8rhcKO9adrLtfy9xe1XcREiYJHUZJ4qleRRLHDLbokazIxcAZ6Hp6g+9aEFQs6u8TiVl2nDnk49cGrUrM8AVwJ0/hkU4bHTHvWa0ixKfMkCybcFZAcrz2/8Ar1YAtXdQJYuTlsA7Vb0+p4oASfMm/adjHJPGD071NZpJLK7yTEJKjlT0GTwP5U+ztUfLPmNSTgDJ/hOOvQVagmby4kbyplfCbAMMVDA49MnFAGZeb11F452HyBjkvweeOfwqzFD/AKOOf3qts2Bhu5BwQfSqmo2224aV/M37d+Mc5IHGPQZ/Sr1vLHEF2tiTY4Mi9vmA/LaKAK7EpGoMjtKyh43ZcYxuJz9B/OpmlSWN5QzBQ7bYx6tnj+VMjj8ucgbyY1A3E5AUjJx+GBUsMyrJE1sd7Ljcg/iOQOh78mgCTM80hWT51PzZJwTuT9QMgfhUVzE0UKDzUi80NIxIOcZwB+ParUnEithSUnQKynjYd3X6YqSdUjWeO4ZSshIGeCFyf5CgDCg3oWjwNxyFOMZ781v28UjqszELCE2s3p3rBtjIrvKqNL5QDHJ6eh/lW2iE6dF5krmJTucqMZJ6CgC9bSmzvJZGCSxOM8YBYnvjvV+zyVkfIVmiPlF1zt+b9RVCLelxbwwr5asQyM4Ga3LaKGdHQAb0kWJpTgAjk5qGUh8263RIUhZ42TJ2/wDLNuuR61k+Jh5dp5Fqr+Z5gZ3xhcZ4/HmtO4u/KuXtLWYyuxwMgsAO+MZzWXqyNFpd7KvXYm4F8KD65Pf2oAkttPtoZbO7upH8plCOoPU44Jx74qa81CVrhZnQeQ8uzA6x44GfrSXBNpbadm3JV1UEqc9BwfpVI294bm5tCXlLDJI4+Y9GFIo6bT5JHvohJg7SoyO/ymtefgn3rB0OG4SeLzbnzUWTZtx0ODzmt+4GP8ahloov3oofgnNFIZ6oRxQQDSknPHWmEGpEebfGOLzNPRQoZvLbg8D7614qbVoxufyiuMMrMBx7c17N8aE36cqksMxtjH++teHuiADzSVKHqFxu/lW9PYyluaCQoY5WLgR4G1NwJ+lFrArRb22rycDeuPYY61mMsSlHXGO4xjA+uauW9sk7Fgh8rvgdfrzVkk8cajD+XI6sMAKvB/nSyQstsh2ybichWYdP55qGSJY5AEVVT+Hoce/JNIrOzZLHGcBi3NAF1mdkZFMjKg5YHhfbFLHcGCUeY0hAA2gHsf61X3rbhudwOCVVR19zVeS4ZFKQRqwf5i4QZHtQAX0wUDZIQwPCk52+wqqrmZ/MZduD2XvREnnR4L52nO0L1qRjvAXC88DAFMCEjDEuuDnIPpU+zISQKNvA3YHWoEf94wK42jp60IxGFV8Ln7uOnvQBPvUs3AwcAH1NOUls/ICT6kEmmK7IwMfGB3HBqFSWkLHO88j0oAGYZPyheM9OtKdoRCvDH+GlACoW+bhuCT0qRNkkYEhwfUDtQBC23AVBhyc5pypuiUKQCOnvSS/K2CD7c9qN2zDDHPbHH0oEPb958hOFxnmlTG3ZjvyQKaGwSCByOKaXG8l/px2oAuWI23kZYDAx1GCK25ZRIxVRgbuT6Viafve6C7Q5PA+UfnmulcYhxIFEnpSGUtUdYYYRCx2hucdx3qnlJCCYXZSflI7gk0+9lMsjqWHlg46Yx9KrlYZMhGyYjgLuPNADZZdpEUZQDONkYzycdTVjT0eW7O1w+DubjBBzz17VWnUxsrxq0Rx13d/bHSrmn2/m4bdmUuOCeQuDnJ75oA9CmVGtfLJVcgjAPXpz+mapXqSTwQi3iMgiBRowR1B4H0PP5U+4SDzI0kjOSIgcZzyFHBqMzKUia1c+YW8zenORjhT265pDK8MeYo9sDI27ALN04B6fQVsWUqpaYuHVi4wcgAfd4/WodRXFg87uQFK5jIzsPQ8/XtWdbSTrAAEMzyI2wxjJ/hOfwxQBJ4ks4ZLFY9iKsZ3K2O2RjoMcgVzNxHGIf9Gxt3Y8wnk8njnqK6PX4mawjlljkSUhSi5xu+XHIrkrgyOoSVkzGhyMdDkjIzihASBVDAyJGqnkME449KciKw2xvHG6jA25TOe/1qAuyriTcTu3AEZ49atCR2jJ8twkhzuDAZ/DH6UxC24275g+XUEMSByMdjXSaJFZaToEurXcIuLqQ7LaCUjCn+9z3rn0E08bSPGoyAMKNvT2p+s6gTGsSuyDGOWYDP49DQBkakQ9+80h3ySPubGCOe+AK2vD9kILNtTG7Yz+Wh6fX+lYVsI5mAEyKGOFKliSa7PWoY7DSrfTZZI0ijh+bHOXbnHPehgZ2sJFcBN+0HPCiTcwA6D9a5bUszTKBiMnGVDZ78H34rRkhMFn88LeYTu4wvH5VjW/E4ZkLtnChxnNCA2NCiMN0bXYQZJEwduQQDuzntxmvQrnVpreDc7okVszyNGeT5zbwgz9CTXB6e8cN/A01xsKMVQK3O44HT0AP5itLUte0wzQJCZZbW3CuWPPmyDofpg4/Okxo6mDT4ovDtzC3l+THdWhbbyCCV/+vXDeKfn1K9kClFhvJIkA+7xgD9Fratteh/4R+9+dPNmdJBDuwRsYHgfgcVz2o6itxeXEibwklzJOVI4G7v8AlmmgM6wiubiWRLVlkaTcrAMMkHB/pVXyWMjRupQoTnA4BA6H8qtQX7WtxO9rEyoTlTnoMfjVIzu0nmZwzHcTn1piN/w7Cs9/iKKSQ7f4AFGPTn6V6/oiXlvDAryuzPjKMxOwD1Prx1rzPwbDetci4ispbtVdQrE7EUjnOT17132h3RluTBcXVzayZKjaoZfcZ9Rz1qJDR2sau2mklPn53GKXdxjg8HmvN/Hl3rGn263EkUsWnyqItxOJMD2PrXXpo8NxGLiGfUI3BBG24ZR74ANV/FVhcTaDIytPL5B3hZJPMB+uRmpGzwa81K4nEeUDJGxJznkVLc6g11FGWtVIHTDEBgO1ad9bl8BWjhQ5bZ0B59qzTOEKmBBC4yBtGRj8Sf5VqSR+ZC8abllgbnnduB549xVpLprqWSNJU+XBLSDBPbP+TUMC288MkcgZJl5BJ+U/mKcYCxYIpCKDucKAP096ALEWoR2ozGkhYKVbBypyuM/rT9SuLOYeZYf6OJsI5K9MEH8B0qr5DST7uIlX5czHgcfz4qMWUjjJ2HLYABJ3AdSPbigBhKm98ySfeQo/eAHDZ6fp1q09yyh2WKPb5b8gjGNzHgduh/Km3FsrK0kq+WyBQEI4brwD6DA5pLybZbbpY1AkTbHJG/cFgf5/pSAnCK8kxyABkhWbC4IXAx75H5VKzO8y28KhHWbcCAFY5I2gc9Mn1qpd3Fo8rSpPIJCxIJOeSDjr2pLSVg7NcM5t2YsSo+ZTnhuvHIoAke9ikmJuVKASl5FUZDt0x+uas27utnOIIVIOEDYwCCMfnzUc4tnMrFVZlK/dY5yUAPHXrRqDpEZLNCQTgYQHIIzyT9MUAZq/aA0zh8BCEOTjOBjH6VeN7PAnlGJZEXDEZ3DnseKqWb7YpIpXQxg7yD/EwqeyihmnY/LvY/IuTyfwoA0tMd7q+iSGyD7lIIjQ/KD6ZNbk9hqdxMsUFlFGu4KheI8cY5JpugvZIyRP5/2vzNqr5hClieuOhxXcTyi0hiG93UuFZlXd9W9smpZSOcnsri4jjtp9VgtGgUosaQsSQeOueprm9ektba4t4DLdypAT5izJhGYe2AK9Dn1HdqaRIsaxAht2B8xx0/DrXE+KdSgvGEQkWSCFjG6MvzMWPJH0pIbNyzUXWiWtrM0avGm+Hechh3BI6YpbmcKqSM211TYSn3fvY/SqOl61ax6ZaxFXAXCOWX+HjOR9cVm65MYLqUqzNASAUDZwpOc0rAdTpzqbmFUztL5z68Gte4rjPCdy9xdW+75QCwxXaXNQ0aRKEnU0USdTRSGerdM0wng5p5PWm9BzipEeXfGbcbWMIDzC3AAz99K8VdCblV5divQLyD6HIr274wgbIQnD+U3UgfxL6141cAxorptLK245Ybj+ua3p7GUtyvIrBkjdXG4/MGAHTtQSWZi3ysSFC5zgdMc1asi4ieWR/mc8MVY/liqd9IWkKrwPpj8a0JLf2j9yIFOSfmZuOPQVTdmycMxccN6GgSeWM7mVl4Bx3pIwZGLmT5+p5xkUANRlUFOPrTtu+InaBmon3ZIDHPbB7VJN86hVBY45yaAGQuiEYGAOg9TQq5fKLyTzjtVg8QD727HOTjNIJAi5XgkY6UARMoBYnG4DPWmx4LgBjn6dqkeRnk2FiMn5iTnJqF96MvGMHn3oEPw3AclgBwcfpQqoQWc7ccDmlUCRe/TjHrTFVfLYkljn5cfrQAqchijD0weaaA+8knkdKnLKTwjAkYxntTODnB5HT3oAbuJwT69DTsbgPnABPTFMCAMMnDY5yafu8rBX5ie1AD3RUGVYY65psY3IdvBP8qe4DqG2BV/iPWoxkMOMLj86ANHSj++GGIZhgfWtA3Dm5KuhZySMtWRYuRtZj0bIOcYrTadFlfZFlyMbjSGRakrCZXCsNq9D0x0xVb5Yt5jlCv0wEznnsas38XneUjqIQvGVPU007YoQkyuABuT1yP6UAPc2wtVjCOY+WJ3fMx/wqxZIGZfKUrGWG9snP4fnVBQs8ihVfbnaABk+9dEmkNFE0yCRAnOzdyR9PXigDq7545ZY0RxwMIx74PH6CorS3uxGp8qMIZgvlx4z94jsORxn8ayLiaWUROkLbUHchcAZ4Ge/XnFR3HiCW0fy7eYb2GGKku2AT6celIZ0M2kO8YSe6IXJDbTuZh1wR07j8qzFubPTRN++draIMgbbgKSSMcVzd5rV3JZqWlYOzHOTjnA7D/PFZZubi5dVllZxgjaOgOOvHvRYDpfEF9JeG3uY+YSzQp8+CT1GQfasZ4WtoDczNGSyldjcsOc/Sm3MdybK3luI12qQpO7O8nuffrTIgqO6yDhTuAWReuf1poRExLW/CqrAhkDZGMe56jFTvLKqDzXUof8Alngjac9Aab5scimNWzGQBuPXPpVaSTKsIFWJemPU+vWgC1IDFpzvBEm5HBBznOfxqC5YGCJXXbNncZB82PXioZI5PsagbxvI4HH9ak1G3ltZCA/7tU3bu+COhpganhW1E+th9x8q3Xzgcjafc1p6oq3+pRG5aQeblnYDIQdjgVB4fgis9FdgzLdXbbc/dCoBk5/GoJLS9v7JntrW8dsbXMaHYxFSwKfiC4VhcRrJukDbQFByF71seGPDd3FZXE9/pNzPbzABJ0bDRjPUA4zVvwvoH9iyfbdX024urkrvhiRCUVj03f4V0Fx4zuF0+S3gt737VMMPJ5eFT1ABGMYzSGkYXirQrbzGjgkjtMQq8cW/e7uexPY9zXNf6DpkS2xQzTYzPIBwpx0HsKXVLjJjLRysZMCPcjfNz2rZh8O2mn2tvc+JrtoPP6RW/wA0hHoQKYjjb+VZHAiX5UYkZHbjH9fzp9raGaMmZlTcMcnHqP6D866r7FoEwePRJ7lJs8NcqME+wx6d6ztDFjBPdDVfMZ0YoY4wBuOTn5j0poDIEcO9WEqpKnyhQCCT/Kqt7FDDIPJJ4AJ47nGR+FdZGlnObm7j0S9FiyhFkVuVx3PHP4VzV+kLeY9u5aMvhC3DYHTI96dwO/8AhzdtJC8V1MiksPLzj5s9vWu2t4LcXwaVy5bKGUEc+zdh14rzjwfpt4trJPDaefcSoGVD2Vf5E/0rp7bVpkkKPDh1AMiSpuDLkADI7j1qJDPQ7OTbAV3q0a8L3IPasjxbeQCxuLC5HkNOm0yq2Bz6ntSQ3tmlp5udkOeWB3Ekdqy9at2vbG5kd0khKEsX/u44BH9KkroeUa+bZkTyTFHsYxkM24t7g+lZyQxPBMWEq7OVLA4JPTNT3NuGnRkkiJUFiq4BA+vtTpnuxOEhlSaN1ADhc5C9yO1akEEE8ltbSGL5lJ+fcm5Pbmn2twrzlT+4XbubHIJ+h7UksUsoDqY2CgK3lnk+9PiZJDseDzVPyBxwAB39O9IB10zqkbqwAR32lVBDnrnHYVZjlWOF/wB+IHAaRHxnB5VsexNVEt5I1PSTdkg7hgLkCrViwWeRAY5WUMfnX5V4fj8Qc0AR+e0jKsS7E2oVV2Jx1yBjnHP16UWtqtwyxRMFcIg5b7rE4PBznrn86j3HcWEp8tmMjqGCnKjkD35qfT5YfMRjIFCtGFccN17/AJmgCpcWaxRxCWNUd41MbRjHds5B/Co/sqiB2ILARo+YuAA3rnmtYRyLbmVTCwaNd+45KtgHI9M9KfdHaLlfKdU25IVuPlDEH3XA/WgDJMExmdUlZG8zaGI5IKE5x+X506NJPJWSaKNBGOeTk5Gfx4NWbi4ZwHMTLvfcGDf7OB/L9KhuC+JUcnZG2N5PQ9AP5fhQBXt+ZkKKScZVyMKvv09a0ILlZJkggRXjQ5DEYwcdTVMultuYMkjhxgHPI57Vdt4pkBeIIQDlix6hu2PxoA2NHub2O3naOJdtuWZJGYBFP8TeucdK6a91C1vdCikn+dWQM6KRuVR2+vf3rBtLV9Ohs0ZsRykuzbN+cfw7f8as3mopLNLbSQXW8hXUhFTeR+gqGikVxcm7do7WS4kG8bYwMcYxuBPTjtXM6wxh1IRfNMFcZDnof96tnTrpn8+K2spjcNkqzzhhGc9hUkVhHLb7dTvYlU5ZvKIzJnvnrx6U0DI79dSt7KEukCPGhzOTneuOn1rEt5HuFnnWUiRYiSSOGH4966E6RbyW6vDdyXVs8m2PcSSoxycVKfDsUNsvkzyNGBuxngNz2/AUmxlLwPdzS6tBBLG0ZjTJGeD7ivR7kVxfhi0EWpLKTls7VI7g/wD6q7S561nLcuJRfgmilkFFSUep+tIevNO7UhpCPNfivl/JRFP+pbkDP8S14tqUZjOTuPr2xxXrvxoO2OMbyg8k8gf7S149K/EaNyxONnr15zW9PYyluXYbQtYRMwLKE3ck8ViNEHJk+8ucc+lWLtiUzChEWduAeM+n0qJFAhIYnGelaIkciBQoCsQCfvCkES+T5hIGD6dadDuY8Ad8ZppfdHtboOmOlADVkYElByTgnFSkr8oUE/3jSb0Cg4O3O0DildThADkEenSgB2WP+qPynrx0prREx7mGOeBjrUYZhIVbIHX2pVPmH5wMdz6UCLFvYyXEEk8WcouTmondF3bxtyB1HIpyTtBGVDvzyAKiZ2Z8yE4Y88ZPHagZMT5ksZO1FxjIOf8AJpjYZ32hTjjI49KcgKphcbGbcT700IS/yEZagQAgg5JLY4pu18NxwfSnOu1m5GAOq96ZIhVeOh560AKxKhSM7unJqLO4cjB9RUpSQgYyAeo9KQNsU4GD0yOaAFUc4XkChsOuc5Ucjsaa7HjkZ74pc72AJ2ntxQBPZBJHVHB2n0rYVBGybpC4bIwRwKzbSOSOeMRtvfGTtA4q0JYYJZGlk3ynOM9BQMkuVlMbRwnciDdnAJX2ptlZT3LgXDskZ6ydSQfTNUmuQxXIYBjzs/iqR5m8xVmeQhRheeSMUgNyG5h0yB1sVW5mfgycbk4I4FU11W45dpU+di3z5O0jI7H3qn5YZUWNAsZGws3Un19q19E0ITxn7QwZQ3QcN/nmgDIvLkysGJeSUsdxY/K3sBToLWeZQEjKCPDYxz0z+IretvDkXmsQ21ckYyCcEnFXYIEtIzhBGzLsQ7tzY2nH9KBmTY6HcXlygn+SM45Ixycf1NaOn6WFXB8reMFSf1PT2FXyZ4psicGPblSy4ORjr+QqMXELq0mN7wlY1ydoKtkf/XpXEVp7aKyt/Ok6LJyA2V4Yg/y/lXMySrJKPLVVwMEE/e9+nFbd9fSABUG5Sx47Aknv9TWNBE0sm0HDA7mGcKM9qaAhHyrzlQc/N9amdA5ALCRB0bHt7U6QsVECsohTnPQHgUWcfnswjACk4DOOpoAk06V47uJNoCZ4yMfWn6gPO1WCNQWKkKBt5b6VBfSm0S2fYuxSchTnmtLwtGdR11LifK+WDIQecADigDWvEjLsrMVVVEKQ4++55Ofaqs3ijUNH0y3t4S9vCjmSIA5LnrzUdwEeeG4IYvKzSKQRw2elU/E/2aW0gWGMM7OxaRzj8hQMs3fxK1+6RUlmj29QgXHasN/EExZi0WBjACOygcYx7iuu07wVJqGii+tltzbxxh2b/noe4HpXK3HhueadksgJD1POB379O1GgjQ8F6ktz4ntpL6PfBbL5gXrjaPTvUviS9bxD4nuHDRqrsAhBwAAvQccGsbwu01j4htxFI8crZjLJz1GK63w3pQW6uo5baTzEDfM5C9Rjr9OaT0GYWrx21gizQvKzYKpgjnqD9KxI9S3SpMV3M3L8Y+Yk/ma9afw/puqwyC4HkWUO15JTwSu3IA9zgmuF1e30iy1ATaTBLJA0ZK7jkq3PPvTTuFjLv7jUwlvGbmVYgu+OJHO0Z+n41RtpkN/HJPGGRWXcMYDYpZbu5BBifLgHnGRgj/CqSoW2hCPXr0piNa91C4uL1poppLZSx2rGxUKvYfhXReG9QmLiK7nwkhCO+OXOOlcv5XB+Q7cr8/4VO1w1okOG+dmyCOuP8e1KwHsFsBBZrEsCmMkFVTlgR171DrVskUV19qWT7LcplhnBVh0JrlfD2uTSanbrLKy7RtAI6f7JPv6122uWrX2lg3Do8TjO1x1qGUtjyy00tZLP7ZLMiwOTGse3GO49uaoZi+1urxxtEoJDg7SM+4610fii7tLaG3tdPsURRtVyfuE+wzWHfokIYRI6ryDgAqxx0q0IomIh1aAuTkckc54qQXD27CJg7BjlkVQNzA9D7e9K0rBQ3kQbGXbgZHbrU0iFYhvVNzYVCh+Uj/aNAiSOzjk3KsyqQCFKADJwD+X+FQ3NuIikQbbCibmK/eOWIGf896ZG4hwsHyZ5Ugc++fardrAJ5Rvl8qVc72Jz8ufvCgCIxmYiVY0iDSsU3dD82cY7nHFSzGWQCW0gjCJ8zLkH5QcHPbPfFPvSkccTTM6ztCJI2HII5J+nOBUFt5qJNFGJBEsZdYgOMnHU+/X8qANCPMzuVVYY5FO6M4ALAbsY9uPyqveRIbeT5XywG1lJGModqj6Z/SrUts1rKHedMxbhgHG4mLqB9aoG5klC/umyhHlMeFJ2qM46kjmgCKO3dd6XLOiBcKrD+LJwR79aLuRHtpCDuJOXTH8XXP8An0psZlukZCSq5aTzH/jI4x/M0/UZAiM8cipMWK7ccAD39aAMqCCQiSbbxEMlSeSa1LaRdi+QGR8EyMXypNVkw0R8wSHYC2VHI98+lSLM626koX2suR2Zf60DLQvpXjEZLgAjDGQ/L/8Arq7bsjAKjNb5wryyHLkelWbW0sbqLekMY7Fm7fT3pLuzEc6RiTfMVAVmXJJPRT+FIBIZn82Q2Ubw+X94q2eM8msi+UlxIh3MckMUA78j3rsbKwvEu5WEkO1GAJx271o38aO8DWsSQToCmHTk+hB9aVxmV4djZbZJJGUREYPPKng8/hxSwSw39zItu7brdQrMG+9k4zj86zHivsT3LzlvO+RivYjHOKl0QPYy3BSYNEGO8MB82Pf0zUtDNLRkjh1KGNnYuXyBXVXHWud0hQJockeYCCR3Gea6K4+8aiW5pEpSdKKWYYFFIZ6oq4496aw496kHWmnrmpEeWfGKJZPLJBO2Ikdx94f4V4pfvGkqZX5ivTGPxr3X4qq27K84h7AE/eFeE6ovmXYZCQGJyTxjHauinsZS3I5ZAVCncpYd+30pURS480sVxgYqR4RvVc5A4JBprBhCzD5cP8oPp61ZAkat5xVc/N1z2FPhRG8yNgGwMkimhBu3LKSzdfrUpMccWNpM3TPvQMrMV2KGTkZ5p5bZGGY/MOfpRIy4yww2MZXvQV/dIducnuOtADWDFC5P0psJ8sYcZzx061Kztk5AJ7DHSomdtvqQc8UCHxnzCFZVVvUU8lBNsCkgnB+nrTI+gwDu28Ht9KFUkhlJ44oAmUtjag6HO30pjMpRgCcr1I6jNNR3VmBwxHH1p6srFtnzZxjjr6/1oGQRphmZfudiTStsyWXORye9SgKR0OwDmozHgcdMdemaBChn+faTnOBUYkUrjIDdDS8htwY5U56011UFSevWgB5T5ht+YfrU1tGGuAMbuOlIrBlLk4JPbjFWYvkXCb9zDC47exoGIR9l27WwWHQdvxqFIt0wBxtODz3zVrbFGxlk3NlenXBpqlJAh2lNgHXigBVQBirAKeoXocCpEARQ8ih0J4cnlaJkTy9wyDydx65pY4SsixxyBmOTImeDQIuTzrJbGKIJ8znfzjAzWh4d2SyNnzPkfOS2MjBB/p+VY5xG5YBMEgAt0U11+mxr9hjYMpMo4I7j5sUhk0UahhEsRaSZvNfacbBuUgE/nSKiQ3DMp3TFcBCcgHCn+WeasSb/AC7iMYjlkB3yKMgHH8vl/Wq5tnefy0KqEw8kx743fzH8qBkcsSSSMELNtXa7jov3cZqOSNZbZtiIFLECc9+R0+lPtYis5UqZo2KkYbAyMdf896juRIjCISbULFvl6Kdwzj8qQFHVXQ2m21nLEABkxtBB7/qawuHiPl7Q+cZAwAPr+da2pRPEwYxly3GzPJHbP51jsTbv5UsKqQc8nP0poQ9FWWMR3AIRT1QVZswsW52+ZFOUUn7ozVTfIm9o8F/vEE/TtUluxWTzCoMjNnZjikBFqqxCCQQgjbjOTzurqfD8P9m+Gri+vSheQiMjvjGeK43WIgMEtulc7mx6f4130mnQ3Gg2EU8zI0ce6T3J65/SmwOes7lZ7UuF8obvlDnO1R/EPSufUGS7K+aPI3naznpzWpqiRQQYjXEePLBL8tjvj9KxWc8LGvyqM59cnrQgPZ/DWs6efCx0h79I5Nu8EMTx3BNczp3iTTZba8tGVWM6De+z5uD0Wqfhu6jh0Ce4tobN7hQRctOcErxjH1pfDV7o+m3F1cTWaTXJtN0cbg4Dk9D+HpSsM5We6gtL2OeznchGDbSpHGea9Qe8hgu1u9qyafJGsrFzkfMP6Vwmr/Zr+2ecxJb3Ev75Y1XbwcjH4Y/Wti2lZPBMRtAZJY5ijhuVA3BgP1P5UAXvF+sTtaR2cZKm4JklQDHHIVR9ARxXH6XFLdBJjvDKdgJPC88D2rShkF3MXafyol6MeT05696breqk6XbQ2saxoZjI2B1OSFP4Bf1p2A04PDkc2k/2mqxrGGYMobLHAwMD3IrjNRtEttSaK3kMhVtrHqCfappdVu8bHuCYWIZlXgZHtTJZFfZMBh1YHjrjiiwicR/Z4dsiEAHJJOSPwpvNwftQQMkZClcZxx1xVe5kknn/AHZZiD0x1q1b2++VVYYkfrGG/KmBr+FyINWgkdWkVjjbjqD0Nety2rxWJ8wGZZRlQedoIrh/Celbry0eOJ3lQ7diKflHqT/nrXeeMY7m3st0F2YY1UgBVB/Ws3uUtjxfxEkYvQWLMDwq+nvSmO3uUHk+aQSAhkbAHFOnG0q8mLhz7/KOaozRubciOI+Zx8uc9+34VZJJtVcRPJGy7ABkbc8+oqaF7COfZPG2wqRtDFl46VX0+1nnkiiULuxjLMOMtx/Otk6f5RWS4kjKwxhzxjufz6UAQz2yJE7orMJCAHx8oGOFNUyiWxk8sRyHAVm3blwCua11v085FkDRoecKMqfTj6Gsu5miEICQrBu6NuI5JHUfrQApZ5iISuHdtqnsoA3EfSpraVnPlyblilBMrAfNyeB9BjFPt5NsK3l6kdwm0bMHkgsf6fypk8zm5iFurIZiFw3p1zn/AIDQBpG/s2zP5YLkO/IyduBj68VjmeFomlt0YMC+NxPC9QR74DVBdGZpo5Y1ykikkdh94dPwqVSZlUshZE8za54+ULwD6jtQBXEjCULNxIqFyoHAIXA/Aio7xlEZiChkQ5J69Rk1clhISR43+ZWGSOcgLgD8sVm6iqxWAaIk5c7ufrn9aAHwfN91iI5iUbnt0wa0rFY4rVYpwPLbLI5POfT2rFG77O4Vg6L82MYP1/CtbSbAXtuoZpNm4gfNyvfmgC08IayhFqj7h82/PU47D29an03ULiPZ57eZIOQrL0PpWvpNvawPDBJLvliyUAfGIzyRTotIje9meAMy4LlSflXPNK5SLdhexHT7hnDqd5TcR8rHPTNTtI16BbSqVe4+aJgeVA6EfhVuxhCxwQb4ztdpCg6NmrkNu1qiTuqSTSyYUr/Ag4xUNlGLrlgq6VdQyS+WyBXZxxzxzXOaQjvLdWsiZt/L3MD1RRgjH4DNdbcwieR1nyDGMtu6H296zIlWKNngk3hiWLEYwAOh/Ki4ip4beWXUhcZDxO4GP7noPyxXaXJ5zXG6BbtbasXhZGhlKsV3fdJOf612VwMNgZx71EtzSOxUm5FFLLRSGeqU36U/tSHgcVIjzD4vvJDAZIkDEQ4Of95a8MlANwZCATncVxmvdPjDIEgX5gpaPGW6Y3CvBjujncZyd2CB3FdFPYyluSXLbnyAQpY5x6elMlYzndjAAAAFOKuwVd5AOSPcVG2QMJnC/rVkkqt+73HIPQGmxSMy89u9IpLIA3C4qXCKRsVs7eR70CGgBmxklB3BpZUbaMKdnbmkyQm4L8zHJGO9SpKfLUsPkH3QPWgZCscgDnouOuaUQ7FPmSFSuMjrUu9TG4dST2z2pqgSDBUuTn5iaBDDvJyihUz34zSEv5u3dtA6YqYSBYljQEt1IJ7VFLwwcgjI6dcUANIJbe7f7OKTGGx0GRjnpQhXL/KTgZ+lSFowH3cE0AN5KABtoGOaI13x5XdtHGSOBUYcktuH8PHvTlaUqVRsxkjKk8Z7UDQ5ggc7BwevfApI1XGCpIzxmmgPvCY+mKdIGznowwTmgCeNQ8m0kAZ4FaMt1IYmV1RVABIHc1lQD9+CwOWOc1faPzGlMb4XAyD3oAjjCeU79j0QnOaUkZIYBEKnb6/lU9rEF3ADODjPfpSTYlDfuyVjPGOWxQBHBIBbqvIAB4J4P4VKk0TsF8vY2eq81YtiAijyWYsMEkepppl2sHVFQDjay4PXtSAiu2QptLAJnOOmck/0rstMVTpVt5SYkCLsTPsR/PFcNuQSOVUNM56dQvJ/Su10K5aXThN5YaQYRWHTqB/PNDBGoYf9BEJbLPnc/r97J/w/+tVQqSjwxSBI1HlmRu4ywx9cUtw4KPBEzjf95hzjrwPwP607aY0jcMMuC0cbEDAwRke+TQMilSSMQtIiK7A7UTnPzEc/XIqG9jK53lSxJAUNtXGG7flU0OZ42c5QCIAu5ySN2SR9eKhbNxOHyiRElUxySM9/wIpAVltknsgrM7yhiN4zgcAjmsK9tfJlJuGLDJClR1bqM+1dO0O2zYecrx5bJBxtwMjH51z00jTn5yWc8KM9BjqaaEVbmORlD+WS7qGbHTnoafATEpVzhR1YDp9DRO0dpsdAzMyAFScjHqaeiefp90EPmTnjB6KMfqaAH+FrRNX8Si4lT/RbcGVx1GB0H4mtrVL6aXzke3YXEgI2qPlC5yPxrR8K20eg+GWklC/arnBOR0XqKxb/AFJmmtWExcb/ALp70t2BzGrxyNcogzJIwyUX+Q+lXbPRpLiJDgKWB2gnuOxpbSW2i1e5mmITylJXPXd7VDNrtzK22zBV3bgr2+tPYCzY6ZdX2n3cVsMkLlo/Ug5/xqhcX7EyiSJkm6Zbqpxiu68NQNpentLc7TOQSwB6nOQM+9Y+rx2mpXkUd7Oschc5l24wP85pJgcjNPvjO4HzOnmFsnHPAro9I1WOy8LxpFsacTtIF7v0HP0+audmhtxcSRQSOwB2oSOvvUtnbhriFIgWyhJycYwDkfmKoBk0rifeN7hiWxjrTLq6lm8qLYUVcYB7/Wt3wtapca5DFIGCFHbHphGOP0FV9WgW2vCkQLL1JPJI7/y/nSAwZldADsIU8ZI604OfLYYAwf1rRuypsrcFQGyzNzwDwBVBdpIXggZb/wCvTET2sRY4LSMD97aOc+ldz4fsop7UO1qjOAPnPGMYrE8I6f8AbZxHuyDw5H8NemWejS2scMEUqKNqkgjJ4Pc+9S2UjpNBnQSERIigfuzCv/LP3HsaoeNbSylt5JJZHmiKFRGpOAfXFbWi2/2UfaJxmXaxJHQjtj8Kp+IZdP8A7NuZpI3ifB2E9CccVF9Suh4myWzK8YWR2jGE4+UfWmLaXEUEdxDIqEAb43P3utdI88UUBaaLyw5yVYdRxVaOztpFkeNmlTBZUP8ADVkmLe6RNbXCTROV24wyd+nb6mppfOcKLpi6hNpUdWA6ZHuTWbqV/c3Co5lPB+6o4HsfepIcT26PltqkF8HkZPrTEOmkjV8LvjUcjHJUj/JqGNEWRzOrN2LMOQOOcetWY4vLhkCKJJDgHcCW3dcj2xUqhbl55WLJncUJUgggAHI9KAAQRJE6tcBUAO0L8w6kAH9D+dUnlZAVmlcwjLnZ1VgrAY9sn9aWNoozGq+WzyjYTjG3IGfwwcVGZYpLqWSMFQpJXPTjk/0/CgC6Y5UlmWMedHGBGr+mWYAj1HvRiSIPyAi74tjd/mAJ/WoFYf2cqNK3nIgCnOMAfMVP03ZqzPJuhSXYTiJTkjuADQBXlaWMzsEwgc8Dkjr+lUdTCrCJd+4ONxUDpkk/zrTnJReCRIQwfA4I+Y5+vNZuoxg7egHAwx6Lyf60AZ8QzcMPMZcAY9K3rGEKvmOZQxyVaL+Mc9qo7oUldSRtOBkDg8irdtLIkmLeQhduMr1A6nrQBtWdi0wMyzMgdRiQj5lPetA3jW8wsEkeWZ8b8/LnuKy9Htxd2citPIGiJIKnhfX61pahbMI7W8ZkdoQDgjlz9allI2zctaLI0MayP95FA6diKu31yILW3kZgHwCgU8kkVkadf/aNOkMuA0ucgds5qR/nhtxM4jYqIVVjwMHrU2GaMUf2tI2lbEEY/eO/du9ZWptZWhUuH8tlywUZVvQfzpfPubnS4bL5PnBCMo6gZ61SUW/9nRpdsvzcADJ2+xpALo5ja9imt49kLMMZGDgEV2Nx1zXMaXNFJLDHaqfLiPzZXHcV09zw3FTI0RTloomopDPVuopppSdooNSI8v8AjAyCIBww3Q4O09twrwdGU3A2q20Pn6ivc/jHIIwMKGJh4Bx/fHrXiVttMyHdtG4dfxrop7GUtxuSZI2AHLHA9KSVBv4YY68etSythl2kEgtyBiiRlB4POME9MVZIkQyVjC5zyKjc4mJVTz39qfD8pyX6D60K4XKtwo6cUAKuARtOcdzSqhKyYzhT+VCqwjKNxuwRkc/hRl0yVK4I5BFAhsuACTkNgcGkQfLySPQZpYmV0AJUnOck0kW9t+OQylaBjFOdvA9fenY3oMBvQilBZWDIuSDwoHpSSMS25chSck7cfjQITcFJ2cMR0x1prbSQxByTz+dObKklNvIwDmkjUMcnAGOfrQAgjVsjdwOTk07bgsqNlcc5puQ2CmA3PGKkdWG4v07kUAIpIKsgGBxikckAbxliO/amxOEdXGOD1NP89vtYdVyc7gD/ACoAnsnZrxEcA+1WrzfHcuq8lsZUCoEm868M7gLj06k+1PuZo/ND7vnUdc0APIkKkkMnPzYPIp0ecsrOWwoOc4yfepEmDwoCpdznIP06ihYVJZYIycAAN3PvQMbbGZNqOdmfudweehqVZ5hCRNGGwNyj16YqrJEwCqxYSOCCCclR/jSwTIAADvkXgBuMDNIBtwgMpdi0eBk5HX2FdRosyrpzQQ5aQcLEo7E5z+tc0DJIJHAVlOeXPf2Fdj4Qh8u1MjoqBipAHXqAf5UAW4V+zxqJhucYUBB2JH64NREXDGEEHIi2jHVDzyav2pWJFDDMh4PGTxsyP51G21lVkgJYt5ZYrgk7c9PqaBkN5BFG+yRmVXVVctnhRuOB9cYqUlIbJX8kqFBwB1A4OP0/WiW/sZZ5US4iV2PEZbvg49upNSX11bRoDNKqsc4zjnDf/Y0gM6UJPp0gki2R7D+AJx/T9KwYgjMgkmBkPy7CuOg/irpPISS1kELjyWBCN1wMbv61iapbR28uZCXm3Ak42nGCOT2oQjKeQSYijwspwoHp9a6jwlpSXd/a27o374l3I6gCuaQb5GPlbS3ysh52L6g16N4NxbaVf6o/DOv2e3/qR+VDGZniSSC6u7gR3gQWkgPlgdTwAPeuNv3jk1Gb5B5UMb5I4+cmmXNs0WpS3AuT5jS9HycE85qrcn9zNGJQznBZl7k9qaEyCyt7a6O2SR1k5YsT96uo8PSafYQSfaYrSaZVDo5A9e5rnI5BCc7A67Rw2G59q3P7LtX06CW/RzcSk7EX5eOgz7UMDp/Eesac8MFvEkbhHUecnAJOCR/OuE8R3Uks7RzxiNzgkofb/DFWIoVhuY4J3cRQklY2HOcckdqyL25FzdM53/N/e5IHpQkB0Eek6bB4ft5biKR7uZGlLp0AOdorB02VLWR5x98cIjHOck5/DFdOms/afCkViYCj7tqzEYAVev161y08AwQM4UZO0ZoA6bwNPv8AFBaNnKpBOwyBnOxuf1rP1pvMvVKAKQgH3sfw5/DrTPCN4ml60s7t8jxSR5xkjKnt9RTdQSY3we5bLy/vGB4xk8/lxQBWvAjXCoM7o4sjjg/xf1qio3FfIjVuDzg1PdFoZmwRggDOcnGcf0FTaOsklwRGNzbCSB0wBz/L9KYjuvAsQiim2lS7dGI649a6trkQvEJECsqgbt5GCPQDtXEW07o8WYZI4g23KHaWz6+wyK6O41LdHaPsgzGUGwn75754x1/lUtFI7DSr+6ntZFmYJuQLETxhufyFV9cnludEuvOgCtbqZGU8g47g1kW2sO+oXlvfor2yfLtik+bnnA6Zq7d+KdCtdPlhk89DLF5EaSR5J4/WpsVc80udQiMwaWIknCqT065pt1Is2XguIoHz83zYLBv04qa+0S6vbkyCBoY1UYEhCBfcinppUtoPPuUBtlXKSR7Xzjrxjp+FUSyJdONxaoPtiyKQrFWGeQdpGRVURvYXE0ElqoiYmN3U5LEcDHelk0820qhpnAmBYbV2kDrnAPP5VYitL7UbZGa4KwpKXZwwLtz6D3piGHUYXvJLKErDAV2Ix4dWGAM/hT/Mu3M0UZQKwJDDnbubccfUCsm40u7RWkeTzrYMzMq53cHGSPrUd6stpqRjVpFjAwwTjtzyBQBauEKSu8losoSN4iV5zkbVY/8AfJNQXcKqu5yZAQSrxj5njGAOB0PFNjvrmIkRFWXLAZ43DnqT7nH50gNyrSSxwhE53bejDk4+ntQAy2eTdcSSI0jONyMcY3A5x+mPoatF7hbWU3O1I2AjYDqrdP5fyrLablkG9YuQyA4Xd2I9KmNxJOkiqHk2MGLk5P1+tAGkrCQokZRjjD57ADms+7mKweWuxYXjXlhktgHP+FWbMwtMzI+x2XjcMDGM5/EisufyWYvvYKWPyOOVGP8A69ADYH8mQhhH5TEbgvYZrRVAuwxtiFwcOecjpj2qnYkNJIrBWgYhtzdgK2hLIMRwLaorDCJnlgM849aAJLCdrJdsWXaUt16EitW4IklEU7EhwHVVz8hx3/Gsyw3XEbtd4QqGj24I2596t2khWGaOFvMgVdrOzck8dKllIuWUPlWLncVkDfMD2A7irF5qcTxGOKI3EIP+sUYHJ5FUriSe3jcb45RuPzH+Edvr6Yqna3SW8T28yOvnZUxgYC+hH86QXNfSIZo1Z3mUFSHCo4YBcEdqdc2yrKhMm1dm4H+8xPFZix2Vj5rCVBcQjHLAeb+GfpSQ30cumLJcMRdMwiAHO3nNIZv2sUivA/T5wSR/FkiujuBg1yGlX6JJb27SGaUsV9DjPBIrr7kelQzSJTm9aKJRxRSGerHpz1pO1PxmkIAFSI8r+MDFGVgSuIeoP+2K8KCn7TtU5BbGc+9e5/GY7GQjLFocYyP74rw4KXfKqQASPxrop7GUtyeXCwpn74Zic+lMBBbkEntnjNPnyHBcqVcZH+c0kSswVsAJnb15z/hVkgYF2eanCA85/wAacgUqwJIYnPYilfKBwmMHkFT+uc1GJHJR5yzDpu60AMkKh3ZiuR2z3pYyu4AOrA9SaVZPMlM0oyq5z05pYQjsdqFO+MigQpJkUsCEAHABqNQd+0t0HQCnOHHpu3fhimRB+Sy5boDmgBQ3yN5YwAfyphw2FGCrdcYp7Hbgrkd+O5p53MjHABU9+vJoAjRUXCnhuxzRGisCXH5HGaXyyTuZTx3x0pjqQVGQFI4oAZGuXO35V9SelBchCmQ+T94d6eEXKgNyASeetRldq/M24egoAk3oVAMZwRgc96MNhScKQKC4ZsHBx0xxSiUnKgk8etAEtoGMirGF5OQKmG/fN5qjpkgdqq2q/vBliAK0GKMdw3iUD7pOc0AMVCoJG1zgnLZx9KFZ1Q53L3AXofYVJG+1cSqSRwVzgg+v0qNJdzyIj7EI+bJ5/OgAJRQAQV3tkKetT2kXlSFmIxgZ4zzmnQ7W3ZRlSMcF+TVK4nlmSZmYqq4VVHU9aAJpnR5yqRbz3PQZ+tdFYa9a2mn+TskV88Iozxz3o0fwhNJpB1K+mht7EgbWkPB9qpxxafJqcUUTfbFHyFAwHAH8JxipKOksr63v5i9tIUmB4Vhg4yD/AEqr4hvVsoZEhIE5UgKTk9ufzFYunWu7xKkEsM9uIVdlgnPPT8K0PGNviVbo7tkbENjg7S55/MCgDk0hmnuY1Rj5jfMRjGzk8k9v/r1PNZXCBAG3SyrwCw4X1P8AnvXQeFtLhIke9nWG2bBlmc88gEKPfGDmr13e6XbRbY7dbpI3dC4yxlyPkO49uOlO4jk7G/k05P3cjvhvnGBs+lb1zMuo6clzDBJ5kg2yE8ZPrn2rAum864ZlgWFuhRQRj/PtW9od3KNFngZm3QvtjGexyKAKWlW7yXMcUnLu4wucsW7D24NejeJUXR9NtrCPCiGM+aoPRm5Nc54Otgkkl2+wtbAsqjGA54Wr/iIG9tre8urxvMZ/mUEGPA/nx3qdxnH6nJFHFztPfaSeT6k+tYsiIhbJGX6YPGTVnU5UWd1eVHVlyQB9zn05q/bz200SvFa27kcABOT6kkYqhGbptt9qu7eJhyZNvXgV6dqVrBFpsZXbgqxUu2PlHCkfjk1iaUdNdomWEpI3GNzBT7ZI/rW7q1xAEFvGVcqn3XYDYOQemM4+akBxeqzBrpp9qKYv3Y+XBPAO73HFc9HLC93K8kRJc4wF4B71q6zdpNcxxHmJI9hPc9T/ADIrLb/R0jfILjkYPX6/jTQHc+D9Ns9S0VobtiIkuSqSA4eNmUYwPQ8/lWF4p8H6vpatOjNPYj5vMXqM5xkVqfD+81CW88jTjtFyNs2zBcYJ6enXrXqthosqaNdxQ2rR3EuVdpDneCuep+o/KpbsUlofP2jQs9z5kr8LzuPGDjJH5ZqzdXv9o6pczMM7nZxngKGbPPpxVrXbT+x9XvdOiYBEdlGeeCR/Ss0s6tIky7S6IHXHJ6DNUiSpdfupEk5JZUI4A/z2rU0GAs6+SxSYEYye3f8Al+tZ2quq6hL5ZVkVtoyvoB7Vu+GbaVy8+MjHzMvQdO3X9KGFjp4rCIBtzsHjAKlmOCxPJH6/nWpYaTZTWXm6jJ5UMb52swEjHJ7dh71PJYRW9rEzOjiaL/VjIIOAcqO9S21ztEEbKtuudzggszfU47+lTcpIpQWtpdXixi2CR53MwBkJHbDZJzitu60jw9BbOktgG8vgSSSEsT7c5z7CrunSmMDzArqQDiPIGRmryTKq3Ahk8qaRf3aFd2Tjk47mpCx47c3d1C9xHayXTLM/ypzhCD6nn0oFrfSlLe5muI4jwcsM5I7Y7ZqLWGkGq/OxIDfeYN1z1wOn5VNNPFI6qJHUOwBkjJBzntxwKsRPcWpsraIy3TXSkMgVwMDj1FR2ESo75uZ4m3YTyiM7gewx0qV7eSyhWSweTHIdjhjjPpmp9AtIZLhpZo1CYDbiTn+fFACalaX8MCXSXUcjK3zq/Rh1IPt71fsJjeWIkS2iiRCY2l3cMwXOSDzgjFXIkhv2UHdKkfROg/h64/zxWdr2r6dZxfYrm5AkiAGyNNwBBO1jgfpQBmLNKl3dQxW4nj3GTADIVU56Aev9axdUa4msVk+yfNyRhiGXOeCD15wK6g+K9MMRLTF5COW8s5bH3T09eao3kKXl5JfWU6TKH80kOA65AHH4j070Ac080yyrGeW27gyAH6nOPw/Gogskke5ofLCZ/eBeW9s+tdBc6a1ngyhU6IBGPlJ68Z+oOPrSWkquHUwt5eR+6HV92Mj6kAsKYjAWeWF4BMNkY4DsvHH4VNeQwzxJcb089g2/YcLnnjFasyCQbVdGEm0KrHBIIPNVJbayjvxDJGUJRmZs8dDj8/WgDGjBguoXVV+X5cju3uK2Hu34SQRhHON56j8vpVjRYLd2fNvFOCgKq/PPfHvWjDawz3aIiiK5VMkBCFBBOMA96QFSB5EdrNGgdgMHd8vXsD3zmtVNNN/aRxXA8uNQXSKLhpQoxkGt06Cl7KTI4a6BBcMuEPHGPQ1oaVHB9mtoLiQZXcQVUnnpgUmykjzc22oyKUijm+Vi2MZLem6rMtndTRwtdIAztt29Mkd/pXeWqi1u3tbWVAomZ2QkEuMfmKrf2fHNK7tbyITlQ3mds+np+VTcdjAg8MT3EgWWe1iijQmQRYbnHQ+lWYbHTrOKabc8UwfAZgG/4FirN1iGJQpiWWQ7uOFI9QfT2NVLq2m8p57mW1yp3g7w7dRjA7dKGxobBa2o1ATwTtNO0iyF2XbkZArs7kcA1wdtKr3tu6OGLsucHLHGOtd7cjAqJFRKMh4opJelFIo9bHA6YpCadxjnrTSKkR5R8ZgpMW4dIc5wD/EK8Pkl2zMIyWBY42969v8AjdGTFGwRWPlHGTz95a8Q3J9oiYKSowSM10U9jKW5PdRsZFDL5Z29AvSoYnKqABhTgZIqzdN5rtJswjDK5fnNRxxo2FJHTdznFWSRKpJMYbLdORwKVNxUDeRg9DSltgAUlcDsOlREs5bYW+p4zQBMVwjIRgsc9OlKxlV1jTOf727IzS27EKQyne3Vz6UMQkm0xhuflI5A/lQBFljGW5+9nHY05WVjwMcc+lLMAYixjYH17ClRWWNtqjAOeaBDHQiRVIOAOuKaSMEbiQeTkVYLtINoB2nqD1yKikQCI8fKPVcUAQySsdy53A9CBTVT5gUyWHZqe4CqoQgjk5x14pyMXYkDA9AOuKAGLG27gH+fOOlSjD4V0AI5JHWnESCVTtU54wPTHWoWYfxMSPcUANcKGZgBnPagsBjaDnGcgd/SnSou3KgZ46d6aWCxlW2gnv3FAEtoNrK+OB2NaUoeRlZsBiMgoR0/Ks6zeMSjh8449quTy+VOCoxuHG00ATJKrxOzpvRB95B0FDMFWRSm9QR8wwGUfSkilC2xVQqlmyDjBPsaZdsfs5BVY+R83YfWgCOe58ywYCQklsYYdKgaUSrGgQOEBYlR39zSRxMwKbvmJOJAeDUe14kLDlvu8+lAHfaNHH4l0qz0271FraC2UkZUsjEfz9K1JdGsbK1vo7RxK8siohEewAnuATwK4rw3r0dgqwy2xlj5yQTmrer6vDePttXkiGd6hieOO5/GptqUiLV7vzmaafU0lljjdYlETFVOeit6Y71avdRj1XRZVVm37EUhgcg7jk5Has83tu1g8DQqNg2pKwAJX24z3qnZXj2lxtjJcShkUYBwOxxng1VhHbeA7G01T7bY6g24xuZoFAwJQBswexGO1W9T0+z03SnhdZVEimbdGpcRuCdvGOmePxrlprtLIJc2xlt5hI0o8vrnLc46elat74kGpWkDzpNau4CyspwrfqOCe1SxnPzSG/kgndtzYO7HbvVu2tXjsZpbiUszkM3lHOB6n07VnXq2dtA6WVx9okbG98YWPrxnvVTS2v7nUbewhkcCZwm3HHJApiPTtNhl07wHdsYc3F6+MqoJEanG4VwCWctrYS3N7dS7+fIQZIcfyxnivT/GDfZbcadE6kLGsEYAyMgfMSO3WvO9VnWS4SNWHlRqFUkDoOv+fepQzClgjMUe7gquCy4O4+pqO28rcVSMspH93HPtXV6V4cW/Z5LnUVjjIJCwoWyeu3OMZrd1Pw1oEGlWd1Et05YbGkxgh/cdvSquI5m50bUbSGCS2E8kbL5hiQ45xnOPTFVNNu0e5upLkY3qIwp4AJ6+5781310pfTHbT5IwxCospJyinPH5CuAvoHt4bj7QxYsQzAe3fNFwM8KbzU0RWyobIz+lRy7h8kZO48EcHkd6ksPNJkZA/mSdGA/Ln86Ro2jY+YjEcqxOMjNMDrvh9ezafqEktvGkc5hKbnGOvIORn0H516/4dvbue32easrjh2Py89Djr6ivJvhhNbRa8++KW9mZVWKInhWPUntj/CvXJbh5bMNbwiG4R0/dJgZHTHYDp19qzkXHY8l8eWCR+N7tREwEm12CnJI25Yj8e/vXOK4N3507xKkEix726yben4gZrsPFVhr0niIXcluiSzxgxlmGVAAyQRnvz9MVwsUQl+1LO/lyj5oQ/AkXpwPXp+FUibGZqMnnXUrFU/1hOVPHqDXceBbZnV1nWNRziWViqg9uevr1rg3BRmXI4xtJr0Hwle2os4iIHRMBZMqWXOfmY+3ApvYSOrtCh1YRQESJEoVZQx+VWHI598dMVp3kdwL9FumjZGOxLeNSBuAySeuaiuElexnvYJPJSPhgpHcjgjsQAKmtJpoRJeXiwSSIu+KQNwUzg/8AAutQWXbd2sZozdrE8hXKxxk46Uy9vM+dNbxxLqEKbkRiOh9CR1xV2yvp47aSW6jt8Mw8kJydp9+xrG1yzS/tpvJeZMqQWH3mb0zjgc0gPNNUdL+4ne5eyhmLE+Xgkg/3WIqikjPZOjJukA5CqTsGfUCtODSY5UkS5Ux3EIJdyQN+D096r6tewJbmMKrRkAEo+0Djjpyask19Pulx9nnmiPyY3oOQQc8Hvx3rbknFzbr9nRGlAOxX+Unnv7cV5zLGzmWQ78jjeTsB/wDZjW/oN02y4W5O8N0jXPXnHy9QM4pgHirUbm0gt7KJ1hvJ33N5T4KgcYBHXP8ASuKkgu/PfdDMz5+Yshzz/F6frXoGpaPHqlvHLdnZcIDtZMYQAE4GfeuPsND1PVt3kA7BIIiHfGeM8DvRsBTh090ZisqKMb1jmOwv16ep/GpLe0kOfsNxG86DLx5AYHvtOfmr0qy0ZdCsFsrnQrW+vbg+YXflVLdFB9u9cyyKl008elTw28RJuFJ3xKoOOD9T6UXCwkGvjUbQWmrYjuY1Kh2479cY4IrQuLWMEZlXYYthc/LuG0bCpHVhzXM3FvdSXcrWYt3t2dkiaVFJbtglhu71YWzS0tD9rnjnMZVoooySELDJA/IA0CLUsQLxyFtqAjc7YBwCQr8+nTFQ7ZxPaNKiSoofJY/eGDz0phRzAjsqvb5AYbyWIOM8e2afqunPFZpJaosieXu/1rEqec4Hp0oANJult9YLMqxqSSfRDjj+ddvpFvLetm7ZBIT+6bIJYnnArzKJBG211iCjBLMSeffv+ldfoeom2kDags4gUBEaOQFOenTmkxo7KzuoZWInnKiFiCw9c/zHpUS+bI0aKYUfzPlllBAjU/xKR+tYcbQjU5oJjvj37xJLk8nq3H8WK07y5htjKmJRaFiwYZYEd8GpZSNmexQakZZpIlj2jzJR9+Ttgd8Zp2zzopYo9kDY+UK+CPr6Gobe9jlU3bEMixkIDkb1xz1rFnuZFkeeG5LcAOxjCoT2zgfrUjFafBMd8fKJJKROhJxjgp7ZFV/JVLn5mglcjbGZEXBGfvetOvrm5ktg7bHurZQ6MDuGA2ODUEMrXtpdxusokVNxbHHqV/pQBTi3W+reUIIlAOFKLgDnPpXdXP51yNpA7XRCW/lMBvfnnGB0rr7gfLnNSyombL3opZRyaKRR65imH2p9NY1Ijyj41nKRL0/cnpx/EteIOwJAVNuBj6kdxXtvxtcqkZB48k+38S14o/mR7CWAzk9c10U9jKW41llBZBg5+YgjGaSIM6A7sY4ALU6IzO+5PvMcHtx+FXlSO2lGU853688fSqJKNwqMQUG3PQdM+tPZVKqJiVQDIArQui0kTqbPbjHIHI/GqHR2wrElcfN2oAQHdypPlqMYPp9aFkEjZABC43D1pNrPAAEC4PPzck/Sm4XJyTu9elMRIwADbCNx6ZprttbJU+pwacj5RY36Eblzwc0xznHPUcAdaAJbW4RZgxwd3JBHGevSoWCszN/q1JyFxnB9qbHCxcDovOOelTK3DK+0OBxjr+FAETkEhScLnIyOlSwxYUyJgopz9DUMiFZssVPHfqKld5ZLfHykMckDjpQBF5mGJXAYYBI9ajcZwBhsH0NTgAoUC5I64qKRAjEA/KoB49aAGycse34fpTI+FYY4JxjFSogCsWI2dj700hmwudgPegCW1YvcgSZAxg4FWJ03OQzlgAQSOaq2qEv8z4BGCatvGwUBlOOO3H40AOjmydjgD07Y7U9Yw0GxwrMB9SKIrcDLFNxxnC85FVmaNmkWRVzjOQcfhmgY1GaPAkXbnnHalCC4RtrZf7x9BRjzCO5wPlUmuz0TwPe3lrHc3bLYQumFLr80p64ApN2CxyNhbyidC0eH3AKTgjINdjrOl2j3cccyeV58YbcgwQen41K/hyG0sLTULCaaWaKYi6VyMx4P93096t6tPDqtgkscyx3cHYHqB2/Kle4bHF61oo0jG+fccgjjj+ZqppczjdFBHAZVBJJA3cn1PtV3xBfJqMNqFP76M7D7jt+WTWQ8JDfIRlTnaDg8VQHZo2jXFozXNrHPMxSOP978y/Xp60+bw/pt48cVg8ghAw+2TcA/cYP4d65C2nZW83ykbdhXjYn5+vQ9utbVnqCQukJgingkDSNhdp29Mqev4e1IDXutF0m00p/MhmYwBgzLNllbI+8AMDg1seA9D09tZtdQgt5Ilgiad2lJBY4wCAeg5rAt50t7udFZvs8mXjgc5DN05PGegNdhagw+Frgu4jv74efhv4I14Ufj/WpYzG8RTi6vpJ7h3jl27wvTCE8fia5mz81ndIrczyh/n287AP8A69T6hcm7dVclXAG8Hrubv9BjitDw5EmnxTNLC+HJAk52sB3HzCmtgKFpcPAbh5luYLraWjRIiASO/vTP+EjnfTbuykTek/zEE4CMPTjv6Vr6nqz3Q8uGO3RVUqXJVCR9SxNcwVtI7d4YiiTBhmQSbxj1FOwHWaeZR4blmRVhhmbKLJ3wBuYe3tXK6wJ5blIJWWPdtZUXk47Z5/Gt21ITSo/tE7rCF2Ie2OrNj9K5axxNqc0zFtuSBu688A0gZfhV4UIjCOEIxg+1ZkquwDyJsQ/3jnn3rQldrVmWNNpJ3HPQjFZ8r7x++iBBAOEboelMR6b8ILF44L/VfISW4jBiiIbHHc4rS+K13NYR2s1nLKsb584pnjkA5P6fjWZ8LZI3s7m0SXyg8pwRknkHg/iK7a/0q01fTxaTTFSiBHXfgucBsHnvj9Kze5S2PD7jxReMojNwrwq5YAg4APTg+w6elYdzdTXLhnkdwgAUk9AOOPQV6He/D6wS5QLqWA+44K89M4rnPFvh2PRb77Nb3kbxNGHRiMFie1aJoWpzLEM2Rn6+ldd4HvPKu5EmDSWzrh4kGdwAHX2HJrkYwPN2Kdw6Y9a3fDvmxXcXlqs3nBlWMgYHGDmhiPWtStIZtOEaHMSxFmDPy/dSAOprQiEMfk2jW0jBjvzs4PTAz/OsWw0+e30t8zylUG4mFADtzxyea2dPJlVVW4OwDIDH5iMHrUFI1ZGs3Tyiyls4wOdo6Zp1yFS2GD8oXAx61kNdQWcpEaAsGJYDoSTxk0uvyrLpoG8fadpYIG5VvSkBwwt7641hzdW5Te+2OUMrFBkk5Ge4rLvzJPHfRyIv2dCNqw4DZA4Of51EbzUpNV863Dx78DbITt4H61o7ZLdZJXtvMZo8yOWzn3FWI5qxhmed1EeTx8qp8x/E5/nW/PA0DZSzMRzuLqC5I4xkjv1q1ZXEM87w7nieXnOMHoOn5VZkdrSCKKF1z94EEsT0JzmgCuDJcLJa/NtKAs0oKkZB9u1Oeb+zPEVpcwbhbMFX+9jjDgjHB/8ArVNaC4ntS7zIrs2MoM9iMGtSPTbW4g1O8ljMjxQ705IXODk479BSYzorrXo3NtaxxRzux+VSoO0Yz/KsnX9dtpLiGBbZ3tfKKT+QgAZc846cdefWubkabT5jLGrHz4gI+OY89TgdO1XbHRrzUBPdzrCs4WOKFpQwQR5we/0P1pWsDOJup4E+0pEGeOJ3SMS8E5bIJzzn5j+npWdqLDftZlaXduco3AJ6flzWh4ssW0/WJ4kJmQ4eJydwYgYI/PNYfLnGFULyFxz/AJ5rREktxf7lWMRrlW6nkg59auS3jrZuIpFQOwDMoGcD1PpWRkFC287i3CkZOKmx5aqDuG4fN2oA0IJguJfLhMnynccEYHFdfo9tBqEUP2i1ihhyHEls+1lI6nBHNcdbJvsXKb94OC2Mg+n9a6bS/tVtZhVglcPxHwCBmpYFu8QW+qXCCJzbvIqh855/CupvIo0tba0Q7/KG5ygwM+lcbbWt1c362h2/bl+YShiAQOqkdM/Su8kkNlNafZ2ikkU+VOM9Ae9Sy0P1Z7W+09vMRUO3ERU8k9/5VzqwKLEFRMHX72W5I6n2PFdbPd28lkY9OSL925IJwSxHX6VhR6TJcwTZd41b97tzkg9wTUIZSjjkH2q1mQW7ooeORf4gSMe3p3pNNcRvcQRsVdfmwxyevOf8961L6ZHsQZI44lQBEOQxIBGNxrFtbI2+sMJW2zTg87iQR3P0pgaBkaSeaRlHmvGd3PIA9PwFbtxyorkbKQxPeRlg/lwsgY919Qa66YlkB9qhlRM2bgmilnHXNFBR6znimGnU1ixqRHlHxqXekW44xCx5/wB5a8QicvKM9ScbTXuXxnjJijK8YibJ9fmWvD4lRJ1DZ+XvXRT2Mpblli9vI0Sj5yeBxWlp2nS30gM00cKsMAHg59cCoLaS3i1FprmMyJtyFJ6n1rRVpdTtp5UQQNbJuXHBAz69TVElG4skBkS3ug7L+GSKpebLgB02r3bvXRaXp8E+mSTs/K/OQ3UmsrycwSSnkb8bepApAZ+WVpAr59Ce4qNfmyrgYxxg08LnKITuJ4GK6LRNJtnliEiiSTncDwo9c0wOaSMl1D8npyeAKUqcKuOR0xXYT6fYRxzzvGphBI+U5yawxHaxwGV1Hm7sRpjAA9TRcCgHfy/lO1idmRnFM/iLZAYH1HFWzJcLaEjY0LH7uOnPX2qokDOC8e1iP4QMUARMm9VznA7+tNEaqhOefX2p+DEF38tnOKZJgMEc9+cD6UxBhokAD4HbBpTjbjHzcZPrUTjJBVjtqfcrriPO7sT60AIU3fLwFHp0xTJNqkg5Y/3qUsUjdX5YHikZRKoAGGHPWgB1oEVwHHXIqx5gjXGN56cnvUcIUOrPgKBgDqeasnLOMpkAdSuAQKAJ7coJHPT5eOe/1rrfDnhWGe2a51XKRyx7o1HGSTjNVvB+gDUZFurgFLGDLOW798Cug1vUhPOkkYJiCBI0Q8BelS32KRzWrJp1pPIulRRhoQCsjsT8w/nWx4X8XmW3K3371skMpfCoAMjGP/r1jXwzGQIVWWaQxqpHIyOtEmnJYQrFhwk0eZAoyBzjOfXNG6AvaxfQXVytzFcSpI/BkiAxt7gg9awbq/eSfzYre2KxE+Y20jOf7wBxnpwKoaDYi4vxGXUIGJIYc8VtW4bTriKymjH2W8k2OTg89P50bAZkTWcjkzQrMGbkR5Xp2A/Kqt8tuk0oit5Uw+3Yx5JPStPULWPTG+QtmRmCgjGDwP6iqsqm/wBQQhginy2CkjkY+f8AlTEUTKk7yNHEsar0Q9Me1VbUvuWJ2wNxZQ35HntxWvK6rGjxEHMeJNvGCeAfzNZVvLHbXYd1Dq3Jz2GP/wBdAjW8M6VJqWuwQqzEBwWfpgA8/Wum8cahKutLLp8YC+SLfynPHyng/wAq1vhlpzQ6Je6rIGLP+6t+cDac7j+dYN+rz3bvtjKNMXy38IB6Z9z/ACqdyjGknkCNLIHMkab5SRj5ugH8qxLzUbmeMJnaBwfer/iC6khma3dtzy/OxPf0/T+dYrH92Nx5PpVoRNpunyXl7BawfNJI2APrXceKdOFtYQQiLauAufLA+VeCMjuTVD4c2Jmvprzbzbodn1Peu18Qx/aNPaPzWjwPvAZAVf8AEmpe4HnF5do0PklmEcYwo3fkBTdJkAtjiNmTdliTk5qrqkKw3bRZDISAZAMYPetKNB9lE0CGKBR5ZkPTPtTsBTv7iRsmBmwx2qB0xir9ho0zael3OxtoWOxZS2fMI64FZ5JfYi8uBj3P+Fd34U8Tz2Vj9guLOC4RNxjjl7H2/ChgQ6BqOn6K6lbu5fc4dsIAcD/9dQar4rdtYa4s2l+ybsIj4y3XljXQQ63oV3NG2o6OAgXEjQ5wv5dawL++0GdmS00jNvIw8sjIO0Hr61Izn9V8QXk9yZBcbZAfk8sYReOwP0rLudTmu51e+Bm2jADcEYx6fSuq8S2nhuCwiTT1uftuAWZvu4x6du9VYT4fhsGBhmubxADvIIVc9M1SsI5id7YyK0ETqD0AbP8AntW7pFxbxW89zM5VlwqgDlT2wapC8to40lgtgsrZ/ekZHHbFVb+5N/8AvZFRAoHyxrtB564FMD2nw9eyXlmloyNEDEGaRvmxn+fep4oLe2tWSSZ5HGMHkcjp0rh/AOpqiBWZ0SNcPIeQW7Y/Ou4tHCpuMazDqHzwfm/+tUNFJkslh9vdZHyEViVBOBnsawtX0eWErO1xHKFO5yGwV9x610hnWUfZ448YjGWz3NYPiJ0tNPkDpubaF2rzkYpIDjI57wagIrcnyXLEttGPf8KXV5JU8jLjc6MVaIkcdxzwfpUlskWneWtzcGVG44BwueQCauLBazb4ppFZQc4zwhHcVQipBN/aKuDdOkykBBjap47981rQ20NpAd7CWUoUGeBx3FU7q8tLGPNttPl8KR1ZiP1rn57y5vly+BgFmTPYjt6+uKYG1e6vHZ2vkQlDNw2R90Hnk/rXTeFluIdBuJJrn7S06eY6NwuPQfhmvLdvm7I5R5TKNpBOMjrj+VdhY6otvD5SW6SQAkkpNzgDoM0mgJLS7Fpq0iSOv2NlLhX69OmT+H5Umsa2dPtljs7kxwIYw0LvuJJGePaorp7KSzdjaTvLISRH94BR0O78RWNb2lsTK0oDRqWeInDE88ZPtmgCDxLdbYGjUxyorhw6NkFiTn3Fc6zfMzbdkhAJ3d885rpLiCyeBnaHbuOSANu4DqR6DkVmzhQrRyj5EGxZMA8AcUxGaHbdkYDdiOwqQsBCz4zuyAW5xVeXCybcZHGG7HinSTuC6KMDHT+tMDU004hkLvIMg7QBkN+HrXTWLvEsUUMcrXA5kZ2ACjrj24rk9Kk8uVfNkKDgkgZNddB/pc0iht1lGMIMcsfp3NSwN6bUYbKxaSWTMrkGLyxzg9cCqE2s3moB41mURAcSDhjz/Sq97e3E11bMbfy/ITagKjt3pmI3tgkVozcEhm/5ak9Rn2PakUbfh68ZVlLW8sjn5lMY6H3roL2YraSPabm8xRuCcHPA49Kw9MhuxFD5S+Su1nwDlycdwOxrVtggV0hJDyhQ6njbn+L86ljRkPL5TcqGAADDGf4hVq7RH1WFt37p923sRkDj6dKq20gezluG2qkXyksOrBh/9ai5hgvdVLOx3JHkLnH0pDC4jSFJguWZ0PIOMA9B+ldRL/q1I9BXDZZGaObcpUMFz6j+ldy53QqfUCpZUTPnopJ+tFIo9Zx6UhAxS0EcVIHlfxtyunLIG2HyiAe+dy14PuLk5wM9RXvvxwhMuiEnJ2xnAH+8teAwpyWxkjt610U9jGe5ctrhYLpGK5VDnBGcj0roNa1OO4WB7ACDgghRyeOa5rIZuclh0A9avaWjTzmGQbd4Kg+n0FUSi3a6m9tbSW42s7/eLDpxUAmVLaQkfPuHA6U3UbbydiqB8oyf72R61VBdEYR5IbBGewoAdZzBZV2933Mcdq6K3vHmi2wI5cuewHy/15rCggBhdw4VxyEOeR7Vp6UpSAhxuIy/P6AY70MEPvpJxbbZF2qTubB4qnMqySpbxq+8nAQnPNOupTO4YA/L1B5NRGYW+opMmSwAdfc9xSQE32ldzmRAHUbZIwOCKz4pBGzeSWC7j0/QVZLSSytMIy2SM/jSLCY96rHhTyP9lhgUwIorZ78sDlOeWI4BqjNDJb3DxOoBzgns1bd4gmsYZ0YLvIVlBOCw71UvS8kMcW0djk/w+g/LFAGYy8qqDPzEYp3zJ04bHI9KneBkjR/mHfJHbPUVXctluc8cE0CE2FgWfOTmkQgqdow5OKcWLYUNz+lO2bUOAMjnIpgSWjSQ3GWj3MBwG9a3LVUu7iKMliCfmIGSPYVgqqfakJYkd+eprodOl+y30UuWRlIYY9M0hnRapqgZLDQ7GJoljXEij+InqTVw28dpZCe7cEIpSM9xg/41Zto47jxi1zcxmNJIiYmPAduKwtWu5ruVLeNBFFbSlVJ+Yu2e/tUjLGi2EWoyLqF7OyQ2wbqMDoe/c1zerakk17cKWxCF3KQTyB0H5nNb2v6o82nQWsa+VFCvzp2Jz7da4WYL9nLdNxwQO9UgNTwsyx6gjFtzswIw2OOvP6Vs/EAv/rlVfmZZQVHQDgY/DmuV0R/JuVcjJU4GemD1BrpfFc7vYWDY3bUzgH3HB/IUCRW1WQanLbXB726sTnO5snPH+9/IVSvoVtPsbxcEB8gnPygZz/49+YqfRrXz9OIjcCaOQ7mJz8uc4H5Z/GrGsxpFHa/PuETbCccndyT9M8UAVpzDMZHjCpDIQnI9sHp+NVJ7fzZRFHECTIVRQMn73H9fzplmgLSJyODIGxnG0ZP68/nXR+FLP7VrYu3ykNt+8Y9mIGc/rSYHW3GojR7K0sJV2JbxxoxA+Utzu/nzWLdWyTxzLbMdsuDI444HNZ+r67JIhtLsie4TKRqV+VS2MsTSteTWGjMxVWkmZixz2HQD26UrDMu80+21C5ee4maN8iPPUNjjioI9CsHKqbpgWbGe3+cc1RmlRYlZrkMWAJUHlTUdnDJfX6Qh3Z3wAqDk1Qj0DTYbfQNLlisrjz47hV3b+CQTzj8Kk8T36yaftiVQ5I2BeAT2H4CuI1qK5sW2Mko8whDJIeOOwqzfxzww26TTLuYbto68/wD1qVhnO30skswaU++AKuWF3I1hLC7FkZtzJ+nHpVK9m8+dmI2hflx7CktGYpLGDtyvPFUxGjZrwMfMoPLZ/L+lWre4nt5RPuQsrHIJ5PFZenMQmwn5DkE54zWhcbQdrJ5gfJx68UAa91MZ7WN4JPIibnLHAPt9azd8iSxBApUg7ZCcADj9c81uWHhW8vdCttQsplHnMyeSx5VhxWPdWt5ZPLbXioJVxxjPBHODSuhlN9yo73JErFwfovr+NMkujNNNIjlIiOgA6jop9qYPNtnzIjNv6xngkckfpVOYSiKMDADE5A4707CLDMXjRFVlOc9R171GGPIY4+bAHoPSq0zSbzvYk5zn3qQPl8qSXP3qBHQ6E0rSwhPuqx+VD1Pv+Vei2Fzh3jhDHzI8rGvXcDyP1rz/AMNSESABS0ok4GecZyT+leiaXAv3/KkMyHIJ685JxUspGgJp0u1ieMxsoydyY4+tS64yJaSyfZt4WMtjqM+9SxXjXCMJmDM0uR7DPSs/W9d+zs0UIJUqeNvpxz7VAzgbMzKlwkkCvGzc4bIyegH41GIorPT7uWZCZkJjznkn2qf/AEqS7ZHlig38rH1LH14rB1O5dYIYckypIxck/e7ZrQRVttTtlJSdZXhI+QkDI9fxofVQp2WkPlRkbRk5Y9sk1kxku6jAIzxx71rCCK1SRSm+QAEkjoDTES3k5Dx7wA8gBY+mAQaqxzESvCHZEkbcEx16f0FJqDFrxTjgLjHXHuKpoTuMm7cOcfXFIDa0y4Ed3sVT5e7DYY42Zwc+2P51e1iL7JBBcRkg4YmJW4Ckt0/EVT0mOOLTZGKEsQV3AZGVAcj8eBS3MuBamQK8a722t0VSTx+dAGXPcyvITJgnbtw3OBjFVp7hpUAkYsyAKuOmB2/z60jN5kpx3bgdgaFhBnPzgY6j3pgNiJWdQVDEdj3zT0UhhlARjIJHNNKEzYH3s/nU0rF3CuPL2pjH50CJbLzCSUBfbksAOgrqNKvAlsv+r8w5VYv4s92rmbGR7aZ3jIIHGD/EPSuk0dbe5vbdyoSKTIfC8huuM9qTKL7maCL7QWRnLAoRnG0dvrXUo63Gn7JkRImHm47k+lcpNcJPFOjskfkNgl+VYj0rdttPitdOiumLibbyjNncD/KpYF7TY7nTp1llbf8AaOm0/Ko6kVJHOv2jFvubzgS+RnaoOf1qnd3WN9tMcFZAV3DGBjjH41PHIbdYnLKFUgTYGST7fhUljL8iNPJcDy2ZpFIHBIOcH9ahhkhh3SW/7whCTxnbu7Zq5JD9pikKoYkcZQNzjHQ/WqEMYtZ5lkAOQGCg4yc0gI49s1t++Q72VgG7Edf6iutY5to/90GuegmM9oGSLZEo28/xAjNdDnNrGfVRUsqJnzetFE/eikUes0UZpG6HNSB5p8aJvJ0knBbMTKQPdl5rwFXPPy8Y61798Y0zYR/KSPLYnA/2lrwOYlXY8bicnH8q6KexjPcWJgGDLnk4OKN4VxtZxjuB0pIziQD7nQmkdCkm5hkdeO/tVkltEa8YAsxbrk+1dBqcMUXkpEvylF6DOfU1m+GZ4VvWEwwzRMqA8gE9K2tFePzBDcsAUjYIT2qbgjHlKIdxDMoGcjjB9KfbTmF8bGIccg8Zps0LRSyhzubadoxxj1qNI3uEhw2JOFKk4+hpgTz5RAkS/M2dzEdAfes07/OdkUsgBA74Ga2pk2xtFIxluAMEqOB+NQJmOAq0amRzgr6ChAUtPuAp2Sb/ACT0weR3yKsJe7NRkiZla3mIzkA9f8is+4jIfmNlHbHr6flUbR7GBY/MB0HOGz0oA0pGaFUtvLAKZ+cjvnPFQtJun3HI8vILcdD0pkd0ryr56HKktu7k1BcQmONkjDF2GSQePxoAtrMzZWQ7RgRqT0AzVGWIxMyZBHP4/Sr8UE7x8DcFXIyOo9R+VQu3mKIGVUZssvqKAM5FAbgZ/HvUqbmHycHv70kxKKVOM9MU4K2wMo2jp9KYEtmvnXKLjk9Mdvetfc4Ehchgg4OOcVR0tN96hPyt6ir99mK3KbCXmO3d2A9qQFW7127vLmGaV/8AVACMD24z9ar3uozz3Dy7iY2OSBx+eKpTSSeayxEgM2ORxSCMxkqxJ9cetAG7pjWz2j7fNknOd7HovpWRduTEyEFQDgD3FRW5lDEQllH8WDj8KsQ6fO2xzzG+cMDn60ANsVKxgyZWMnJx6n/Ct0zpJpsscsjYhXIGd2DvHX881TgZBEY0SRnIznbw3qR7dKSbT7pcho2VXXc23+Fe+R60AM0y4EF+VfklWLr/AAkkEA/StfV136fiMBWYKyndu464H44NYlnCI79YpizBoTgY5BPQH/PersMKWtlNc3Nw32kqGUL0TkY/DB/SgDLicpJcGRmQrGwZR/eY4IH4EV6R4NT7Nod4WzEt1JsUv12r3/Mgfga5Pw/pb6vcxWcIRmklUOFU9F5zn6Gu61i6ihjS1t1ICbVUAZ+Vef1wTSb6DRyWrWUM1xcSHe8si5AzwqgfMc+386yNfvd0IjjP7kLsix3AOP8AE1pTyRxSTxyNKLdjsUk4JQc/hk9a5rVrjfIifL8vOFHA57U0Bnuxk7DgYrrfhnZNca68jFgkURZiOwrkg/UqAPSvTPhnHJFYSzdXnOwHP3R6n2oYkReOEZI7eZnDRP8AMsO3O3ngk1yWpPudLl5P3n3sZ+7XceM7iHzvIlj3GJSzkn7xI4X8BzXnOoTL5SDkhjkD2pRBmezZJdjkE1dtpfIkV+GBzkD6VTC+ZyBT4Co+UtlQC2KsRIkpXeWTKMMfTvWhAJpo0+faDjAJwcf5FV9MgMshDjKY+76nNWUBaZuUOTyc8j6UgPUvC2opYeHbLzVeWQSFgiLuJ5zWZ4iuY9Tkhc2BO5QZMpyOp/lVbwZ5yadc3ivJIkbLlAPQZOPz/wDHa7dLu1WzeO6dA7pJkbQPk3Y69qzK3PJnt457nfPDdIhUhCBjnHp261z18Ga425bGT97qBxj+Rr1LxPY2kLPNbhnlEmNwbG09j9MAV57qNq5kaQJIXY9Xxzjkn25NUmJoyrePzXCHdyM4xVuOJRBIVU5DYznk8UlnB5k22WFycfwnBA+lXkgE9zBsiEe7G0bvvUxFjR/NhuoZSsiE5VCBgNz1/WvR9E1MMIo1k3XQbJAH5/zrC0GwjaWEXC3Hl+YNwZhhTnOBXQmwt7eL5A8ZiHyyqcFweealspE8lx8z+RBguf4eMHkVz3jOaVljS3hdZJU2MTx0Paui0G0i1NhPBd3I2ttYcYyD2rP8TeGIi3n3F3I8MOXEZODk9s/WldDOGha4326XEwK5+baBuUfWsC+uI59RlZD+7BIXvgV2erW0On6Xd3cDKHdhCqgZwT97FcEiJknK5YEYH86tEj9NWM3qCdRsPdjjFan2eMu0iyEkk8t3IPYfjWfpqo15EHk2rwN2PfrWoUAZwEyrNjgY7daYjP1EKJCqZwqHp3z0qts+YKFICqeMe1T3f7yWQgYKpgADpg1BlnnVHzztBJ7ZHWkBvROU061FuzKcq02Fz3U5+vOPwqpeKi2gjYkO0e4t2JznH86vMstwHWNiyxgcjt16/l+lYmrbROUjU5DfNn15oGU3AaQhB83pU0DZ+VgQx4U4/nVXJDkqeQM5qzGxfJJOzIzimIZuKSEjkLTpWEkrMOp/h9KjkVvLOfuZ49c0fekUlsZ9upoAtxOYpV3j5jyMc10GnkFWe4XdDKfmC8eW/rXMM2wpx8w5GOtbWjSskjyOXbdyyjkY9xSGjSZZZbRU2EPvI2gcyL7etadvrLppU322CXep2IwXI49RVC1a1LuzmSQIu4RZwcnuPSprvUbhLmBZ/wBz/fZsEfiPWkUdDpcSXembb2dXnkztJ42sKtRxXUChpBGqYyrE5Gc+tcvaai2n6ndWp3TR3JBjkYAY56/Su03m302Yzq88LAYVeQP9oVDGMt55zKRK67mLBc9KztUgP9oLuJkzncT0BGMD8zWu677WOSFVkQY4IwcZ9aZIga4RVKZAY4boenX8qm4yLT4nW1lb5WX5m8te2RgVsRc2EB7lFP6VjWUciXQ3H5NpCgdlx/jitm1IOm2+Onlr/KkykUpu9FFxRSKPWeKYetLTSKkDzj4xuyaejKDnyyOvX5lrwV8JLuTO4n5lI6V7/wDFgBrID5hmFxkduV5rwkQffVSCQflJGCa3p7GM9yFWjAVyA4HWozhg2ByCcU6PbGN7AHnjBpuMS7nIB61oSRpIUchTtb1Fbmn38UiRQXC7JOhk/vfWslhgsDg4pIGDR4KktSA2AVUKzESKGZWb2PSptJuPs+osd4WN1xwuTxWPHLsI2ZY917VdijRoQ08oiDn924GNpHY0AXYL1IZZI5YvMdjuDbsEelQSSMsivkFlGSX6MDVZtzyqk5K5I+ccgjFST20qRxmMvJGRldoyQKALVzJLPCEiRSMgngc8VTFlmImRjGSTjcOSfp+VWbWflDMSNuQTt4PFWZ4vtpMwl8tUHAHX86AMUqHlZijLGgAJx3xkf59qksrpmie1YBWd9u/HY9qWXy4XCPnecEc5/P8AWqsWZPMKrnqd3oc0Aad8+JWS3Q74eC4G3I9MVmsFEysQWfOGOfXoK3bC6DpcWzuFn2ZDHkNj1rJSF1GCy8sQSDzkHr9KEBBeQeVIHIIRhx9agBaRhjnAyc96t3ZRoxvRwyHqeh96pITgMjcHgDvTA0NMfE7GQA7eRgVc1mbz3+zRLsVFyXYkZz6DtUvgwJNqAEqKQMtljgAjnmqF/OblncITJLPjB5yPT6UgG29uTF5xTKEmNWA4JHeqMjkTHcuOdwyvX611Greba+FLO3SOICNy8jq2GUnsa527XzpdyMS7AEg9QfagCzpwYea7RbQ/I44rQ0y6EM0kUsYeJwS2ByozUEKtDaiKQl5Mc5OAKiVWhAWRgWYbsA4oA6x7G3itobmDDiXJKyKAFPp9Dz+VMvYZorUeXID0lQgjA6BkP44rGtdQvnsYrEyD7NE2QWA+UZ657DmoJNSuR5kLTJsJ5GR296AHXLjzfM2t5hIUAdWxgcY/GmojS6eIJFfzWARTswO+3J79x+BqiLry4GMMUeduNrEsPUtjpnvSw391KrILnYiNlVUABT9BzigD0H4eW/2MXF4xSBiPs8Zznaz9fw6/lTdcs3tZY/KuIGMR3RBCScYBAYenOKbKp0XwBpzyYMlxc/aZS2eBztP04H51yg1CXU9QfULi52ksUEZXHAOcH2waW4yTWGeRjwPOD4y38TN82Mdqybbw/fXrNIGiT5trbmA2n0q9e3Mc17vlwTs3MqrxvI9fbNXbfWlgs0jmheSNPvMzFQDnGOMU0Igt/BE6qslxcxhAwU7ASea9D06zXQ9EiCyqwQgsAuzdj371x9r4kSJWjla38h23/uc5UDsWIJFSJ4hi1Bxafdikcb1bJ4HPGe1JpsasZ/ie7LSnJaR53aWTnOMnC5rj7tmeTscccDFdH4qmha4m8oBVPRfbt/jXKqCMjIyOSaaVhMdv+c5GOMUgiYnO4D0FEhYHIHJ61Yi5K74+GGOAOmaYizYB181WwGIAyT05oAMbBkwjDgc5Gc0212I0pkOyPpnrimlVDqHVvmHBA5NAz0bwYjQeGvtAkYecZSVPAPBH9a6GKVVaNp0WWBl5XbnIGAwz9QTWZ4edV8HaaEjSRwzgq3Q/OKt2c0kxjjdtjjhU4CqMcZz9M1mUiDxnbwm2tXjaMs7qPQugBwQPbp+FcVeWrnTGujMpAbK9ycqDj+Vdlr0EZtxDbsZGj/eGZgCGJbJAFc1b7bEDM1u0bElVbDAgdffOMYFUgZgSSP8AI4QOUGXPcgY4PT1FLYzBcD7PE7xnk5OR7+wFT6sI2hSRGJ+c5CjaE+nqOV/KizDvuIEskRGGbAUuRgkk/jQSdV4eljgsJ5btmWaRgI1ILY91Hepb7WmmsZmtQ8U8ZMbxP1Ck5z/Ko9OlK6eiqgRwMfvB0THGCM9BXN3Wk366oImxM5BJdHK7hjj9O1FhnpvhbVLRLaBPO3nOTt56461oeJ5YZ9NMscTyR52uV5wvrXmum6o6pAuEeSFw4fb1wACpx3FejWt0tzpbySS+aki8oBtGPYVLQ0eYeMnjt7S1sbe48yMKZM9Dz0rlpERIj3IXOcVoeKp459anWEBYuI04yABWLKwj2BRmNuT7+1WtiWO05N06iTCke2a3JMLd+UGyu3JJ6AY/wNYtptMqgEDOfX0NX2n82YPGh2cKeO/+HFMQ3UMrfOZEwAg6d+lR2sMVxqMYZy4Jxw2CQAf/AK1R6izYQ4Zc5I9Rzj+lSaNhbpDH1X5s4z6ZHtQBpzSx2YnlRnAdijDnnrwT9DWJNIJWZ16ZHBNX9YLNGc8fNkjdxyP16VkbGwFIIPXPt2FAxQAAxyoxx096ernBU4C89R1phYYKjsOc96kztkDYzkA4B7UCBzmRgqrz8wApg+XawxkNnFOZvnLZxkA//WpqENgBecYoAlmVSFPGc8kGt3w3KsDyMF3MQQu7pj3rngFdRwRjr7mt3TIUeD7jBVjPzE9Tmkxo0ZJYwzSIhAK7UI/hbjmtC0llaKWK+lDDPLfZ9zsvXIJquLQGCNB/q/lZQwJz6kHtXRSRW4ezYiR0PyZDfKRjoefWpbKMu5k0tdMmkuEAuZl2Iuc7cDj86q6HO+oeXbWfmrHs2szyZVf9ofStOewXUTIbCJII4mIdpVwpPcj6Uy1tLCx1i0Gn3aGC4GyUKMrnvz27UDIbh9UtblbKCV5Sp5wcZz60xb6e11OGOVmMxUiUk549BWvcRyf2zJtYSyxgEd1K8frWPrjLPeuZImhMSDGOS/POKkDrNOjEl4lwpJbLKTu4x9K1rYY0+3/65r/KsbRyYSCG8wTDcoIwR9a2bQk6bb5H/LMfyqGaRKk4oonHFFIZ6pmmnPOaXNIee9SBwPxV2/2f8xIBgfkEDPI9a8BuYZllMkiupJ+Vc81718WiRYoBJszC43c+q14QkgdypdpXVisYPc+v8q3p7GM9yJrfFt9oHy4OMcGo5U+YBiQ2M89alYIY28w/MfvDGD+FNZjtVju2YwpIxWhIAAfKG5Azye9IMKpA4P8ASmgjcNn8Pf1pw5JUk80AAXbxuHFacFxHs+z3RbyWJY4P3fxrNZ0U4VRu6Y96fA4XDmJThtwOOh9KALUzGyuFLZKMoKknnbjjOauWV+Uj228riPuoHK++fSnzCK8tlmYpLLJgl8n5O20LUWn6Ws9zNicrFENxkAAUf7Oc0hjZJbRpVdZmkfOT2XPpj/Gobi8L5igYhM/dU/8A1qlurVGLSrH9nXcFQjkEeuf896ZYW6zWEykHzAykMo6jp+dAiNYDLc+YTu3HnngfrWj/AGdHBpchiDC5flSQCp56euazwvls9uFXGTkgAnHqecimPqk7oiQbokVdnyDk0AOgd7J42ZtsmQGJPBHcVNJaiSRfs8Uxj65Ock4/lWQGcSyEktng59a2LO+u54JPOlmWONMYRti5/CgCs8VxuKtEyhgAN3p+P1qnKixv0II4PtWhcSSSRowczMMY5z7nrVBgsjEqMHPH1poDU8Nx3TStLbICsXzOT0X8+tLPeSm1t5pIY98DHb8n3snpj2qfw3LLLpd7pkS4kuiojbHO7NdDqXgO5sLJmgvkuZVAaaEDOD9akZx11qNze2/lSTFYt24IRgZo0uxlWQTu20bht44Y0y5tjBfeTgtICMxgdK2ftIFud8aq6846YpiKl0zSzNFnDMCck/jUKxGRkThmBK4HXdVhkE2ZCIx2YrljVrSo0j1BDIwZoiZcgZwRjBNIC9cOllpMmm2yKrynE7EDLAc9fTPArM/smCzMSajOVlnHmhY1L7V9DjHb0NaMmof2fI072glu52+UYzlx3/D0roJzdXlqp1J5LKXgtHaQAHJH8TkZ98AUrlWOLgtLc2sz207qI0x5QiYN1OQfYetM0jSJp7qC3gmjLXTAM2eVXj/PU11U2hW7JE7xzyMFLbidpYehB5OfUgVX8LWMRW6lER+2NIHREI+VADkZ7c4yO+KdxG54sjl1K1aziVXWQCNvKH3EB2gbjxyQK4OaO305UTbtuETbIFO8L0DN7ZyB9Qa6jU7zMrkxyNBDGIwiPkMd2T0A55/WuRuQHlWRjGBLJsIVs4AwdvTjqB9QaEJmE80rO5lZlLsWI6ZOev6VHuJXnDeufWtrU4Ua3WVseYGIwe6HOD+eRVbS7b7XfQwA7Q5yxA6CqA6zwLYSJZmSKETTXGR5Y67Pofoaqww/YtZupZhGrKrKyjDbfbI4r0HSBZWkEn2F4Wiji2hg4O3PBOfXsBXEeML3zLNFhAWZpCzBRg4HQfhgfrUoDj9W+e9lxL5is2d3qe9VAq7wDlRSu2ZCSz7RyM+tLF8wLSHI9TVAOkiwCc/LjJ+lC42bSFDL+ZpqSEdMlSewpXkQyL5YwpPPegRZjULboEXdITkg9KlmYMkgZlyvGc9u1WJFzb+YoXMfIwQAKj8nzIPmEXTIwcknr/8AWoGdn4VeO38PQNIWKuWVlcbtvPBrqooIEW7kgjLEx8rnCkdwPTjoa57wepuNGjijHkqp5P3j1HX8jWpYzLNdvaO7qdpPC/eAI/IdfzqCkQ3tjLbWapOy3GwAqI38sL6Kxzz1HNcpqlmghSXyZYpWUKQGDFWGcjnnt+ld7qyJasJzEJLIoWkG8EoB0P54/KuV1czJbW8sMMNxMy4kEb7icchgf8PShAzn4na6DrPK+0qNpaM5YcjAHp1/KrFqIntmuYWSS1GPMgOV59M9/wD61Q6et06SvBLKxUlnikX5RtzwD1PX9a0pYYkljmkYANGWUbcBgOnHBB9OKoRcsb+3ghijnCfZw4Ysh5Qt1JHYdqiEhLXTXNzGVQH7OwIHIx/jVeSOxniERW4Vmj5cRFgxycZx2qdrV7qwto7Ky84kBTcKgYI2ecjtwO9ICppbLa3n2lZyPkbfuAG0+/rXZW8KHQIw1wJS670kAA28ZxXKLp6WxuLWe2L3IIBXH/j2fSpI7lrSyud5uYUWMnylQeWrdAN3oaHqM4t4xOzCVm2hiQc9agv1GYolTG0djnOe9O3PgFldIwMbhzg1Epy5GGDgDBPaq6EktkEVpywVgsZxnt71dtJndWiXJIAOOu3v1FVdLl2faXCKV2FSGPc/zqxZuiXMTAAlzgBGHB+nbmkIqaqrR3BGAqYz8oxnP9eaWy/cTuclQgBJA/Gn34aS6w3MgHJI6n+tJAUXzHmIMinO3oWxzT6ATag6G2QKQQPnfj+L0rNaToxOTjp6GrepOPOkR1YYOCMYPsSPWqyDfvBHO3GQOB7mgY0HazE42jn6mjcFfcSRzxikTGXRc8HBPt60rFVU53HPcUCEk+aVSCcehFTqh2sdpGRxg9PWohIBGhCkv3qQfMd+7bxyO9ABbgbkOxsHjg5rQsrhIpFhckjdjOex7VStw29CjlWz8xA6VM5UuXiVmlHXpjigaOl87eUSLzigcfKWwFB/+vWt4esrq9aULNEIIeTHtPzHHDZ+tc7C0rxr50Za3PzNsxmtG2W4hjjVLl7VpRtKMdhA9TzipYzdl0pp4JktppZAg3ytK+ED9SMDk5qpqlra6bFZz3TspkOURCAFweSBWbfalqFray2rXMEysvzSI3zH0/Gs3y9Vv1URzqYAOGdhjnqAfX6Uh3Nez1lvOZ7aNzNG/wAgAxuXuG9qk1fV7e4votscihACwZPuMP5isTTrm7guW+0OQdpjMiruwT0z+VVZNRL7I5JJJGj3Eu3Gc/WiwXPR7Ge0Cq6uVmJ5GD0IrobEhtLtT6xr/KuG0OVryCPZI/8AtMVGD+NdvpoxpVsDg4jHIrORpEguB1op0460VJR6d160lKOlNxUgcD8U7gQWis0auvkSkq34V4KXcwxCJFUq3XoSec5Ne8/FXc1rEoxuMMvXnsK8Ic7Ulj+UeZLgc5rensYz3IADHI2MM7HlsZH06danLI3yLhnznJB6+ncVE0bCUKrHczEkZHB7HrUciujEsdzYz1J/nVkjpYxuJVlKjngH/CgRcKQVBx3PWm4BjG1MKCeRyc0uCAASpBHrg0AIkWCBIg+YZB5/OpXg2OQvK9ic8VEgK7gQ2MjpzVxjudQxOeeCcjHpQBegZ4dLQ+V+7MnzgKR+PP8ATFaGlT4066AlZW8xQBjt3/OseaQwWSQHa2595x/DxwM1YtU2RSu5KL0Vlxgn0PtQMg1O7yZrdl8zL5542joMelJo83luYncr52ccjbu7ZqKVEaK4cAySBfvkdTmqTIrRRkADsVHNAjQ1qZGviYQo2gL8ucFh361UdBCVMb7iACx7ZxTkgyshVW3Y/d/hjOfwzTrQGSyKMBuySPYj1oQEeFOfLULvPyhh0/Gr1oha0f8AfrtzveMjn+lUiyMocbt2c5IIx/n8Kljugu1DzuJ5Hf2oAnkQwkuI+4bcB1H8qpSo0cpCdG+cbhxitETQs7q74bGRuIbHt09apyI8rM3y4AyG24xQB0fgKMSXjSpcGO6jXEa7N2STjj+ddr4g1GwstLGn6dOzzs++RjnJ55z2FeWWUssLxm1uCjglldPvdKuT3t9b2VzBbgSQSkCSU53Z9PpUtDQ9JUm1a6nXvkk7SeOlSToGQYQkFeMZUgdzVbQGDWzFyoyxO3OB0qe5lKkbAGRT34zTEJIfKVfLOI9wbb6HHNWNCtpS8l6rKkUS7S2erHp/Sq+nRXOp3sNtHGAZG28c9T1xXVC2SHUo9OjdDBaH58dCBnOe3JouMXTYJDexylGynz+Z1wD2rqor7SNLtEvtTSMzklEiXlt3OTgcnjvXAX2pC2aeQuI8HKqV2k88AY9j3HesSa6uppIWDENMrPHGw6Dd3PoSKFqNHT2+pXviTW4Ld2njs5pdrQIdq7T/ABEg54FWLs26alqMGlpvto5ly28IWyOik9ecfjVLw1cIk93eouz7LB8rZyTKynJ6ccA/pWdD4nk/sObTvJt5JJLd1i8tchdxJJ553D69qQieW4lv4ZFt0URtHGI+f9Tnjv1Pf6H1rKeyt7m8t4Assa7AzpCchctnjJ44x+VWoY2tbCNZ3CnyDcMewyCAMfgPxFYElw5kaW7QHzT95cdMcckHpn9KaEd1b6Zoa2QgeI3JJBQSTZJwT2X60XekabBNGkNuYZhu2eR8zk46Ecn9K4CVgsZji3Bicg7s5ArbW11SzsluTbk+ZDv3tzheg9gTn0FOwGzpMwiXVVfcoAACuxLZ+h6Y5/PpXIaxqEt0/OQF4AHOP/r1fsJHfTJSjBZjwwUcnvk1i35BcqGVsdSvFCAYshCsBkg9OKIwpTGRuPY0yPiPv1zUvyhwwC80xEUiMFOwj5emM1NaKpkQsSu5lz04OaiSNt2OSCOOKvW0Ul1NBb7iDu3MfTHegC9cqkCmMZYN82FwQnFQRw7FMb4U/wAJzyckZ/TNSsVlYwRZY54GMZPrT5XCW+0qEcjIfqSaBnY+EbmC304rPINwIBAPzHGR0HNaU8Mp1BZbAR+U8REgmZl+Y84GOeMd/WqHhO0a2sVabygZDuaUKN23HY9Rmuk1gWe+S6g3m7uPugjiTI4GPxHpUFGZpcUiAu6KYyGiYP1IOOnPIzgdap38cMAljuGEvmlfLIbaSnJGMd/mwanvLi6/s5pRCSAGVy/AzxkHjn8D3rGkvpLyN7ido0SBSCBy4KnnA7Zx+lCAoahOkWoBpIGMAUrCwwuHB689ulVTqkt4i2kkIcvtf94/zF15zxjA9hWj/aEtzZtZW1kGiVTtErDcck/j1P6VQv8A91dxWlwFlK4KAZbb1wvPOBVCNjTLi2jtXWymCXrN9ySQoqEE5VSQCBj1rrfDVwz6ddySwBZJJ9jqmCeAPTr35965XVg0mgCE21qGlYLMsS5ZB2PTqPrUVtAug6tDbpeSfZpQXZ8bi2BxgdiDkUmM7a+s7CfUvMkJjuNm1sEYkXqO3Ncr8R9Qit7KKwgULv8AmKr0wBWxol5HcRyNIhN2eRIy43IOmPSsD4jWoxbXknzSZ27V9MdKlKzBnnauygl9yjGBjgHNV0dhvfBJOMHParwaRwUeNORu+XnFVdhY4UBex5/zitCS1YDNjct5QdsAZZsY9xU9i8SzRRuiDfx8gJxnjOfzptnEGsZgNzYIJHRRgev41Ys4G+zymHaS/wApYHhfpQIyr8ut4+WJI5B9qmti3lylwQW4LEZ2e+O/frTr7aLlmdchVHy5xyasQSRxQyNPtKswJ5wC3HH0waAM6/l864ZgerZZh3poGIJMNxt6/U0+6EaalIGLeWrc5GD+VPMmIw2VXJG1SO3J5/SgCsW+dlAwp74qQpuQDf8AJj0qJgRuJI3EdfXv0qf78SKOVAPOKAISMAMCcMfSpJCFjUtl27fL3pFHDLjb/dOKkcltuSRg8f1oAkM4VFWNWyQDmmbpPN3IwDDgjHOMdakkj3bfMG0r7Y9BzUDKfOYxnC85Oe1AG7Z+bL9maO4Ck8YC7sY74HSvQ/D2nyC1ywgiWUhmaUhnc/T09q43w/Zm4e2gt/NTeRyCEHPPJ649q9Lt4rayiMbNFlBwcVEikjN1KztraFrbaHwCRkYJPrxzWDBFBFLLdzWpfACoXySzeoHNb1/cR3vmIzFAvzbhkE/iKZfrAtnCID50ahSQWDEcdTmlcozrfypIBHaW4MsuSWkyhBx6HmsxdBIvDLcxxKpHzp975uPyreeTYsbpGPMdf3SnIB7dfzp8kTpG4u23SOQSoPViTxmlcLFfSjGI8JEiR/wYUDIwP8a6fTx/xLbfH9wVytlIxl8pwu3+Fs+3p6Z6V1enDGmW+P7tQy4kM/eii470Uij0wUnrRk+lITUgcD8U1L28a+aIz5E3Un0FeEP5UZIjVckKw2fNgfl1r3X4qhvssRVtp8mUZzjtXhmJy8zsFRQQXwev0rensYz3EkTY6nZtk4whb+D1z61PIwzuwd8hBAPICVXWV1QMWHlt97kZNN80Mcpk5+UFuq+2askSQYBCgFSSRtNRjCrl0JbPGccVI6mO4OwBQwyCehpotwkUe6XOeQhH60AWBGzqNiYJX5s4GDTRJtlfeq5J24I6e4ohBjyVKtxn6Vp6YIYozcS4B5O045/rQBTkjWe2eUMI4QcKpIwT60yOM/YwiozxZIXbyM9+cdelS3kiurKVIjfHC9F96ZaXEkGSJPkTqvPJ7UARRJKshUkrFsOcnqOe/rmq7I6Erk5PIIPatC4vbebHmQGFl4JiOAeef61RJDhtknKjOO/agCa0z5iqd2ejHdjAplvmJpF3Hhskr65qvHO6kkYOeOe9WJcSOJ04JOME9CP6YoAY52XLAq+1ieM9fSkEYDucjIPAHNOkkDyx4wvzAZHOOuaQ5W4JjIA6hs8f/roAbDIA+WxuOCfarbrlsAswYZHOBWeoJc7j3weasgtK6xK3C8cng0wJYCUj3HKyFjkYPArasG2KQ5OyTttzissIzJI6SEnjj/CpbWY+YyvKyA8dKkBbFjY6tcW8oCo54DCrepRs9w2xyNpACqMgj/61TeIrJ4rHT9YQeZGzFX/2WH/1qoyyybQ0ICoFBDZ65oGb/hMLYx3uqSyKkkEZiiB5y5rHfxLHaTYFn5rozMJWfGSe5HesxY5XcmOV4yR1yefepriK4nt/Ll2TyIcAyEhgPbtimBQ1bVZ9Tm824ILBt3HU++abHejz0Z2JwAArHkD0Bpn2YtK6uPLCffPoO9OXTZpmhEKsysTjIxwO9AjudItmi0B47kDfcFp5DknAbPp7DpWJDYw2zPJ5iy2qAkR9HVWJAz+AP6V0OogQqY4pZPkQR5Tq7Kf5cmufmQ2qnzE8seVI2AAWOcE5bvz296SGUr/UTeXu0RO8TsHdBx8o+6v5dfc1U1Mo80SLkkk7iOD7rt7YzWdvmExcN98kkeuecU+GdskycyEcsPvAg9c0xGppVgLzVo0jJEIf8fLGcnH4frXpt9axz6RukhaWeVS4iViAo6Jn6AZ/GuF+H93D/aDpKoaRwFAHccljn8BXc65qLx2htwSHeMh5R1PPJ/kBSY0ecyWqWyrKCVQAlgGyGHYfyrEnjBmYqdqk8DFX7+Zp5xFGCgDbVVuMAdKpyEDIDbsDGTTQiKMDa24gUrARxo6MMdCO+aINmWVsYPByaRYQNyHgdcmmIWItNKF5OeABxWtoDNBfqEzveMqQBk1jQkwsWzg+tamnw4vLeRNqFXI3Anp6/hSYy4pWOMl0AIByMA/NkY/lULP5jZZBGSo4wOMZNTXQQtu3KFyTnrnnrWdNGJVUAOxyQcc55/8A10Aek+HJZxpkOyRRKyEBW4wCABWu6S3cTxu6uyorDcmCrcHBz7YH41zHhLzDZny3zNkY3NnjlsVoa7d29nJFdoJAXXLOoIJb69unf0qWNC39/wAM/kxlJI/MkXflVYdAPXnjiuYlt4JHnndmkhDFS65DgNls7RjkDjnrmp/E2oTW43OUQKoIcZZiQwOODjkAc1La6tZz6ZF9jVGvUQCTcf8AXMWwc+tNAVLEWrSB7ImOU/K394/P0Pp2rRS5kv8Az9NjjjiuBGJclwc9Oh/XmsqxvI7LWZ5kgaQvGCmOfmyN3TvkGta7sBexfbLWMwOJORnacDkg/XpTERWiC7t0W6u75X3eXlMbGx68dhzg1dSHE726TyS8BNwwST1ZfYHrUllqETXD+bDFAI2MTxMCMKADn68cfWoLN7W1kzcWszOHeNyoLeYSfl5HcDFJjOst9KFnbvMBtMiqVUPuCZ61xvjeZp2gtQys5+Y+3T+dbzz3b6fKZZcFgdip12gdcetcNq1nqkl2Elgkkkn4jZBneo7UIDJu3AwlsoJVcMy85/Hris6RSkbK7D3Gea6vUNCjsfDtvdLdEXMzlHhVMrGfRj1FcpIGj3R4bfnngGmmI1dNVWsQCWdck+Up79s/lUkJkW3JRk2ZCklccE4xx+P5VXi3C2jbYuQMDP8ADyeT61LaJshkkCnzMsCv97Ixn9TTAqagVE8zhfmOzA7DI5qe32+ZCZFV8puGe3P+HtVK+mjaaTGcnAx6cVowLHaRb3IZjwEP0NAGbqzGTUXZQASBjnrwPXrSXylJkYYLFMMMfgP0FLqhLXrNnIwVGB6AgVEUdnJCk4O0ZNAiIIfl2t06g9v8808gx45O4kjA4wM0+CNvmYKHPK4Pr0/qaCVkbc+Bg9qAEaN2DHIwQM81ZjiPkhiTubHQg4GaqMVXGSCO2KkSX50MbEAjBAPWgCYAsx3NkeoOcfUUSw+WrMhBB6E8A49qcIy2duNxJJ96hlSVHOcgdDQhna+Dma7kVFwXQAhcYK/jXc387iMxKEMkYG0ORnP1xXE+CpUt7d3QKLiMk4B5ZcetdDf6j86ec0TZT5UJH55rNlLYkXT3v4JfNGwRtuHzna2exwahk8PQTbDJJtdyF8u3GVAzyTmr+nybLJHlMaFuGA5A5qO51VLVWECszlepHU9qVhjha2wmgjt2bzYx82WLHbj/APXUF/E8atM8xd8/dY544yB+tVfDd2969zPuljJYAcDGK0dQjyIl+X7w3EjORz+VIZl2SStqCPgMOm0jaMADArsLHjToP90Vh2oSO5hJfau4DLdTxW9Z4+wx46DIH51MikVrjvRTpxyaKRR6PQaKQipA4T4lSLCkDPG0o8mUbR3+XpXhurW6jzPs8km1TkxleBn0r274oBzHBtQsRDN93/drwqV7iEySiNmicEKWHArensZS3GRqFiTzl3MxI3B+gPtVmNLbcTEQFAwC5G4GqdugmkCuuJGOauvCssMhRQu04Bx/nirIB1aZQ7J8hIGO2B6Cnh4pmwg3Mw24HABqNcmMqFlLKBgheM/0qa3cWkwllQYOArD170DHSxw2rGJskLjhSOT71WeRJ0K3JHXOc8gZ9O1T37pM0rwjO44GOM+9ZbZEfzRgk9WoEX18gbmcr8vTnnH9apmSMTA5LAHjaP8AOahAgY5O4YGTxkGnIqPuC5I9e9FgHht7uscYOfUf0oUY6sRuGMA4qWztZZ5SkWSeN2B0xWvb6PHtMksheQ8hemf8KQGRb2bXTmOBSWU5Oc4A9TVv+zcs4M2Hz8wOMH0rct7YrY+VGGU4yIwMlvckVbgsbY4iVQyFS7M38K9QT36UXHY4uFVjd0nU5BDAjqD2/nRdjFzux8rcdOldF4nszbbJYYwYwgA5BI9xXP3oZpo8gYBPQcc007gVpAyudgzhuTVqDJkUoyg7SGLcj/61DlTGFcAHlT/jVaNH37AeDzg0xGvBbySSFoiAQGI3dD7io/IjSON2ZXkZhgDitC0828dhEgV1Ybwv0pXgFsJCI1MkZDeWw5+gqRnR+F401bQ9S0eZRnyzcRZP8Q61yWnvuhkjIUeS2GBP5GtSyhkF3blo3k807gkTYIB7euKyda0rUdP1GaR7by4oz9AR2+tCAfbFA7FlZQ3Oc8kCorgvLE6Kx5+YAHB/D9KWMvPGGiUqgBDH19qGtG3tIQ+wrwQcEUxDBAjIkW9RgZDEck9Cf1rc0W2PzyXXnxRq3kpg7jv6sR+HP4VhIkcbjzV3hCSQW7YrqNQebRYtMayJlCqZpg56My859/mpMZHfwQW2rGDSXkaDG4xzcMpHVc9ckkfnWbflRGqTI2TiBuDuVgADx+B5q4t4jzyagzK17IGmDMOPYAd+ePyrn59WB1N5JEMuzA64ycksenqaaA17nwvZosUtjcTSRbfmYgHBIGTjrirFr4bsIiFuEnbK/edc9fQA1z8Osyfao5IUdYhnEYPyjsPqa29PutRS3jmhDNnKx+Y+dxOAfxzjmjUEb2l2Gl6RbQ3AWPdj5ZA2Ru7j6dqytfvGuLksshEROIOOx6H8Bz+NVvES3umwwWV4UQBuiL8pOcn5u+KzdTuVhS1aHJZkKA+hPWkgZHo9v9q8+eUAwhTEGbrkj+fSs26iRXyH2nHIIxn6VqaTcCB5YW5QL3P8Q71Tvoyszq0hbacZOMdKYjLkJzvbG0nqK3ItJjawWZJ9xIHBHQmsMksqoyrtHfvXSaWQ9nDskOzcAQRnPWmIoSwW9mvk3cZ3ucCdTkdavwRNbXSxo7SWpOEkC57Zz7c1DdJ9oO2VWZSeg7UkUtzZQz2sUoFvnPlv16dAaQyNjFsJlkJwMhR35p8eZolaIiIqMg56H3qkzbhFGFVdo+9ng0tvsDAShjznaOOeaAOo8L3cVjdxJKjJM65DH7pLZx/OtzWrmG5mzKrNuUbsjK7fmB/XNY9tcRhY2SHdMm1kGMFgc9Pzq7BMl+V3KI2VgB5gwBnPJ9uaQzAl0qBoZQ1wqQlQEcnuBkj88flUVpHbNp8sRtg8tuzeXcQttYluV/DAP51otFHawRxTjzVDqMAZyPusfyA/Opbe0a3nlW12rA0pzvGcqDgfzNMRh6PHEY/NzIZELsu04bgg+n41oTyz3NwskNw3l4MLqrbd4AyD6ZqbVrJp7QS20USFRkmJsFsr6f8AATVezjWMXDJ5n7t1ULt+UDBNAzXsmnMUq+RbrHJtVmllBZjk8nH+eKHvb+1kObNWjLfJIBuUHpuB96jjgw7XEw7FkUdVyPSugiv4rNbWO1JkJwMZBCjJ4P50gKGnyrcThSZCxH4xrj7pFO1e6MGqQJp8jQ3UCAwAdDnqPep/tNpFqMlxeIPtEp4Kr8oXn0qHXVg1C3FudluUwYZQOST7+lAHF+KtU+0TsLZZEaQDz1Y4HmdyK50EggYQZIyQcV2E/hRpFa6gu1lG3JDHBJ71zAzHIo8vJJ5B5zVCNC6Uw6HbDyEUsPlZictnPOKgglL24RTJvGQRnqPSrF0xuIoHkTIjbbsdscdBim310kj4t0WKLcciLngAUAULvDzRouQx6k/xc9au/aUNxmU4dchTtz6DIrNucmZVZWXsAOo56VfltYI7jCyMZAQUwOBgjAP6mkIj1Ahrp2Mu9QG2gj1J5qk+0AbSSrHOCKm1Ftz73Yb+/GO9QMSFVEbcMjAHf/OaYDgFCqQ+HzkYpr5TIk4HQEVI8RMmXHKqAwHUE5pkigqM59c596AI8jyuufSnIqoPl6ZxTUUFcgZb0p/OM475IoA6PRYmlRSuNuwuVIyTg1Y1eKA2xgY7bhOUb+//ALNZFjqEsM0fkfKTlCD3yKsrbRzks8m1GJ8tyfuP6GkMl8P3EdvK0d00isvAULzn6+lajhdQn2NvdyD5eTxjP6VzHmzXNygcB5F+QN/nrXZ2bNb6eXlHmSlRglfmU5x+VIZVuRqFlKuwSCA4JGQV29Tg+tNl1E3MyW1kZBvYBmPXn37CtC8H2ZlnSIEkZEMp+771Wjb7ZdQN8sZLEsEHUjp+FIZYE66HmG3PzvjcCCRgf1px8Up5iho+eOMYqhrNux1S4aZXyBxjp0pkVvalEXbuOGZww6kHP8hSYGtFqkWoXdvBbfPlwXJ/hwK7yxAWxjAOcZH615No5CaisNupibr5g745xXq9gQbBDznLdfqaiRcSOfvRRP3oqSz0fvSHpS9OtM6ZqQOH+JCl/swU7T5UoJJx/DXi95JIgSF/mihbJOcgfSvbPiKGaK3VTglJAMDPavGbrTnS9MUjE7snA656nFbQ2MpblNVaUeeFUnnDsMAj1FPltykKtsLl+VTkHPr9K1I7aB7fzBGIwVII3ZBx6CrJt7fy0igjnkmwASxyQP6VZJj3UE0USRRxcyY3SAkgmqWqSRxWogjO47tzsDxn0Faup3LWKyhSyHbt2nnn61gafCdRukR2/dodzHHammArCOW23Ayrx1P8qgbG1kBdgp5BrpNehht5JIrddiMqsFU5HSucCtKxZD7k9qQi3pGmpqTyKG2qmCfU5raGgLgmOKQ8hQCPvfSs/wAN3H2PV4DJykn7s7eTz/8AXr0Y3MURAIJdcBVYn86GNI5/TNJhEm9VKRtkO7AjBB5qxLA88WchoVxgnA4xnPvVnUZA6yxyskXykqASTknmqNrawXsDMhUIoxzkMx/wpDsAuMyySLsEavlQqkBcY64/zzVmzjYbjIu1VBDDODtP9KoeZbJvi8sIV4brtB9sfQVegu7NoXi4QRMF7/MAMc/n+lABKIXSa1aHdB0OOdh/D+dclfWM+nsFCFkbmOVR1U9PxrsHNpbRfaIrlvM/iC4y4/oBVhlhurSR5vLVCBklsLk9/rQB5jdKzvyMMOw6moN7D13L6967G70GSRJprclo0GV3cE/Tua5eXMjFDGEwxHAyapO5JNp93NasJoDhz1B716N4Xgsde0drm8h3TiQoZEOCBgV53HGiJvzjHT3rvPhzE7+HtXSH5njYOoB6ZFTIaGzWp0+5iaGUyKNwVnGCF64FchrN/Lqd+YmeWZ0+VFzXqdtbafI0CXm5V2AmXOAMnGK4m70mK28fX1vCpaBVJ3A9AR1oTAxrCwu7SIwSsFYklsHO3px9adKZki+SMyLwdz9sV2R0Z2wI5mfIALN8vB9T3rCeNY3wskuQrFsDaMZ5poLGZoNp/aWo20DxbWkky+Bk8c4H4Cuv8XxRpp0sbKqTCUOpXk8qv/16T4fWDAXd+20gLsjfuGbqfwAqXW54IjcOgYSui4YjhQoAz+g/OkwOEeZLC0lIjLOjDYWHRsnkflWP5R81ZJmGGOWKn8/x4rR1797eRxKWwfnwTk85xk/TH5VQlt3LAcJEHy46Ec9x+NUhCACOLEY5GDnvn/8AVXU+G0uLhbZFJRLVN7Fx/EzEce/+FcxAoeJ2LqpySSew9K7XwnIYrSMzLuaZzIAeuV5H4DOaGCNDxbawyWCmeVg8YUIrHoSOg9e5NcNdIGmjaU4CLl1Pqc//AFq6fxTqETX8Uc3EcY8wtnkkgZz+tcrdMXhE+QfOdnCnqFPSkhsis3FrOuQCrHAz2Hr+lWNWgUILkZEjErjtx3rPm8tmQjcxHGCMd66C9jYQyW3DZg8zpjA4zTEc7Kgd0G0jtxzmtTR5fId7fDYfGF9DWQzKJAoyFXuB+tXtIdF1KORSWUE8kdsUxGsFkt2MYIxz8xHJqreRyyO5tgysv3gx+9T55RNfOhcbQcjHcVDJIYrgsoOAcfMfwFIZWSIKdmzyyuCzdhTXwpVW37GwVI9PWrEtwrebJMpBPAx0OKqLMAZWKk8AFR3HH+FMDrNPgl8mJYySoRXiYn2BwT/nrUupTA6el2ynYT5M0Z6kHuPwqvpsssEDRkOI/L34zyMAZxVm6R5YovtUauNu543baAW6A/mDSAzrM/Z1eeOcT2K5Cueq5AOD+f6Vq29y84U24VkEhBJPcvwfzzWfpMQQCATJG5JYqy/KwCsw/I8fhVeytHtppJVneO6VhIYWGFbufzI/UUAalqYYzGXhYqsW4uB8rZcYP4cikMFmt4GlkkUSvuZD92QjgH6cmno4ggaRpWjARlClfu9GP4ZBqEXSeU1xcmKdUlI4+8o3DHHvQM1rm/iVWZIA21QSdvHUd/pmsSW6W7jlaK0aIIdrMBwCDkHipH1dblWki2xwRjOxsfOOOCPqP1qvaX9pJbv5kX2YyHqjZHHHIoAu27y20ha5eYLKAvktyST1PsKyLk3I3M8wJt3/AHUJPOB7Vo3jrJcxRXUktw+doMXAZe30xVeJobmQrFCUZWALY3OaQEunzudOu5whR1Qkqx+XBHb0rjrfcZ1OMbcYya9D1N3XSb3cxYhO46V59aAPOoZvlYgHHTk00I1bma3gEsSx+ZMcbQy8H1NU7XZswZMENuGR0H+f5VanjCyCQKxYfLx1C4xUFscqIt20bd2H6Y9M+9AFO9RUvmxllyCCw/WrpYzzABwCv8QHHByf5Z/Cq86l9S8ssWZmxle3HarOnNGRIZmdUORgcb+mR+ppgVdWCiRE4C4Kn3wT/WqewjaEbBD8+3+eav6s8c0hVAi7ASNvQ5ycVEpYR8uu0FmyRwPb9aBEbuXRpDuGXLFvWl8txGXwGC/KfrinQuXtFjkb92rc5HUZ7UyNwg2PuBYEpx1J6ZoAjUkZIGBkgGmoGZTz7kj1oIZZGDHGTimR5Hy5xQBLCp+9n5hyPY1ZWUmRhNna3zOM96hjV5I+UYfhnNX0hTeMwu6EEbh6+9IY/TFj8xCTzuzle1dKJSY0hLNLIuFBXo/OcGsNLVPtES2sRcFQCkhxz7Voqy2/lNicSbgSvUfnSGjbdEN5OGbzYlTAEh6ZHQVV3Rw3UaQALCWwcDBByOv4VnXjtHtYO7xhshj3GelaFlG88KXYGyIN5TKeSeetJjLVxYyXN286zlSSw257c1FY2p/fuUMhRePcsRkU8yFrxA7rGRlSQOGGO/50ktysEscibtith1HU9eaTGTJI8snltb+WQw2uBxwcEfoa7ewB+wRnOev864i21CNipVWkjDDLf3ev+Oa7ewOdPiI9/wCdRIuJFP3op0/eipKPRu1R561JzzTD7UhHG/EBQxtiWAAjl5Izj5a8klWZyXQK4wVMwJGOfQ16745Yie1UNtzHLk5x/DXlt3bxhpRav5kx7MdwP+Faw2M5FO1SeRsQxxNsU4JGNtWRFaxRCRZJNpyXUNxn3NPsoXaEiCAq/V2zhevr3rD8T3MquLWOQ+WOZD657VRJl3rm81AiJAoLYRBzyTXVWenQ6PbqsyO7yMN/ljj6ZrF8K2UNzMbi6lEYUfIM4JNdfbQuxIWVvs+ckzSEEfQdaYI5/VJEuoHlt0EaDMZFc5BIF3LhQcZrstYgieGaK2WRuM5bpu9h/WuHiX53UKFfJU57GhCZJbNm4jwSG3Aiu21SVpLNXmULudV6nIHqK4rSYC+pW8f32MgXg+td3qYa3t2SSNY2ztUP0HvmhjQyIyweW8kMiMy/J5nJY/SlhFqkpiaWSOJG5eQ8Mx5I4qR3WRgPNeWfbtE3UY9h+lMggjSVw7vtixheMscdTSKK80sVm4ihuklkOWOVyqgcj8aZHbyjzCpMjSMCfMbGMCm2/wAsojWPz97kOzDGCfu/yNSkm5xFdGVH3EogBOenIH40CK8SvexxoqDkYeVsYXPYVtzRwM6/up5AMkOOFHaq0cLwtJHGGY7wSgHzD04A4rRlhVIt5cxMRkorcnngYoGJGJy4TzEwTxkElawvGujizlgmtixt5/8AWPtxhxW9Y3Fw1zHE0aRg5CmQdsd+9WtThN/pzW1wVMTnhvNyVPqBjilewHmMsweQhlBKgAVoaH4gutEuZJbHA3fK8ZOVb61Hquh32kP5+BPBjHmIOMe/vWNcujqvlncWGWPSr3RGx6vY63p97pEs+or5QILIi9z7H69qq6ZAIydRuQPPuOQjHJCY4FYPw/dLlZ7KeHzZGTdFk55HXiu4WeFGg+0+XG0a/NGcA4PrUtWKRnDUmZilwjqGcMowTkAYA+meay9Rt9k8qrKZfMRnXK8qM5x+JrpNQmtDcQG1jIjU/Kw4I/Gks9NhmuWuZCnlRZnYBs7v7oP484ovYCeFItK0S1tFXZuQlh6u3X9K4/xHKz3wtlk/d/KZ5M9AAcr/AJ9DXU6q2UuJldgwQ7B6N7f57V5/4kuLeKWaJSXGTls8scYH5/40REzLmMl5qtw6xKEyVOOg64/KumOjWdzpqeb8rleGTLMx5IIA9/5VyekXCRGSO4ieVHwNwBznOP8AEfjXVvr0Vrp8csBVbpy2EB+aJACB/T86YjMuPCb208EZnSON1XfLI3Q9cYH+ea6s3kFhqDW6C3AMGImDZ4A/TsffFcFdT3V/deSs5kllfGF5K5OM1szaSmjr57M1xMqM5fPyoOR+PP8AKgDL1mdpJmjSPa0rAFSM9fT8+fervinR2sJ44vMzGYlaM+uOo/nUXh6H+0/EccjSn7Nb4kJxnOT0+ua7Px3ZrJocJzultSCGYYJB4I/z6UXsB5ejp56MVyoI9u9d5rFnE+j299GjKF+WUeqMO1cHtSLiTcxOCeP09q9Z8KxRal4bt1lcMpXYY2PpxTYI8gnjZJiu4ADO1Sc8VNp7Zu4cZVs9O3NT6vp72l3JGwIJYhM9xk4pNPjkNxbQgHeWz70+gF2WxYjdswQCEzwTUMtlIbNDsZWBJbBzzXQz280Z3SpwBwPT3qjqDzyQsdyx/Ljaq8g4qQMJozEn7wMoPXOTkHuKdbK720gUhxkHB6nkdKsRpI5LSF3WIAENwAP8aaqqzoZmMZdQIwD796YHTX0Qj+ylMs7Jxu9D0I+n9ay9VmuXllgZEfdsAJbkMQMH8hWrrVyRahY1Ei2xAVh1DZ6fpWbCfPvfNnO2QLgrnocgjH4GgBrTsYQ5i824Zi4fHCKAD07Y3VPDk2yC7vCwd1WdWHzIpb1+map3kUln+9hnwr5VlJ+7noPzFSXLTNaXBeHadvms7Hh/m3AD8M0AWBbx3TuiyuyBQoOeQu3O4evU1k2kluDN5kMmHJWNlHdfUVoST27Kt0AwiWRdwX5eoHI9fWoYIklmNzYT7lRy3lt0I/vfXBoAoShDJC5UKAC2EQ8nPQ1GYWljdwwCkAl+nOemKu39qYbgPJMvyxh0UA455x+pquLlQDE/QplT1x/9agDf8JrK+14SmYydrP39RWkk0S3zqkyBt4ZjkZ+g+nSsyBJYbMPYp+6JXzIx8pz659K0LFrK5Rd0EKyHO8DoT7GkAmvT7dJucK4Vkx5nqc1wUEwgWPzAGDHkjrXTeJbyFLeS0RZi3B8t+3vXLZDKgYAMMDjvTQG/fQEQxXKS+ZG+Cx6FVHqKjit0VzEUCuy4IkPy9Ov+FQ6ddhbaSGUOy+gYflVj+2ytth4CWClMkAg/4cYoAybyNzfyAlRsUEAHrxx+NRzHzpgqgqoAwF57YJqxdKrO7CNlACgFeR05qxYhYZhKduzGTjqf84pgZb7Scxsw/Dvnj+dSMgEKuxBLsd3sDyDWpqcUQt0lh3bjwCOTnpgD8OtUjC0qYMbptwZE44GMf5+tADktv9FViWDZBOf4eWOR7YFVpQvllVYbx83vgDP9f0rWuHBgUfKTGVTY33sDcMfrVIxqxUxlcEYJC9yFyP1pCKiYO1sN0HJ9aiyeexBq0TAn7l2YDcTnHSqw46jIPfvTAuWksiygRkA4OKu20LxrCrLiRhn5ZMHGe9Z0JPnqhYLtP3/T61oyRhLglZ45w45IOOe9IZf+1NandGkgAyGEg3g/QjpS27wiIvJG6OdoV4pM4qpHBsgAQPE7MNr5yCO4xRqAlRIjMqOXUY8sgH8cUAbiK10zJeSKY+VBQcE9i31q4kMjIluSApdi2D1C+lZdvcRQWyr8zRAA/KMlTnoa2lIuo9qJtkiHmKw43hs96TGRFIrSaUHe+3J+bpggY/WobseU0bSP+/zuI/hxk5/SnmaIx+bMV80yb1UnOflwFqpIkhlf7QD5eMNjna2M4H51JRPYeVG4fOEkPKn03dPw6V6Hpn/IPjGMYJH6158kKTtCu91RhlV7DJH+Neh6Yc6fH9T/ADqJFxI5+popbjqeKKko9GzxTTwKdTaBHEfEGYwy2hDBV8qXPGcfL6V5jeNAxkTzpnHUCMADp3PWvTfiHEkj25d0UCKUBG7/AC/5715VfXVrAC7OFVByYxjPoOD1rSGxnIr6nqf9nxxKFWRnXCqXJx9a5gvLdTYYFnY/maZfXbXVw7k8HkADtW94dsIltY2ZPMkc7ixJAUflWmxNzXt7o2Sw2kMKiRB95W4H41MjXEkjSzSys3aRwcH/AHRjmms0ZjP2UDzQwwIwWBP1FW7a2eGaOe43blGCgY5X6A1IImhj3g4aMnqwblj+eMVx/iuyjstVykiFZgHJQA7Seorsp7UXQD8rGTyjA5Y+5rn/ABzF5NvaCbAVchFXoKaBmHoDomt2gZmjQSDLjkj3r1C+gsrlSd9zMucDfjn14FeSxEWs8DZxhg2cY4zXtUdsksUcpcSIVDLg4HT8aUho5+80o2EDTwu23gFo1w30Pt0rIhiaFts5UjJdpFJLNzxxXZSWOSsix7QvA2SLg/h3qrGkkM8g8qJYpQcgKG9PzqUxmNLe+fZKbRUki3fMjqPMyM8/l/Osy7eSGCSBpmOIwyknBA9Pwrpri2gMKOgECxMHbZCyEgZ4zVNbWyFx9oYpBGy5bzGwrE9OPzp3Ay4riFrRsSSRkjaJOQW/x710un2Wj+WHEdw9w45Il2kcd+eKpFolkJiWNdrbi6DYAO2DyKhOtwx3Km3AhDEgs4359cYwKNxI1I9JmtkZppzIjZKiM+YR/wDXqEzssQUxxzlDgs7fOi/Tpn61hX+qzedL9jWFZCud5yCwPP4VjQ6m4lyMyyZ3BQcAetNILnWvq8DwuvlyCMceVjqfcnr+FcHqdpHa3OYwNk3I/wBk+lX5r+aaZxEw2KvAQ/n3zVK233nmQSAgEbkPYYqloJlXT7mfTdSS5gdkKNxjit291+7mkbznOO7Dv7GsNoRPJEzsQM7WznkDuPWoJpWZ3hRiqqTgOecUbiNN9UvF3k3OQcED09q67QprlrFY5CQNvm47sTwufpXB2kMt3c20a7cu4AJ9Aeprsb27SxV8liBncVOD0IBH6nFDQ0aeqT3FnfJDcyxSwxLvbHRlI6D6ciuNl+yx3Ea6gI4+Hc9z6KP1PFK1w1zcSX00k3kIAsYkAy3t/n1rLEIlR5roO8ryKFJPA5Of5H86ErAzrG1iwMRigRUhhySCAMgDjkg9a5jX722uXiihtwNoAJUdT1xkfWq0kZSZ9kJYjLMXGeQc9Kt+H7We81VHUKoidWZemWzwv+P40CKNokllOrzCSN+CARgk5z/McfU1tavqIaK5iUExsOW67Txgfp+tafirT49guY7wzBmwvH3sEjcP++WP41yLEXE8MUK5IULjrk85NAHQ+FJ1skDmEuknEpUnnP4etdRq85vrOZSsi7I+FZeCcetUdH8K3d2kLTP5KFsKMHcwx+VdTeWWjabALeFpLvUJEJSES4xx70mM8augokDLIrK5yQeCD6V618OLeCXQA/yuyZVsHoe1eb3i/YmktLyIq/eMcH2OfStvwJqD6bqkUO5Rb3ACuvqc8UPVCWhkeI45U1UwTli0bNGSR2Bz1p3hWB7nVt8Hyug+XdzxWl49UW3iW5LAETgOMHOPwo+Htv5tzdTZGEZSC3TNPoBp6w7xwJaXLsGZsfNkFvx7Vn6hIVjSxBExQmR5EYZb0H4VY8TCVdZnMqtKpUsx7KfQehrEh0e9vF8xFQAAkN345570hkl3Hiz3KZjI3zPn7qHpzWTHG7kYABOFDOec5PQfT+VXdTmuYbOOCdipxkk8lweBgfh3qnBcRQuZWQgiNlUnnk9P60xGx5jw2phulKiYqo556/Mf1FUneS2lYpLh2AI3DKn5VP4davyp51rBJP8AMgjJwDjJIH9aoXYhhlkR5JlAcbv4hjbQBo26zagsqywhYtxLc53DcpABqpdQ+faALcOFVgFV+AOox/Skt7mG2je23OsrqACGyOcZIH05ou5bm5jijRI2SECNwv3mXIYEA/jQBTuTM0ECRXA8qMgIr4645571cjtUW3We2mZGYlQMYY9u34VU1l7aS6SS3i2QbQSoY5YZ5yO3Q1Z0yOKe1Np5MiTZy045wO9AFjSkurqXZKyrHEqs4kIPA/8A1VJPDb3F6ttaxxFkUlpI34YDsapajbS6YYltRnMZDTZwCT6n2qnGpRY1DMJ2yHVB94n0IoA1pZSRHJKwwpVdkfBKg9yParlvb2d8GEFlIgYbFkYkbDng/lVKJ7aJbcJBvfnekuQRjvWpiGOGMyMAXI/dxNwR/OkBkeLvLgukjhZmRI1BZhnH41zsSFtwK7iRwoPI9667U5bTULIJ5c1qIRgfJuU8/oawf7MlkvUWGUKrr8pZtvPoaYFVEERA2K3Hc9Pei5eIELCWwBzvPtzVjU7HUdKlQ3MY2sNysvIYfhWW827JZOW6AdqALJmZokVQNx6lev8AninQzeRgsocbT823B3deKjSNCUZUJAQ5pJTlcqznOAAw9hTEaNlIkgQv8vl/eGcfhn61ZMrzNJEACZEEm8E+xOPU8HisJt0cnmbl3ADOPXGOact1IH3IOeCMHv60DN54sxiO5QbVbLGLknnO7+dFxp5EXnWbEoGADMeT0xn8AKxJb2SSNATwBtwBj6VKt06FFBcEnJbHOe3+fakAXUbNuRiGcEnLAAnpxVd43UZCnPb0qSSb5gGLL/fz60K4KMpyQeQTwKYh0Sp9n3ABnDAk+g7irMUn7lCQHlY4AwNoX3rOR0VCyZLk5roLK1YWvnFEWBRuY7sGT2BpAW4/OiWOWML5aqQFkP6+1R3cUFxjyQI5FG9tx25GOgqLbFLDMbfcsm3hSxHHc037Jtgf98CMAgKPmIx160DG2pkE6tGrRqwAOw53DuSKtSapMIyLSRV2sPmwc7fTFZ9pCFkWR1bBYBtuVb6AmkLfvpGR2AJKqp6+wNAzct0iNrACWWYth+eQxPX6Yq/KiSQzKobchLcnnjGP5YrFtrt1kwbYmdhlQMDA28Vatp3niKNkyqm1lPBI55/lUNFJktjPtuIlwQowcenK8fyr07TB/wAS9D6k/wA68stgzXSqWyOzfQrXqGkHOmR46EnH51EyoiXHeiln70VBZ6MKY2O1ObpTQPWmI4f4gRiS+08SKdvlzZI/3a8d123+1OYhD5Kbshicc+p617R43fZqen7idnlzE4xx8vvXlmuxO8puBKiouFwrBmB98Hj9K0gZyOPg0qNZf38xdV+b92pP+RXW6dFFNCVij3DjrIRx7qBxVO1hvgv2iJfOPAEjEZHsecVLJDdl4pJULAPlgDnH4Zq2yUjXiSztYDHG8CKT0B7/AI0zU9V0/TUV/OM8zjbtQg49zzisTxFb3eohDbRKoQEeWSB+OM9a5eeGVNvno6sDyrcUAdHqHiD7S8S6fJMAuNxb5ST+dZd2PtrBxIXkTOc884zVVXRXDf6rjBBHFF3JFhvKB3EjIQcY9elNCIik9xlnjbao6Yr0DwBqUF3bNpkyn7TENyEnIIH16V588rRh9pdQ3HINSWs8tvdh7be7AYfacbgevTpRYEz165aOK2FzNZNMcFULMuMevXpWLPewRad54KrIAASxB9OMiuVnttacR3KiRRKSiBCSVGOn0pttp01xLI07GMRn5gF2bj9M5P5VKQzUuPEL2s+EK3Dgc+YQRz2FRjxFDK8rsA2M5UgHPHBHsDUln4Te8kjkE0aRk4bdkFPzHJroP+ES0iFf9HjkkcjBIKhTzz3Bouh2Zyza1OsSxhQjFcHBHyjv14/OqNxeTXMhmYqDym3IAPuMV3Vro2lEtBPDuUqGXa20j8Sc06fw7p7kum75QRtchlPA7jn8qBWOCt5JkidFiL7sn584H5VnSLNJjqccjHIA/wA9q9E/4RxhbGaxdfNLEOgOOvcEc49qXSNJsJzcRapAqSx87WPljA7jPJouFjkLKyZpQYpXV9nIaMnGR0q3b6RdDy/LB8tuRJ5eR9Cef0rsbeLT5b1YYYVkAIy0YB3+xOa2tQhmjjaS1hAeFfkQYAx65wefxouFjym2tvMWeEnc0ZZdpHTntVG4tkby0ViDvCAkjua0JkIuLi9huBIzyFTuHIbuarXDx+a8ane+9dpYZOfw4HNUI6Hw7Yi3+0XckKptBijHJBI6mm66nnmGNnOTkxoi5djj19zx+FW5L1bazS3jZCsCck87nPX696yEed5llV1Xym+8TjAxy3t1496QzFmtruS6htFyA5GMEkD3Pv612HinTrbTNOsfIhVvNbe7FjztHv7k1gaFcS/a5JoGYSodqBu+ev4/41J4ovppryKD7RJKUTO3dzknOAPxpiMSaXzmKvuiyp47LjNdl4W0OVNNhnVxmQh3I/2hnn6KD/31XFok093HaR5aZ2CsAM7skce/TmvQ7q4uIbCOKL5DKhh8qM4YswwTnoMEBc9OTihgc34iuY1KboUV3TzVjLbdityFAHoqgfUmqnhC0DSzalcMogtht+YZyx6Ae/NVdRkku7kQxAhpCE2DnoTj/H8a9Ju/BxPh2z0tLyO3ZH8wzLGwDSY7880PQZg3HimdZJYEiw2SokZsk+20YFcfdTSXbyXbTMZg20fNg/lkV38nw11BUV49WtJWJ3MRG+4n3wORU2n/AA0hidJNT1MxEDBhjUFhz1z2pXSCzOCfV3umhN/Ck8ka7QScb8dM8ckVf0Gwu9V1u0ewtpGWNg28D5UOehPavX/DnhXQbeFYLOxW9YZJnnXcB+P+Arc1GIadoF4IIba32RsyCHIxgdcAVLlcfKeDeMZxf+JL10QBo/kXHHT3+tU/C+WvVsJDhbg889+3fmmw2sklxdy3kgiiZfM84gsGJqrY31vYXcctrNN5sXKuVG0n0+lX0JO61bwxeQ6c010zW0UeRkycPzw2P/r1VSS0ij+zNeMLoFXzhY1DenNUdZ8d6jqtssV35SEHG2IEH6Vlt52pYiCyvMTv3bWGz6mlYZe1SSa5upDZzxmNeFd9pB9cY6is8QPbjNykaxpuKt5ZyxyOa2LDw7eWqq5l8gdC3mZx/tcZNY99Fc6jqgiVlk8z92JAwZeB94MeeKYF8Q3rwJMVXyZiXQEfdBPGcdP/AK1Z73MsdxsxE8Ybli3v3+ua3DbPZ6cgjuNsCIu5CNwJ2jJXPTrWDNsaWNobiaaLKr88W7GRnk47UCJtPgWTMqSQlYwDiROTjqM9uRVCM7pYVEojeOParEbAepPueuK0UBe0jDWxNwhEiy425Udmxj1/lVVLm2hiE3kym5yVfepdAOeR+IH60AWALe5BaOESyED5dpzyOf1p02nXml3JeOUwxOhZQ3PAHRu1O0m2kujJMrOrrgKXbG4k9fpTZFYWk6XbOoZAyxjcFk59Se3tQBQubiScBciWMuC+CQCxJ461fk1GG28uQqYLiEEhRjaxAx270l5YQLpqIsKRpIvmRyA5+bj5W9O4pdDhE0KyR2qtkYkMuOR/s0ALJfwXYgkkjQy7sGN2wDnvVtUtvscieVGVjO5pFlyyk9MHvUOo2EC4aIyTnGwNbKpA9j0OapaYkkd9tE3kgZwki46e1AFqzkaNWS3uUuI2BZkkTBJ+tQQyW6SKZbcqshBCS/dz7HtVuUW3mCZ2DMF5ODg89qikhjuA8qxsijAUODxzjO45H50AaS3kf2SSD7sTrtUSL5gAznhu3IrOuvDcVxHC1pPLHO5+YTAKhHqrVBE0trclI41YMeAw4OM9M9fwNSw3gubks5VSg+b5ypx6Kc4BoAwLqD7NLNDK+SuVBVvlJB7VGnMZUMSBkjJ4+laPiEqdXldIXiDYcxnGFH+c1lqQsgZsiM5AB78UwCVwQVKAYY/Wo4jh+2DwCTVmGLz9uFLEtjPcnHH60+7sWidA8Lc915BOcf0NAiCLYJRJJtO0ZA6gmppAAS4Vi2NwYHpwOKhjhkJOIX2g4wFNKXZzk8EDk46YFAE4iMib2wNxJz61BKi5GGI+WnyyKUHlyDfk8GmbGwBgenHXP0oAjRGZcFjg8cCugt7Vj5SS3DYjABjLYCjqQKj0q3dYQ0hEe7oXON47jgcVqt/pMKo0sMce3mNAeTnFIZE9yIZN8Fs0dpJgNuXk/Q1M/wDZ5Z9lsJ/MwI3AI/A+9ULiQRStFPLJGYyNqKSwb6VLDeQpCsUkLmNW3bzkMM98UDLa2qwlGO23fcSqxkHcuKzI0ktjM3kSeWWAO4dOc4zWnBb+cQiO7MvyhifXuKpPMIpSkzEheSg5DtjrigGSwA+UTJHsyweJsfcPA59q0QUunmBQCRV8vemQeARz+lUIiJYdzsRghVP3flHX65pZJrq0uJfmjMUmRt9zn9eKljRLsW0uBHg7Hwykt/FkcfjXp2i/8gmEg8Yry63kBlidJJH4AIY8Dnke3rXqejf8gyPHTJ/nWcy4jpu+aKWbvRWZZ6I3Sk7U7GRTSKoRxHxARmu7IJtB8mY/MePu15EbW4F5cy2gUrL8rKso4/z+Feu+P4hLfWCv0MMwIz/s152+m21vINiG4ml+cfNnb/L+RrSGxnIjt9T1SIR2ZUb1XjIKqo+ueajk1GR45Jbi1d5YhjdvBBPsSas+TaOB5spiZwAY0PJP0P8A9eq91NHtVGmL24YYG1Rn2OKq5I37bqIQGNLZWcYA3Zwe3IFSxG7ubZnlkhbadpDxBgD6881DPqYR0WGzDsV6B+APfrSaY1yJjKiJLuP8Gdo9eg5/GiwCLYO9y8yCNpFA+by8r+AAxWrp9mrSRzag8ZHXAG3P5n+lRXs0sk4NvDucLhgYhkn8OaoJ9qXE10kkA6lemD9MUXGdm0mjSgQSxROOwk21A/h3S1BkslaJW6opXafwrFsbJpCsizzbDyR8zY/Ba27OQcYuyYx1HzAj+dLUehRlsntbY2yhJExzkkgKfbZn1qm7ESRpAIUccAog+UfRsYrX1y5SR4UjZnJHzbeu38DnH41QlntkhaVIy5QDIIJHbrk4FLUDRW7jijKG9KFRgjeGHT0DcVO80L2LK8guNy7QA20ge4zWJaXtjcLhmhWU9F2se3txR/aFu+6NVZzjPy7V5/PNAFaK0jMsm9ULbzgrPkj0wMVfkuWhhjg+1BipLeWq7WHpnHB/SoJL5ogWktY8c8Hqf1pkU0lxciW1AXzF+ZlAY8duh/nTFcvQa0Y5Y0afeeco6lWHp8pOP1FaF7f2FzalZ8CQDjbIqkH1z/QE1h3ltcGMtuMgxwhBQD34FZ9tBaCfHmx7QQzgoCoJ7jJ6+9Fhm5pks4lj+0MVtVzsLPsJP6E/pSeNNXv7TThCQQlxlQ+doA9OcjP0pi3WZng3SLEn8alWLfUk5xWd4nsJLnTYRaSvMEbc0RIOfzoEcQit5O7MLEggq6ZOP94d6uabbGa+twF8tQc7R8wAHcmtC38Ma1fJGttpt0Fc5Z5/lUfTPb2FJHp8mkyyh5kd95QhOAcelUIivI1F4Yj0Y7vkb5jio76ZktHiIIiYgysBgMB/Dn2P61ZE6STl4FV9g2qccuT1P1rP1mU3F1BbZ3RI2H2t3PamB0Gk2tvpXhxby9RRLcZeFSAzE54Oe1cVOlxJcvKfMLM2QQMYP1rr/GdlLb/2errL5bw7UKndj8RjFclN/rvmZiFOBnJwPXrQhG74HgaLUrq+UBpLePCd/mbIyP1rU8QTme2naEJEI8KASQxQKVGAPfecfQ1FoqLpWl288nzzXb42L74J4+h/nWdqk8skIkmfb8jMyMedx+VSffHQdgDSAj8KXdra+LLC4vZMWsbZ3umcDHy5H5V7HZy/b7l7uyvLa6gHHlCYbU567RgfnXz5K5IOOWOM8egxV/SdRv8AT5/PsZJ0PTMbYHA7jvRLUaZ9Bl4XEzm/bgfMsU5LL/wHNZ9gWub6QR3GEQZCthxgfxMSTivNpPGcz2jPMjpI4AaUD77e+cAD6Coo/FkluirJukUjKqWyGDdcnvx796nlHzHsljLBZNKRNHJJJ83B3ZHbAzgCjVrmPUbae1g1CKKdoyu0Dd19cHH5V4vP4mjuJgYV4yp2uAAMf7IJB+ppz+IGvJGkJkBjXaG8wD5fxPH4CjlC5meKPD02hTpBfQqUk/1cqNnP4dvxzXPvGkZKLGCem5xg11WqavPc6YbW4CSwqP3bOu5l9+a52a+lCK8kcTuD8oAHH1HerRLKJZ0kL4ycdck16ZpXiCztNM09thublk5CcYOP7gx+tefm8nkURFliHTAxjFWopWgXy4GJfjfLGSCP5UAmd+3i+71y/TTruRYoJfl8hEKt/wACyDx+Fcxrthd6JrlvFw0DSfKEIyR34A5PJ7VLo+oWVhN5lyJi0YyuQCzsPfGe/ekh8RLqmpJd3kCxuDsUp0Hv9OnSi1guLqj2z20TbZRuKhlicgkEEd/cH9KIbVYoje7zMrY3Rsu0j+H+v9ail1BvtSTQCN4S2WJIOAWyT1zjp2pq3iNC90s1ysxIjVCQSx6Htz09qAHw2ssMcckHBYDCdznt78LVCPzLi9hgsyxiL5O47MBmHB9ccVeu7gyxPbi44QAq2wg8cnJGazrK7laVISVh2sSjE7eOvTvnGKANDT9OittYe3ku2eNSHABwrjIz37f0qrq3kyTqk91MWjk8tNqH5eRkZ7+vFPZHmtjH5CJEzbUJX5+enPHr61FaTm3jXyTIJIiWDugZNvHHGcHrQBPqs0V3bxRpLscEr84K4z/9f+VRT2EVlZCRbh3lJAAaXaCpHUDvVy91M58uZbWUksO+fvAntWVFYSXEvmwIHjiAZ0BxgE+5oAtGSOUxxW8EkZRCWCHGW7EjBNOkIuhHcK8V44IRlIAk+mO/1xUclwLQmUhXtZGIO0kEYHT9e1S6bG8ii8mkeIt8sYUBs57ZPSgC1qLfbbZpxbSJsYKkaY3Lgfd/GsSS+upCiBjgfKYyefbA9fwNX7+YQOogS5QiMASnILY9B09qrTxXAnQ/aVEhUONzhWB+mKAANPcK8IjMrdmIOR7biBToIYyjM0hEhXa0YwzA9OpqmbiXbIgdhIzcHPQ+vGBVyMzM4F63l7VwmGDZPbGBQA3VrYy2e9LozQxcbVAyCexIrBP3dxLYzxxwfXn8q6oRRtAYYo5Gm5TgKOcE56VzBBwSqEKOu73p3Auaf5wtGKKco+7cAMggEitK4uZEbZEGbMY3dCB8uQR3qjp8bfZWXzSm5iScZDdOP51cdGSZEnyGUHaU6K3oe/HNAElncywS/vZYxC6ncWyAV5GQOuRWLdQPBOEYbxJh1IXPr37VanaRLsq8qyRuAMoM7fYfzp7lLixUADfFmTeG6k9sfgaBGe7b1UKMsSSec/8A6qtWMireQyAdHGM9c5HWqscXlM5lJXj5T746fqKmiUtcQsuVIfkYz6fnQBtTrBHesXlZwd2Y8hfy/P8ASkZooEEcgDgj5T83y9cfN7elVw+55LhRIig8SMnGc+lMM8kcpc3X7vlDtj5I696Qya+DIYfNebIA8twMEjrz7+9SJNtlVrktv3Bkdz94Zzg1V85ZBukLsgPyZ6jHbHvQriBVV2zG5yePu57igC9ZXAnunSNNzMxCYfaQx/Sop4JSGhZAJIlJfIO7IPTPf60W0ccQZJLlI0PzhmBBx7EUTuYr1HhmkkDYwUOWz2PPFAyVijWrJG3yb+SCFyMZAHHqKlhUNKTI0kkO3Cl/vAHk/jUST3EqbRBCu0EO8gBYjBOTn61bsIt1hJLHIHjxu2k8qwB/n/SkxooAlbpmSRdmdm5V+U/54/lXrfh9idIi3EE5OSB715X9qiSdoXVY0XO/dxsye3416p4dAOjREHKkkg+oz1rOZcSxN3ool70VmWejduKaehp2M+lNJ4ximI4vx3HFLeWfm/dMUwI9tteZOBHMbeFwiegRip+telfECaOGe3eVVO2CbDN0HA615HdXiTtIVmAHXEYAAH1BrSGqM5Mc+pLbSBnSJVDlTtGA+Pxph1SN95jiIXPyMOQPc4qjeAl0g3KU27t+Bx+JP6U2W4hS3jSGRlaMYxgfMfXirsTc3YJY2t2mC7IoxlyxOXPqcZzVPS9Tt/PuWfco35VdzYP+fesl7j94J7coGChJFcZyPXpTZJQBI3mK79emMfSmB06axBKrlWRGHYyNmq734uLWYQxuodcc5Htnj+Vc5C29GKxt5h4DM2Me4qGCfyy6mFZS3AJzmlYDobq7htbOKKJ/NlCgHaAPrnI4pIbmRVRJ7s28ajOAPkOf7pX61gK7bgsiCIt1GTnFT/aQtskIaXrk/N0HpiiwjcF3cIQIrhpIVXayAjn6t/SrFzcLMqwNEVi24YK3yr154zzWApk/ezRghchsbBn9Ka8Lyuj248x2Ycxk8jPI5osO5rxNIjZgiTPAYOQMAAeorY01oUi80qS5BZQWA3EdlwBmsiCd7e78xIbbzVQr5LHcGIwc46Z6VvWGtafLZutwtul6BlYzBsx7A+oosNGnFYXFzBHLJbHax5Ack8+2aoz2UyXYMUflwYwwD7ufcZ4/Krtl4kvXUC3hjUDjliM/hioL/WpHtpJFsxHKON2ODz/u1N2MLa0RScX6K2eMEc1Jb2VhprTXFxcRyu7cIo5z9QBXPyuQwlnijLNycI2KnQI0TMqIrY+TZliD9CRTsB1NpqltawvINNhklbjduGfxqJ/FNxEFjtNMtl7n93nH61htBqFwiteSeWgGFJG3A9+ev4VFdWbW5V4UQxtxISxIIHuKmyFc6qDxZfC1uHuIolBX5CqBeeg7mvO728Mk7xzEh5HG5sfdH+c1uaq6xaLJPK7b/lChWxjnsKwhPHIPMlB+Y7wHH3vUVSQNlWadLeJipGNh8nC87jwCfYc1rfDfSBrWvnzkilWBfNYDgEjoPz5rmdQlj3bNwVgQV2joK6z4d6ta6P8Aari5cxcbFCxlt3fJPamxI9S8QaVaz6cDrNoktsql28t9rxfTnn8KyR4f8NQ24FnpzLHIu0XBzuQkYyc/WuOuPE6T3kktx5kuPmjmBO1PQYJ/U1FbeMb63mJEsc7DkRP82R7Nnr7CpSZV0ZOuwXfh1PLaQlcny5CCQcZGOeRkGueluJr1mmWMsy/wIDjjqT+prb1TxFd6nNI16VdWXa2wcAH/APVVGP7TKsr20CBSxA3KD6f56VaIbH20sVnpreVYM13KCryyYbaCOMLjj6mtOHxJHZ6QLRtNtMcgzbclhjjp0P4mqF1Yah5Syu6K0jKCQTlMjgH+VJaeGr2SUCUALk4XOC30zwQaQFW/1GO8Yv5UaFuWURjC9Mc/QVS3icJ5ke0KvzFQcH3+tdTpngm4vButHwApWR3IUL6/WtGTwhBptjNcg/a1jwGYDr+Pb8Kd0Bwk1szpvSPKA8BOSP8AEU6SBwivL50SA8FlxmunhNtJqUMFrCsjyA7oyCoyOwGea6fT9CF4ZBOhKtysZZgE9e1K4zzMLPHD5qylgvsf5UpgkmWNo1fHAG1ePevRV0LTI7zYFEtwxwy4yoA75NRPLpOkW91dahCtzfM5RLL7qRgcZx3+tK4WOPttJlW5NtJCxnkXID8DB/Gtl9ANlcwQs8kcjR5A27x9MYrEHiC4sdS86zHyqciN8njsPpXRQalquqToyI00zJlcKAI89fencEZi2crXUqyxyJaEfOZl2kc9gPWoJLKS9RBaWzLDG+V+UYA7n1rutI0WSCGV9VkMsr8fMS30rWttFEMsIESSNJ92NQANwzycnpSuFjh4tBuVQ3Lx7XJ2gKDwo9Mjj61g3GlzwanIscTnewPzcHGMn8OOvFe0eIbK3tLGGQhpWZWJVDhRhc46da4mTxBZi8jsxNFN5qDZKFwUY/wuP8KLjOVjh8ooLqBoiXXL5GdvGSuO3WrCkl47hZvtIHzbGC7yMAnB+oNdm0D28BR4kPybOIzjH4fWuPGiXTzedAUit7fJ3PkNznjpz1p3JKKyOkk13OSwfciRJxJH3H5dKzVW6WcutvIjt83Dc455/CtKW0vLiFUjKTyMTtKLhjgev0qC/S7tJ0OoQs0uCEdjhsc5Bxx3pgS2kjS2zFImk3MSC7jueCQOtWNSmaOaFf8ARgSuHjTcR1wM+lEEzOIjawywzqcxlQPmHpirF3LPdBLe8tmgkb5i0ajccY5/SgCtqOmlFXz4mWEqfLAbKH8e1RW8/wBntlWFsTKrERt91SOmc1syWjXViY4buSSSPEmw8Zxz0/8Ar1lM39pXKGfEFwWAcMMYPqKAHWEN3eo9xqSyNANyxEYA6c4JrHnndpkWZDIiMBucZKj0DDNbt5qMZuBE4d7eIFD5hztfPXjsRWLdQ2zSMNpwz/KQcj8BxQAkXlTCQRRwKeBlpOMd+tOeMxELEAMkHudp9sdaR7WCO2KRTF5g3CFSP1pYLZzNGGSTCgfwBsH6UAaWl3E8JBSVRKvzM5JUkscY5H1rndUtntLyWIDLKxzlgQe9baFwWjUhVK5c52454FYms3KXt+8ka7cYBAJO4gYJoAs6VKVtZndht3FOOoJHDe2M0k+2SJzFueZlJZy2MjOM+9VLGaS1WZozGUkXBRxnPT/Gtl7aAFWMB2My/u15U+gz2piMdn2yj92hxyOeQMHmp7cmQBYlO4qQVIySSBkjFE1pLLdFNmwg5w2Pu/h1qfT7Vhls7Qq4DZwV/D3ApDMl3O0ozncAQV67SP8A9VXLFfMuo1fKsFLA56HBqO+jVLlghJif5gc0+xELagoc7kZW5U4yccD86YFtY0BWCQKZOuFbbu4yeehNOC7oy0hl2AkD95uApj4dysQKyIxwpXOB3/lV3THjedlCLOoQHZgge9ICntCKqzFueQvfH+IpxjMcaXEUm8A4bAzj0zT7tom2eS6b9xIx2x2p+8QRGLqCchlAxnuKABWE1wjJL5ZOBh1wMHqaW4hSZ3lmQLGHwdoJx6Hr0NRyIDZCct04CAZ496ehleMzRQ7WVSMg8H8KAGWkZEpEUbSMpwRuyAuDVvzrhHYGItG6HhDxjHFUFWWByp3KGPGxuvFWFvp/KEJRSVzhuh7fn0pMols5YLu8lacJIxU72YcdR09816t4a2/2NFsIK5IGPrXj8MUUk0i/Mi9dvvnkfoK9c8JjboUaDGFZl/Ws5lwL0x60US9TRUFno5pppxGKbQI8/wDig5jSJtu4fZ5sjOOwrwprj52ZUYAHn0P617z8Srd7lY4ol3O0EoA/KvCbuxntmZpInUK3KLnpWsNjKW5ftDFdN5b+WgIBD7jwff0qze6XHDB50TJMmMbEc4Uep5rknd2kYIXUk4Yc8ipYLmW2clGbcBgjParJLiuLt9oGwKdzZHWluI4wxlVXEfTBPJpkW+R8qxY4zuBHy07G6VmKNn1OCSaAIiomPygCRTxz2pVfbiPlo2Ofm7GnRF3ueGcFO4xUi+ZFGzKW47EA0AR7h5ClQwlXv0BxU6yTfJJGsW0qCx4JP51BIjyQlghDjoAMZq3DbXUqxG43RxMwCjgdutABKwmkX90sQkPzbOC34VoFPItmS3QjdjD7O1PeOztCzKAZsAJuJb6mrluInunMD71wCck4BOegoApw2K5gV9xDgsXIwcf5FSy2kUNz58aAKxwVZwQPpnPNRa1NPDNBJE0Rzkct0P41Xj1LdbqWDyXTHALghV9/pQNG7LHC0I+0I8TN93tn6VTN55EpEEbyLHwyO+UyP1q3HEEiV7j/AEiQtkAZKqemRn6VXkSMTyTR2+UlXaSACQRntSA1Y71p4lDKzRlePLU4PtnrRp73VzM7PGFhBwrSLgfh3q1pkEi2kYe48kgAhQPanqphWRZrrfCW3AE5x/8AWpFFiOzcRMxkL/MDlCCv5GpZoFuYXiguI7ZpTjcD1/Ssq31Ah5EjdcZ2qM4LfT2qbTr5rm2LF0RlJCoy9896QG1PoNhb6O0d/dpI7qfkjj5avJ7+J4rxrcxyqoJ8osPmHtivZdOsY722aSCbZdAE4PU/TNZs2l3kN4808EdxMygZZQ2BQmDR5nZ+GtTv3JS0cMeS2OE9K6/S/h1eyTLbzXDrbbd8jxnjPpjvXUQ6lPp0IcwspzyEXGTUt1rs0rSLao1vlQWLMBhu4xQ5MSSMe6+GqKDJbyyPbkc4O0n6+ta9r8O9JWyhm84JKB8zMcj6Ypk3jFrfTXghTz5Adm/OAD7etRjxBaTyW/2iTDFhukwQikD+dK7HZCxeEbNmDSwCNCcxucAv17dKtzeD7WINJAXxt+ZIyAZCM8Y6Vb/tq2+zL5cvnrIQBt5A9/0qvqerSRri3aNJC/G4gEqerEUtQ0M2LSr9b51ktEjiJConDEZ78fQ11txp81np+61ijnuioXEgFUNOliidI98kjgASEP3OOT/Ss7xZ4ri0+KW2sN0lynLSBiVi+vrQGiOhWGG1sWbUhFFCI2VwvyKB3+teXQa3faol3Y2TwDT/ADGREkHLpnjB+lUb7WDqc6wzzz6jcOu5zvxGhPOPwqlfi/sNkUZNuAp2rDyQD65q0rCbJItOW11ZUuoI4hKweK4kk+QIByBiuwsNdt5RcxwBEtIlyLhA3I9fQVwqvPHBJgvco4yWlUhVz3x/hVRdZmtrd7CQq1lIDwQCR9KdhXPQ3vdMEsMMM7OwIywyOvY++avRtG1wYJrWOaQ52RviRmx+FeeeH7G58+C4uFjZHTKl3O4eh9q6aXT4zcxT3V4YJMZ3oTnHuRSsO5disLCC9mmmskjlZsZCZCk9B0wKv2LRI8jRx4kHBcA8/SuRtNQ/sLV7gT3d3JZs2/yEZTvyO5rW1TV4l0+C50yK4AfjzJZF2ofRhRYC6Ip2uHkPnPkg7d2Afwp2p65Jp6C4lzjDIfL+8uRjIB/Csyz1ae4VPOiG48blPH4HNQam32yJxGXmiDfeBGR9KLAzDvdYuIC1ndNcRhhwsmd655DGuX1As0jSKryKBhpSo+926V0t9qFxPJNLqERFzIEjEpTchQY4Poah1jW7eGxudN07L2cqLuHlAYfv/SqSJHJLqEWkwPPd52p5qxbvmZO5/Dv9Kk07V7iXVBZTzKxIEUbvyFBx8w/DFc8xvr1X2IyLIAG756AAVei0O7tZYWmjblhtUDIOOMew96GB3MSpaylsr5WCgyTwwHIxj9fepJhBfwMpEJfqhZQcGqslvxHLGXkYL/q0GVPbrWlFCj24eSTyiG+VNvJHpUjOWsNF+zJNI2UuE4X5gQH9jngVU1GG6neOSeZDHHhN4BznqSPXHSuxvbhAIkt7fcWBLuGHBz3FUXMqJiG3BcHGGC45PJouFjjbR7mV5xLNKixksrheuO3tV2WSS4sE2qVYH90RyXPfcK6ZtLhu3kkupo2JwCIvlA9O1ULrSVtXjRbou3JD9kBp3Axri1lMKTi3bZg5PTnHQ561l+TPco+6MoE67RyBW4sZmlkjNwRCr4KhC2cdhVx7WF7uRTI8YI5CEru+tAjnYbKSFXIDHaQ+/g59KEnM8wZWd7kuQY1HAGa2rqzS1lVYE82Jzly7Hj6etVrY29tcERRliW3NwOPYmgZl6h5sdxLC0QRlw3l5/XFZhtijkTfulA3HPUk/0rU1OcXd/NcGMIMYCZ68Y6+tZFy+VYt8xbqc8n/9VMQhlCttiAdBwSR6jp+lbcdoj6RDMk7b3GWi6flnjtXPwKXcLHlmJHGPxrofLlucBoJWggIiY846N81AFa2hBluWV3URgHKrk5yRj8cVdnYXU0jIHM5ZRjaFAHp/9em6dbl4vMJCKrEsVJU4A4HvWrbRQ3MzytauFxkrv53Y659OlIDM8XWtpDp9hJCcPIzHbjnBPf8AKuak+SSPC424JAOCa2dctmvJJLhDK+AQwPO3B4x+n51mSRGeJ5EQKfQnoRTA3HmlMQ+12bP5cYIdGH3Pf35qO9cxPHPA67JuQit8y1HYQXE9qyxSSRPtCspPB+lSfZjNvuHLOqnaGUjcDQBLBCJrJbe0dZJJMht6g7T7Gsq2t/3hhY7JIydxY9Pw71djDQskMcYVTzljjHrzV2ezGUmELRkoRt25Lj1oGV5XYKjOECmIqFQ9e2ajT7TFZ/Z2AaJiCCeufY9qdDKptdkkZUgFVJXBBz+tJG8bCLDs7EDjdjoKAI3gG8pDIx2rkCQfcaqmX2qu4of4yTwOOtaVyqvOz/NGCMHec81VjXMxKIZJEzk9mUf/AKqQAIJA6fMM8fcPLA9fxr1/wigXQkGSfnbluvWvIldC0bJlYmYDJOWDDrXrvhFi+hqX5YuxJqJmkS7N1NFLOOaKzLPSMcU3jvT+1NcZxQI43xw4S6tmIO0RS5x+FeLavOj3rtbwyEDOSX6V7D8R5lt0jldxGi28pYkZ9O1eLXWpWygs8ruT90JGBmtYbGUiibDzf3oMKZGdzcsTWWqqSxALEfxZrftJvtBP2ZiZeG6DimXFgYplRVaV2BLtkfL+FWSY8MhA2quR3DcAVM5MzrtI80cfKe1Sz2u2Ups2lfmJ71QLOlwGXBDc0wNKxmjiglFwSXbtwDUlqhurowBVVSuSc9KzMxD75znnIFEMsYYspx2AU8/jSA2b94bKIwAtJLjtgj68U23kS7WN3lMMqYHLcZ9s1nvcIrmSH78n3e5B6U9JEWHOUdgcybhkn6UAX5IFW5T7TOsu/wCU85HHPOKil86IyNZM5ibG1QcbfXIpbBmLvt2455b0q/CzyXEsjFNixgZA+9n2pAUbCOTZsmkVoz82H6k5oj2whgVkEp/drk5yM1YuZkWQ/MmccuB1HYD0plqBJd4DA7QOSTwcGmM0Iri6jiCPeEscjHlg4HvmtTSrlvKJV7cv0OEA4/Gqv2ISIxmbKFc7zjtVO1v0Tyg1t1BDOw9O/wCX86Vhm/O7mNUR8r14IOBn2pbOOK5Z0CKY8bm46/nWRf3Vxb2jSou4SMAWVMALUlncW10bfDtDEv8ACrcZHr+NAGvdbdqPHs3xNuQbelNsYGdpJSqtuYn7uACfep0AaBD5Wc9SBSXlxKsO3yWKEdTwKQyO4vLuyvEEMO1Tx5rDgf41d/tTUbV0WKRpQf4i2BWHPMJIGceW7DnaWJxVvRY3M8ty4eNGQfw5X8M0rCNW7vdaktSj3UbB/wCFu1ZN1ZztYBY5SXeTdhnzj169asyXISUZlUkngYzUjQtNPEyqzSL1IGAM+uaBkI0dlNtIoEiRAs+WGWOKztaluf7YSK2tWhR0wEGN2MYJP61tBruC5CsduD0x1+lU9Subq9IEcat5BySTtancRiWkGt28xtkaeMPzwpw4znHHSu7sb+K5so98Sq+AsrbPmBHUYNUNE1eQwmaGydQnygzP944/x70/Rb+XUXleS0bJLEOWAVc9gB2z3pXAfeanbO62GkzCKe4B8+4fACr6c964u4lmu5J9OtT+4V9t1OOd2D90H8Kl+JFvJHc2cxjCF1KMy/dyDxj/AD2rE8N6kLPU2gnH7i4Plv6qegI/GqSEdR4VSzgtpJ40VUZyEU9SF71FrczaldRxojR3icpnjIrHj/0O1v7e4uAj2xYLE3Vs8jFQG7ubuFS0rpJGdhkY87D2oC5at7g/Znsp5laSMFm28gA9s1zV84ZyVkBK8LxVyeaO0mHlNmLnAHU5HU1FZvG1151wolRSMx+ppoRrWOt3YS3QK8jDjCDriuhn1Ka7CoAFkZfmL5JUelYMt/HMsnlwnz35RU4C4q7pC28jLK0p84/I4yePpQCLVzD9ptVDxjapO9lG3j64pLPS4ktWa4gmlXkqC3DenAq292FKwRrJLGG9ASf/AK1aH2iWeaGKEOpk4f8Adj5QPSkMr2iwxWPnCFWIG3CN900yF1h05FEuCcfKFJPBrQlsorcNsllgQntg5P071Ql821eMSJ5iPuIZQeKQE9n5MofzYMgqOChAAH1pkdhZtc5FspXGWBU9cjoaC8KES7pBI/BiGTgHvWfNfzfac2cMw4G2N+Nx5ouBau9LhtLresZe2XBD5yxzzn2qQxAxSzuu2PKqMPtJHQdeg5rIuZZrg2MKi6Yy4EivwAo6nI96rTKg1SdJXeS3IXCEnqen86AOwjmSONUUhAeQFYAbu/1qa5u4mtl3O+YySMMCBx3FcEVRIxBJJ+8AYo5P3MnirMEnm2mC0Yif5upH49adgLl1eIizPGIkOCSzIcD3/Sq+kakJJo4WwRIpYtt6cdMmo7iGB7d1WZhkEt8/3qgsU+zws0TfvdvBAz/ShCNAX90BJbWoklDNkyK2c+22nW4dWk+03cZLHmN8p+HpVC51HOxhAnm4xzhTilmvIVtzI8sqkKSsUceQv1zTGK4Et2Y7FpoPLGGVvuj6EdfrU9jNI08wVDLMgGWmGSPxrJtb6Vp0awUicjaWXP49av3d9c2l2ka23nqyjdJNwwJHTIpCE1ZL/UYikULB4+SQevsKzI7O8jJiW3kDjGU7A9c59a0rS4e3jcRlizHcx3Akewq7ArORMscrCQbmDEct60xmLFa315IvmqqJzjLcDnpVyw0C0MMrTYkdc87wK2Vm8ofv1Kr7KDk0y7EzhJgrRBioICDkZJ/CgCg9iNKgMyrEkbjAwNzrxximxXcolAd/s0acgYOGz3578VvPFHLGMyFm52sEBwcVQhhi82V5mLICFUleD789/ekFijaQASC3cyPPsynOFXk8n35NblpBHBBHFlfOA5wwxVSMRxPJPMwUvyACDgUsN9A3zZLN0HyCgDG1iSSw89pbT5riT727PAPaq0eoWNzb7JoUV9o2yDht3vWt4qV762ga2yXiz8pUAkH2Fctc/aYYnM9uY2x1K449fxpgTTm5tZopFkIhkbcr9iPcVooqTW8ccRkQ8s23+I1VMccssLhnjjQKGUjPHU8VYXUY4NQYQKGCjDZGBn2oERxeU0cw/eB1IQA8qSe5NXNShO+OzS6MrFQckfMv496kt7eLySylTuJPJwCT60llFGdVWV4pMRoxBRhyR05pDK+pII7Q+UpSVFAkQgkg5681BpiQeW7sHMkYO8cYJPenapqNzMxQLI0jgeZ8gxn0pPD7NE7L5ZZ3GQQBkY60DK17bKoWXBO5mHLdOOmKhJGD5AlTAAJ9/wDCtq4tyYUchGIJKDGM9u1U5IAIcSy4lJ4wcAj0oEUIEV3X7wkB4B/i5/nXrvg0EaGARghyK8lni2bhhjtfnHUH61654OKtogK5wXJwetRM0iaE55oouBzRWZZ6U2McdaZ0608gDk0w45oEedfFoI1mFk4Bgk7Z9K8FlEYkZyBtzgEKBz9K93+L2WskGBzBLzjPp2rwDyirF2AC+gUH9K1p7GUtx0YnRJSmUDED5SMZ/CnRXLqu6TcwB75IY/hUkYYKwKnaeQBDxmmCM/M0amOTjGGwPyrQktpqOSXuFQ7/AJcjkmprWa3iAUKGdj98tjArNYNNGAxdgvJB4xStFIVJHlso52lST/KgCe5iETsincwOenH51WjjWWMkEjHuB+NSnz2YNwnpngfypIp22kEqVI5UKDmgCM2+/HzKcHkA9KmZBbkkDhuwJ/KiOZgu1GS3wSxB4JqEyNMC4YhvUnIpANeRg3sDySeg9KkNw/lqyTHcFIAH1pvlqISwDOWPJY8D1qOaLy0BRAT3xmmBctpljRl25Y/xd6vJ5jXUe1g0ZYEnoM+9Ylr+7nUyE7SM8g8Gr8O+Z5WidUQcNuGMZ9aQGxIiyxiKHLFTztYsKhuImQxGQyeSQRtz/F61QiEkMzYk/dgAEoOvrjH4VPv8+Jfmy8R3lW3CgdzTtbtordUMSsDnlzjNZweS3ncJwHIbIYYTnpUM1yssokAIVByrcg1e/tONLZUgtl2jHIOcUgudfa3BSNM7dijJC4Yn0qK/v1kcoilUTrhsEe2K5W01MxzO8aEhwAWLHHHYVtJfQXMoWYFEOOT3PrzmlYdyZJyk/wDqJHmIyEYgLj61auNSaJd0tsy5GdofcBjtgVnaxqDxbmTyyiHgZyT7U2w1a0ll/wBIaKMqBkEfyNAGtp17bSSmZEkjfGA2dyk+/pVuS8bjzVh3kdVPf0qJLuwkYRwqwKndgMPz4P8ASs/7Y1vLv89EG/HQYb60gNG3vZXuFWWOUrnnGD/KtAy2N0jRnEORyzMUP61lW2pebNIRjcBtHzFV/HisbV9ZeSN7WSMEcqxzuyPUcUwOomcGeOKBf9H5jLK3QkelXleG2iji/dMB8pHK1wdtq/lRBJ5HG0DKoCMEjIH+RU66y4iWaaSXDHAXf0FFgudF4iW31HS3gkCIQSyFDyGHbmvLLy3ME+JRsdSQeckn/OK6yfVxM6E7djDJO3ec9Kqalb22pW8U4uEh2Eh2KYC47Y61S0EzF1K88+6yd0j7QWbGCTgZ/rVJri4YEk/Ieea27WwiXa0U5yxwzlDjb7UrwRJPImMp91Tt6+9AjBSCVwrlGKnjNaQtkXIgVSuMFjkbfoe9aS2+60ZDIUjIyFA2/wA6dbW4EQjYrhRnOAB/XNFwKFuxW5VljDYGD83T3FbGiwt9meZFZhvON2DiqYSGBkRpUy/3flGMfXOa0bfSpopjGIlfJyQsh4H4UASwXey5lFxF9nVRlGXkn6kVdjme7s1aB2VevmlcCs6YTxOPJCw22drjhjJ/Wqs7RJM3kySLAoAfZnaD9M0hmrPHcpcRGe63CP7pQ7s5+tZy6rqEcrK5aWQHs2Py5rSWzum0uXUI9RhSOLlYiw3OPpn3rNsv9JhQ2zK8W4tIDHhttMCQajeyyu+0+YeCSRnjsKnsoZ55xLMQ0yDIj6b27c1W1FUtkM8LAq/RNm7aferOjXhvC0CuLaZ48iSQZwemQBz+FFhF64uktoheBGkiIw0RypBJ561mFz525gqjfuVFIHA6A81q22k6hOxnuWe9tzhRGMpg9M8nkcVikLLPNLcGOOOM7EbIIBzyMHnsKQzPura5mnE5wJM/KpIwo/zioLdox/pNwHcZ2op6dO1al7YRxC6mlmIaUZjIbIyOhGOnpWbY2fn3Aad/KSNhgtzg544H4UxDY/NuZvOjjCxkEglRgD+tbGmwNMjzS42lcEgEAD8KW4vE/e20twqoh4G1j5nsPakeC4MYYOgLjaASMKP60gK8lrF9oLZQqOVO7LMPxqzbwm7t/mmaKMAjD9D74FI+nOqpIzW5ZBjgCmG2aVdrPHGD3yFP86ALlotvA+1IQdxzuA/+vSXczS3SRRCNgGy4wRj86qWMEsu4uYGVDhSSMsKW8VFKqhjM79lIGB6nigCW7KRuqKsYeQ8jOcCrMDLFEAFU7RgZIrKe7jeJIrcfaChxuUA4PuSKmE9ugdJJEkmA4jQZOfpigC75jsxIJBHOMrSyXEkg25YrnB5XHSo7NGeASSgIxGDwv8sVInlRg/JI2eCQMZ/QUxlJcwptlkYMuBkuPXHFXZrO3naFxIDFGvMZ3AH059qralGrB2aGSR2jKouMjJzzyabCZ47VEaSTpjAQ4FAGhGYQ5Z4lEYH3nfIFI+ohE8yKyEpAAHlgkZzVC5UzWZild/3hVVyCvetnyBCoVGOVx/HkUAQm9R/3sixDaOf3R/LNQXl75QX7fbrLbv33FhjtxUmrQyvaoXlKwKDlQw+Y9qqNasbZWKFgAMKSDgY6ZpAZt3ayCdJtOPnWzjPlsPu/nVa/P2cK8liyF+GBPH14rdgkULtTdsxjBUfzzReGG3aPznjAmGBlQ354NMLGJp13FBcGWdnkiZOEHY44roLfe1m5SBC5HGeuKp7o9rxwxRnAIxtG3HrnirEE1xBbKcRxsRx5ZP65qWBNGPJhGLdflGSMck1RgRtzySwywxsTkhOP/wBVTm9vHge43GMR8gHJ3/Sp5dQdkEbFnkIBKCTH86BmdOsEgZjdFAo6cD8BVaZUkIZgWTZhT3FWLhBdoFuQmI/mYKwwPx71WgkRnZ9hS2j4BAwX/SgGV4hKEWMynyCchiv6E16v4PRV0j5Tkb889egrzyyERwShC54y3/1q9I8NFP7NYRggB+5z2FRIuJanPJoonorO5Z6R6imDnrUhHFMPXp0oEecfFtGeGJAM5gl4IyDwK8HdGDEBMKnzMfL6/pXvXxaQvHAoYqfs83I7cD2P8q8FurefDeZO7Adix/wrensZS3H20sRJ3yJsGBu2g4/SlleN22wl5T3KKFX8eKi8h4UjMbsqHGCScfypxaVXZ1MC7hghuS3uMirJuKdoiZVglMv8TKPlX8MUQbNvDxH6r/PNQmZ8RRrGdhbgBlyT9aXeLV2eaNllU8AYIx7igLgskr3fyrGUA+g/SmrthlBGIyeuGbIp8H7+bzFRc/3Y1Jx9eKsSBhliSsQ6oykkmgCo8sYcOH3ZPGWOT+lMLvuPmsG7bQ2eKkV2mBPyqw4ICquKl8xN0QjIO0En90KAEmjjEK4Vfm7GXJ/IVAJPLJzKpAyACT27dKtz3IklHzIXBwNpQY/DtTRjYHlLyIDwvmDJP4UAMEbvC3mJtJIIO3GRUzIUHlh2OQNwA6H2OaRMuFKYUbsLvIJIx9KSaYhi0jsEIDfLgdRz/DSuA6cMtsSNpAPO1hn/ADzU7yk2qRp5Lop+Zs4Yk9qox3SEbH3FcjG4n+mKvTsZIF+VgF46McD6nigBwlikOZWlRQduzJxkD2pqtuiG12RQDgAHn9aA0cVnIViIlK4Ksp6Z69apvIkSxDAYk5w2Bj86ALJCAR7pZGAJ9Rj9auW8sMc8aSnaMErIrLkD361G0Uot1kVYvm5wGQkD8qhjCqFUOgIBJCt/UCgCfzDLcOVlaWMH5dvUD3wKsLGPtBklileMjBU5Off7tUwxZk3wv0wAN/P45qNxMjHfGYgx4yjmgZousdzua3i8onkhByQPcLxTJ42SB8O44O7O7r+lVA+1cIV4GN2HINT6dAl1DM7McHniMEfmTQIWOecoESVgvcCTH8zTluXd5BK0ezoFds4x9TUJMVvwhByeSVjGP1PNK4jeNn8yNWPYSDp+C4oALcCVmmlZWA+b74559M06dRcRFZGJViduZAACc9s0NtYRImzDcbkdsAe+ABzUc6qZY4YmKFGLEAnGce5oAcLeZT5WxXUJ8oLEnGPSoPsVxGhXbuQ/Mchh/SpDKyTqzSbsgKRuxyecdD7VoxmQquYd3GSQn/2PNAGPaLcxsBJuSPHUnrz1xV+2ihdvMlMgwMHB9/pUxZ7dmBhDKe7Jx+eBTFdN3mvHGGYYwDj/ANmFAFkLDlJFnKbDxuXdkflWgNUghBLFm44MaDr75FZSTrFCEbc7Of4j0H/fVVbi6EOzbMxcgkA4AA/76pAWrmzttVvDNFceTKRuKFSc8ewAqpBeappiubbYW5G5H+YD3qO3MxlTfKzyEfcjbGB71dsI5UkmSBTIobG0lf60wK0fid0W3S6tw0aH5tvyswPvWtY32kXFpIizyweY+3y2G5VB6kt3qKG3iuhJazpAjDlgqZP6VWutEgaIkSJGQMfLwD9eKAL0Ol3klvv0iRL5TuACyYYAd9uaW0jaxt1lnimWUDbufjHsPlrCFpeWcga1Zjn+JHB/lV6PxJqy2q21xsliiONkq7jQxk0UgR7py3ni4O3ZwSB+I7e1U9O0iSbVY0W+ZIl6MgJdQPat+01TRpYWjvrJrK72F0kMrbCfcDkVTgaFLy28zUUjgeMyOyqXK8/dwfzoQjYnF4l8XjurqS3RAiCY8v78dB7VVktZ4oUV7aJomkBZyACAT1znk1Y1ae3tbRZbaaKe2dwocrtcZ7lTWTb3UN41zuufLiT5TkDPABz2pDNNbfSpQ8dyyeV0UkqT+HNc7f2dgqtFYibbyPMJJwPf8q00s450EsVzP5ZzhmXnGeNtM1DSrZbDfFcz+aWB5TG45z1FMRh/Ypo4AbGRpg5xvCsKjspbiGQLau6PGSHDMD0PpXROpikA3PCvTd8y7vr8lRR20V1D88uZkY4lRWZsfgOfypAQvrksK7LtMykfwrwazpNUF5NtJeBcZw+a3JdPW6gMTXKyKSMt5WCuKzvsCorbbZJR3dJOB+B5pjLdpub5ISzZHRXIz+tOltZ5rk28UcgkA+djztz/AMCrDn842glWUROrkFAADj17VZ0eaQO8jX0KkjOJUYg//XoEXrzTYrWOFJ1cMGyAMZb65PSmTW9obpXVFSRcAgEEY/lVaPVfPu99ypR1+RfK+UfU+lX5ZUiRpbrzY5W5Cqd5x9Q39KAJ5GsUxjc3tx/hRbyQzX6xQhQyLu3Dbz7dqyzqDOXkEn7uMZbY7ZAz6HvU32qBJDMZCVlwR8xDDjjPFIZrwxvcz+a8hkZfkGAPf3pW06UykeWQvOGJJ/8AZqr2xVY0cDgjj5wR/KphfCNljiiSeZ+dnBUfiKLgJJD5Ui+YMMoIGC2Rnv3FTR30m1uS2DwRjJHTpjNLe6hbxMiybd+cFI0IxxnnkYFZl1qiWqcxRiZvlCqSc559c0XAdeXry38UZfbs5IYYI/MVakkRyCZjjdnquCffise2lnlVpxmJQu4lsnPPrmrsctw3lq9wCk3RRk8euQKYGm7xm2bfMAwB5UpWLaW+A8rhnb7y7gMZ9iTV+5VTNBFvhGPvKI8Ej1JPWp5IkaNDb7SvqIWA/rSArwRyLAXldmkk6dD+FWZrQhU+Vs8cHgfpUXkl7iIv8wweDGQM1pSRFYww2DHGBE1IDFvIlM6RyKrMOSCxBH5VNJcSiPy0nC7eWjK7mI9AetWb+G3IV5ZI1k6gcqT+tUtwmlxGhYno+SMfTmgZWebhpLqPauQEjPH4nFVrSD7TPJ5oPDnAGMfTrUkiyPKFl52gneJBz+tSaWUigYyDcxJJLMCf50AWPskm4DYVHYZ/+vXoHhRGTTHV/vCTn8hXAW8ys5OF6+g/xrvvCpzp8xwB+8/9lWs5bFxNCbqaKJ80VmWek880wmlJ4NMAOTQI89+KTBDAWGQLac4xnPArwG7mnuWkMaLGnXBwO/8AnpXvvxTYJNbZYr/otxznAHy+uRj868TmmZ5MvKHGO82f/ZjW9PYymY/ngZEyOflxwOh7YqzCEihaSWRJJD0QMd306U3U55QqZyVz13Z/qaSzFuq5ZlLnqXIHHbGSK0II5pmmf94oAHVmH3fxFSS4ARPJVyw4cKwOPpjmnxFWjdYtj7u2FLfXHOKUq3kFSqBRzgxjP54/rQBGIDFCXQ7cHPKMf6VLEztEzNh1GPkK7c/iKehiKZ3W+T1HyDB/Ko9oR2aQow68SKP0ANAxgRldm+yAjrkg46U2F9pG2GJlL9FboPpVhLiHcyMA34jj/wAdqurRLhiFk7DBYYOfULQBZB8y+KRSSCKT5gqqRt/MVP8AZnEblpSQpAyHwR+eKrwr5wSQIBMGwCzt09MYP86fdK7zqoIdk6FlY/hwvNK4DJUJZ40Z1K8q+On4k4psYcq8W4HH3gSPm/NsVJDJEIkeSFWKZBZMIpPvlc0yOWPcnmRNhiWYr09sY60AVjGGRWLqVDYypBP86sKR5OS7l1wMHGDViWONY9wWTj7pCEAgng8nPp0A+tRvJstcjc68DaA2B/4/QBCJmiO6eDgj06/kKclzbyWspkUpJj7oDH+tWAkbNn92zLyNxUED8WoBaCMSrKjM3O1mUcfQHJ/KgCnZ3IDqhPTge1aAeOWKIySeY4OM85PsQT/KppRC8fmrIiyD+JHH6jbmqYjCK2wJJubPyIev5Y/WgDSP2aERie3fYxAA3Bc/+O/1ptwpeRhEsflcgYUuB/wIEn9KS70yJ0jkRZITjBHykfp2+tZ7W95a7WQxSKxyFXL5/DpQBYVGS2VPmLAkZMZz/Pp+FM+YQSbBGrAckpGM+2M/0qQX0SWp8+OMSKcFWUHd/wABPAqTEbxqyoCX52I6/wAlXigCOBo3CEpGh7N8mCfwXirjyN80ZkeQY5xnbj2ORVdBJL8p3CLuT5hz+HyiknhjwCjMWHCkp0/NzQBNcosHlyIke1RnAyQR+DGmQRpFOpWKVgRuJIbHPboagj89TiOISBuMpIcj1yFyBTmupIopB5qJJEQpWcZycdACo/OgCxsie5Cho1YjOGjI9upWopGkt3KM6xoeQV2/MPXqPyqrPLFdJ5s0KRSquGfOMj2AwKI1My/O6Rxj7qecq5wO4Yn9KALP2mdHHmCRl4wcH5h2INXlOVB8oHgn97Iwx+tZEZjELXDlih5QKpVR+IUip43ma3aQxrsxkMUcH+lAAJowWa4wJB0wMjr25xTopo0CvgAdN2wL+uafcLG+n27yb4wDuUiRnDj2GetVUuRcxl3ldkU4VCrYGPxxmgBtxNO16m3zVhHVyDj86unUVtURLdpI0wflGU3H8ajy08XnPcxER9EUqCfqA1Pk+W2EhNnLM/VQQ236gg0AOhmke1RreAmcHBcqSfzB/pV1bv51eWBgkf3y6s24/TBxUU08DWyb8+bjAwAAPccUka2qRiSENggljKq8+4I5H5UASyXMqq0sVsEVjlFMRP65FXLZWMSyMqBxkrnI259hnFZU0ttNbiYII1A4byzkn25p9rqVxa2++eMojEbE27S34kY/KkBpNZiS3/0rZcTScH58nH0zmuZ1HSntbkfZxLKjsQVSNgAPSukgvorvet3IQu47F2oAPxbH86V4El+WFFkA6KSG/HCsaEBzEmp6hParAZ2MCEL5DP3A9MV0ekT6TYuLSHbdvcWxM8jgIUdgQdpIwMYHvTZjJFayRi2h2hTwYXyfzWs7TrmO11WJLmJVWKP5DjnkDJIOeBTGS2BJtEWTzCqj7qgc8+oq3A9154xJJGeio0LFfzFZctwb1pUeRBFC5EYRNox9Bk0n2ZItki/I3TkOc/mMUCL+sbokjMu3zp32uc8j3Hy/1qeO4MUCJztxxhP5/Nis+G180oYWiL5DAscbR7fIP510ixXCIpmmj3D+46MT/wCO5pAZUkYmB3RSnjh0jwB+RI/SqUrWSu8SWTDgZcsxYHHXr/StDUo/KjeWaKbfnABQDP5KKyLuRZI1WYrFLkEYGfw5NAx9vCp/1jzGP+GWQMeT+NTzwxRqzxgKm0lS23Jx7VRt5IiGWZ5JJByDFINoPvkVPHcSW5bbJbbm6s8q/wA91AiO1EYgeVI3VzjJ2Fs/mavxw2hiBljxJyFBXbnP0FULSJJpi926lkHPkuH3H8Dmrl0gjgLtFIE4C7kdep9zTApPohPltDhWZyHU5UBfqTUK2fl3XlGB9+0HajhlPPGc1r29rcybTC5aM4yVDKQfYhiKjWCS3mmLxSvIDlSMnI+u6gZVkkuBHI+niRJI/lwkjKF9eDx+tVkudqkN5lvG3+sfZvZmPpn8e9dEiSzOyZCNsLEFn/EcVXN3bPFs2S3VwBt8tIt5Ue5YcUAZ8tzcMsqQJOm1A4G0jv1z3GBV63t7SWOGWa3eSUEM7yO3zHHXpWXe3lxFcSq9uPLYkkOEJxjgdODVuzkuFt5fIhjdWC7VkUn8OhpMRJPaqroYpZ4l3bAcnge3FWr6ytfsyWpd13H/AFgXv7k9KlWA28QuL6OMOnQAbcH2BABxWXA15rN/HHGGVeSpAO3I9O1CHciitltZZ5BKco20lQpG38DWtbX8VpCC7N5XbIKr+hpumwLZRXEdxIVlMpJUShP0FPvoEa2W4QS7gwKhpTt/kBQBK2pKsfm5Yr/CoZst9OahfUZZZELvMvP+qTJJ92OeKuyF5ZEkChn7Nj/Dio/JAmLtsDHorwnj8QKQFKZC0iPmRS5OQyZFTQk7/mJ24wQIyP1FVrndtVIERXJIG7dtP04J/WrCWz4/eRQpKV4GT1oGTz2q7wyyuIgPuBic/XNYmoDy5W+yiOQcbgFPAz154q5/pcUgt5lMu5d2TuIH5GmmNw6sy7QvThx/SgAitjkENEM+ymvRPBuf7MlB6hxk8f3F9K4D7TKXXaAQD7/4V6H4QOdPmLHkyD/0BfYVnLYuJoXA5opZ+porMs9Fx60mM0q5PWjBPTigR5x8WN6eRIgJZba4GRn+77c14Dcm7dy4eUD3DAfqa+hviqYfsYWcHP2abkYwPlHr9a8AmFsSMBVUZG4FT/Ja6KexlLcqwxvOgWZvlPIy2Tn8ATUqRCF/luF255VgSB+BUVLahY4pHaJpUU5Vef8A9VNmk5SZI/LUkZUbs4+tWQQCEPPIs0qruOcqev4CpprdVT/R7gMw7ZYcfiop/mxS3HygKzDDF36/qKmm8uKNFkjUOecq5PP+e2aB2K0DtGojcq2evzv/AEqOCWZJdgkLeZ1Cndge+KsTypGd89vIqHhcgAk/jzUiG1SSFkjYKRgtu+b88UCGXcc+duCHcDDs5GPzNV7VJg7SNvl2naPnI59j6VcuLsgu8aySIOCTIT/PrVbc1zhrcSRo2M8EZx9AaBjmZ0H3DkjkknIz6E04yGQKeDhQAAe4x7fWmyTeUFhVN6nkkDLD26Cq8Usu8tFFyP8AgP6f1pWAtl/JVkZgD1AZgP5tmmwbnZUnGQDwSAevYDdTt7TDa8pDdSTnI9qfArEnzHaTkbVbJwcfWgBNg8xSXbyvubXHH0HHAqzAEMZLpAmGG3MXJH4jB70lyEiCHywWQ7Rg9ffGaRbjzP8AVhEXP8W0Y/kP50ANlhQRosCu6FscoFVce4GTVibasScxocAbF9fwBqN5blLUva3ThI8gZZc5PpzSxSF1D3Q3SAcMc/L7UATTKTES8nyjgY3bs+mduKimhlKrGXydvmMwl+6PcFc1FmJFHnbNpJ+7IhA/maclzDBEzq4MhGAQyqf5UAWrYNJErQMGOcMyg5+vAq3uSNvIaSRpRziON8Y9+V/lWJaMHjfIJ7rgL/MircCIF8x94l/vgAY/JKAHXNtAbyOWLzUUfeAUDb7/AHj/AEqe3ZluzFayK67WYs7klvrgECm7nWFmSf5h/CXJJ+nWqb30io6zxSy9urEfzoAmjklt18qK23yEkuxj3kZ7gmmXDiOV1lDuCvCmMLj64oSJHCNAXt5ccGMlTn3yTVQiS2n/ANMy8zfMX39T+INAEJv3jQjEgcHpvYBf1qdIzMftDtboT0Mmdzcddo5P1NS+dKdNm3O0247YthHB6kngE1HaRRQxxyP5blhtXeBxj/gQ9PSgCWLcJUlmBbIwoCEBiOMjaB3qzJ9p8pUDbGc/Kp8xw/4Nnp61TZ0ALCRQzHAG1QBz9TUyPHJIUiTc2MeYcY+gG2gCGOO4gyrqQ7HAQ7iq+4HSp3Chm4h84jbkMVI/AEU57d0ePEoDjk/KRx+IFOfeqsWBkJPI5P8AJ6ALAnkntVtRNujA5cJwPUDgmo1tJII9yb9vXbyB+oxUoCNa4CMhUY4DbSPTAB/nTInjKvE42jOAZCVH60APguyLkGZYZNoAxvVXA+o/wp6lrm6ARoUVTkrvdjj0yMj+VVpIMXJVPKZGXIZADU2luy3UjKhZem5QQffoaAFexkkuHjmkZYuu/BO8enUVKLaaKBIUmtHVgCkciEkge/I/WlW5eVpYn2phuCcjj3zxUT3rW5Ch5AM4AVsD9D/SgCXVbm28s2chuA5Klyy7UAHoBwfxp0/2ZrASSSWwcKRFEqgsT2JIxz7VnXFwczLB5qzSnkZDFffOaZBbRIS0gkaRTkucZ/D5TQBoPcWtpbRxpcDeqqGUMyk+/PBqwu0zB0LzQ9N0jYUf99Dn86p21pbtFLNN5crSj7ueQvbgL1/ClhtYpLcRyRJAcAEyLnJ9vloA0k8iZFdIrZhA28IgQlyAeMBsnrUN9cvPbW099a2XmbtkcLIQEHck5z09aii08QrhDAyDj5Y13fqBSndtZUVstw+VPzZ9g+KBkBNisZLRWkroQQxQKpB9MYJwTjmqglt5mCJHBauXOWR12nH50yRDHcYt0uC6ptIZSyZx+lLa6kwmSd2jiRSU8tMqB74DdaBDzbQyo0aNvlDfvN6rtwfQgZqaDTbaULKskuIwcoscjpx9c1oQxRzW5uA6BiOS7Lkj15U1RtbGFy7+ZEpc5AJQgAe2KQCmzd5DNJHuj6ITHtx+aUrI42uirtHBwEXP4hRVu383ysxMFQ/xKQOPUYYUhnlNsYl8whs5fcdw/wDHjQBRiuGkuCggwuMMS7foWbP5GlluYxKys7KrgbQWLqO3UMf61cR3VBGI52H+1v5/AMKq3txAZI4JbcoznIZicA/Qg0wJRBLGSVDMNvoen0ZMUkkM0kTGS3Z2Q5XagXj3O3FOa3jjb5J4RxnBVef/AB0VH5R+8J4CT6bQf6UAQWiSQq8zJLIpySxjyo9hkVatr/zFBkt7dee+3kepyRVCRWMnlF2YD59pGQT9Q1a1tcO0Y3RyyAjOQXGP1oGOjvYY3yIIAG7AJ/8AFVK11Gd3lhIyRxtUAA+vBpUnDLh7aUZ4+dnxTpLazJ+7GCOoDk59vu0AZ89h5lij20m4I+2TdlVcnrjJOaYZw6x+QkEcitgq21cgdeOM1rA2kjIrxOMH7u5wD6AnFQXrrFGZ5fLYxnIw5ye23gZNILFfWpxc6cYoDFHJkEYAG71GQao6PcT2emy3EduxTcNp3ZCL/OttUgKBlWMk9RuwR+S5pBbWaSlUtVVG5IwwUn16UBYoyavMJBJIQqZz8qmNyPyPH41ZgvbCafyw3lysc/u+C3saWTSYCk8do+wuckGUsv8A3ztqs2hv9ojV5rc2458te39aBl9oRJNLHbMiRfxh0JVPUg/0qs00ceYVkSVV4EnliMn/AApZ9JbzAIFhS2IIK7wCPccjNLBpi26HfAsjMMbpWUnH/fVILFGW5E1xGiqcIct8wB/Poac16rowUHbH037RzUmnW0hYm4jAKt8m5yAB+tRW6o008kiOyF9yqdxx7ggUAR2l0TukZIfmPfaP0zUzTqxzsTb9E/oaW8dVYSCN2DdQd3y/nTl2uAWhIB7gN/gaGAnnx71B2qPXGcf+PV6D4O2mxnKkkeYOT/uLXnJEauTsY/gf/iK9C8EkNp84AIHmDg/7i1nLYuJrzcmilnHzdaKzLPRTSfSg4pMdaBHCfFW1L6U1woz5UMowDjqOa8CaS3IMcwIfsASwP1w1e+/E8FrZEXn/AEeY4zjPA5zXgckRcStLg7T/AHuP51vT2MpbkFzC0s2xHzAATsibORj0JqGOIzEYU47bmyatpEI4t6ht3G485AqveSMGVwZXTtntWhA3yWRi7IrKO/Tj8qcIFd48guX5AUYA/DFNaVMeYuNwGSDTYZd8uWZAjDHTH9KB3JGsyJSVjcsOoA/xFMltprKIMFUDu4yMZqRjFErbGDYGOHP9RUcEqyZPkhiPfr+lAizDcRNDud12qPmYE5J/SiK4E7qivy5+RCgOPenSwFYARHGY8ZxlQT+NV1uwVOFTtwPvD9aBkqHyWxLLuXdgqQRg/XBqJJFJLBCHU8FTu4/KmM0s8gAjlA9c0+1tTJId7MCvPUCgCQNEjvLHvVuCOcn39Kat05EjxTL1LASjJPHTHrTobbMzLLuVM8H1/IGpZNLkhO2MlFyGO4HAPvgc0rALHbyyIHMcw2j+NSRj86SSLYiFWHzEbtyEf1p9wsrkpKQEZQylFA3H2/8Ar0qzx3MYRyFUdt65z6YxQA+IrwpndivzbQMj/wBCqaSV5gQ7oT/dyvP61Ao2EhpgMDGFJH6gf1qpFMVnxLcNHGwzneSM+lAFm7tjEyzT7Il6fKygsfwFIYQiCSUiaNjgPuZsflS3H2eIoHkWUEcHOR/Ko44S7jasqOeiBs/j0oAsWs7Rx4gZVwcZOST+Bq3bz20it5wjEo/iwB/SqS2rNeRKgkZmBZ135FTTKgwQFXB5+ccH8qAFaS3EZkLFuDgqarQ+VIhRDJ5pOSxwAB7c81O9tFLFjCIwOByCMVUawIY7JUOPu7Rkn8KQCSSxBvLV3VSMjkD8etULiUvJ8zlyvQNg4q3e2kse151BXd0AxzVYQEndtYDrgrTQDIZEYvGUyT6Ada00aOOFI3J3nBznAA4OPu+9Z7LESpMYRm5G08n8KPlaNC+fcHtwKYGuwRQuwN1zkluv4CoQxQCbOQrEMgJ56jvVIyLuVyFRV+7x+tTSancMpiDJgg8lQMilYCYzB5d8Z2jOBz049RV1bp/KLGY7V4IGc/hWNDNGiruJUjqU5yPzqZOUkljl3dwXH9KLAX7q7iuHUWysMdWl7/kKqtJJJKAY1GDwATziq9u0cZJZ1kLnLbCM/lircSzJG0phTYTxJK2CPwFFgLT39woBEqgKNuzGfwzUTSwoDEq4YAkkuCB+a5qvvZoSQ/msTggEYH86ZCFRwxiQsvqMg/UZosBbjv7CKUjExJHLdefbBpf7QmwsnmvI44HU/wAziow8Gxy0QdyegAAX265qEeZGHe3kMakfKvH+ORRYCybh0bdNCH80AsXIBzVmazjWESMylCQNqbc59iaz47mQFJZYSRk8xvk1K95FcmMq6xgckSEEjFAFubThA8Yhby9p3YIJBz3PWg2UskX+kRxlg/DqMcfpRd3TxyCLz1lQjJCqqDtxnFRxwxRJIwAMjZYfNlST680AaW6ezBjilVS/B4zn+YokZvsypI4bzDs+XaMg/UVUuwzJA8NvG+1cOiKMN685zmobl/tNhDDFFsiyDsZs5BzkfpQMnCx7zDCseU+UjBIGAOpFRrLYy7orjBJBHyxEn8yuaqTWtoskrxsU+UAKvT881Z85o4181YwwGVVXOcY/GgRVjgiKlV+0SSH5TGwbGwdOalWfEJitjKYkzjIGS3oTkHFWlkEsQKGJC3KklSetWrez/cbhuR2O4kKRk9+elAGNDqN0IiHjiERGwYTOMf59a1IZJWCxSoGfAZE4HH55qOdIsHzDgg43b8UkHk54Ebse5cGgDRFvBMQjR+W4HODx/SqENgJAGii4UkKuMkfkat2WnwyMwhibHcqT1/A1l3w1C0abyw0SA4VmwB+R5oA0DZykgeSmR7NSfvYMlVEQ6Z+esOK6ngki2KZZGPK7RzW/su44GeWOBVxu2uygn27UAVriaebIlkDRjuNwOPyp0MlsIkCqSen4e/y1DbXwuPMCRiMjIBZW547YJqzBeafbwxo9ynmDhiYskcdegzQMllktY13Sqdo7qMgf+Oioy9tK4EbOuehK/wD2VW/NWeB0VoAGVsPtxxg4bjBqVIUhjGZURFz8wU8984DfXtQBnwtakuiMxdTgk9Cf++qttbNgEOgHYluv/j9QW221EUMUsTRHJlm+cY79MirMzWqsoiu2nZ+uwYx09WoAz7qJLWRfJcDeSWw3yr6kkNVaNvtty3lOI4OuMncw9T7VryeXIhiZcjocsOn034p0UVvCB5Y2sBw2VH5YzSAbp0qMm4RxBmOFUtgkeuM5/StSYp8hlVA47b8cfi1Zc9rZzzI87uGHRlLZ/wDQatubb7NtW+vBABny8tyfrjNIDUhukJAtiWYnna3A/wDH6j1LUliG+4uFBTAKK3zfkHzWDYlbuBilz3+4EJK/8CFQzaRcTSSM9zK0ch5UocnHuaVh3LbazbStKIXuG2Ak8Pg+338/pWdM6/u1hjVXl5IcN8o+tXINHFtOJtpYYxhgOfzq15P+ktJhGduAAFAUe2DmmBSMNubYqcGQjBcgfyxUafZ4z5RQHH8QVef0q5PDcmKTzYiqjphs8fQ1FLIWiHlRpzjnj/GkwICsIYkqQPoP8K7zwOwbT7nbxiRf/QVriEkKnLqOT2Yf413PgvmzuWxjLKf/AB1aiWxcdzYn6k0Us3U0VmWei4A5NN9fSn4HemkdxQI4T4lhWtvn5/0abjpn5R37V8/yIsj4hUrHuGSXBBP5V9GeNrc3M8MYyN9vOMj/AHa+dLiJ4ZZN5cqGwF5GDnFb0zKW5Xv4lRoniBEhP8LZBqQPIU8pkLMejc80twJIkUyKVJbGeflzTvKkkPKc5GDg8fma0JsVp4EB8tSFlIzk5GfzpsYkT5SrArxyeKuvbOzZKKSvGWUn+tK7NFIpkb5eioAVzQFiqjgyAtz2zuFNdIomZ23LGx+UqQ3NLNGeWjBVD0571C7SQhfOVcdfu5DfjQBba4HlxrGFeLBADDJBqKPLSZRSy9MMgqCJPMkBTEWfU8VZuBJAiIdjKBjI6/XNAEjurxYZY0XOd4UjnHTrRG+5MIpkz/Eu04/MVGUiaPEsrLjJPJIzirdrG6KjRuAnT7oNK4FNo8gOZBgngAdR2zjpTknKLtLF8t/E/AH4irUkfOZiyIDwpTBPGf60s6TLGGRFWJRnJTJxRcCiZyqyB9/ln5cLg/j2qC3A80R4dgRyQBuFW1SS7JYbGRRkrjbn061CTJAlw3CtuCkA8j6UATBp5gsfnysGPIznaAR2q3JCjsTIm5goAZx0NVdNCsGZyQeQNvXH51NI8UhVXRpNvB3Lnn25oAgaBGm2vgjGchSAT9KkihmSXMRKv6DPSpF8tLlBGojVvmOeMY/GrTSguWRoyfXH/wBagClbWUgYyLKUlwQfkNPtXmdjBNHIwByxOSB71Yyx27pAwzwo6/oKfdTLbwFmgxyBgtj9cUAMlngHl7JdzD73y4X9RTUlCyKSQQ2c7VBx75qVI3e3K/uEUkMSHB/DpzRIivvWOQqxH3WBH4UAKz72zufb1A29R61FezsGRQpbcDgKDx+tTQJKciKTaV4IDcj2qO63rIocp5nYk/p1oAzNsy3Ch9spIyWPO32qecEx+R5JZSckqoyKtFDGWLEZf5ip5GaZC8RnLMmPlAbbzzRcDLmgnAjjc54wFIx3qvNC6EkjkdfQV0TCJ1HynPY47Uw2sLAswAU/pRcDno0yd7sEHbjOTUirvQMCpOfugc1tJa27MFA3An1xT3sYRnGxcd80XA59S0bhgG4PPFXhK7l3dnMbfwtyPyqzJbWrI+BPuY4VsjFU5oXtkWN2YN3BHSgCaZfMSFkhYMPvFcYI+mKZJN+8AhVSuOVAB/pUMbLkYll3+1NSQQPuxkg5FMDVc+ahQvJE5GcAkD8hTDuZTGGYYGM4JyKgF2JHQ+YCoGD8opZp445FwhIYYyT/APWoAvWcccSkLMV5/iYgVK8NpNHLGiwI+0nIJJNUbZ8xBnA7980edtBYMgA+tAEkKQyFVhUhu7MmOfzq29pNhGiMY2j7pYYNZ8busO9jvBXJLcY/WrkNwyhduwEAfx9qQCutxFyUjP8AuEHH04pYZ1gmJiJVgvKSDb74AyPWnteSsRkliOML/wDqpCXnDi52kkYIYYP8qAHwywXABEaO45IxyP1pSN8uI4yuBheM/wBKqraPbxxeSDFtbcdpJ3e1LPcNJdF13KqnDLgHd9OKAI7lHimR4BtAzknGBznpir0F/HBDsYPM3X5QQOfoafbpp4ILW0meuS9E728kzOEjTcAAMjtQBXksY5dRE8LDy2+8rN0P4irc1o3kbBIpfswI4NVoIShLQCM85A75q9HfSmQxmQEqOQM0AEazwoEF8zn+Ly07/mKrTLK3L3N0VAxtwBz+JNaUTrMSJ2cnH4fqKguLJFl3BmA67SAR/OgCaxiQ267ESN+7Nw2fekniY/ISGI5BIWrVtbs0XySnP/AVH86bN9qh3MrFyBkBSpJoHYz5IS5VpWlKod21flyfwqrLpsVzcxznhWBOHYnJ9Oav2xvpw73kExj7LgA5+tE7XJki8iF4XQ/ekfP5UAPDFYmiRTs+79wYx+dZ91p26LNq0sMoOQyg8569620ufLwbnGwnnDg4/SrNvJE7FRb3BTnDMQFpAc/FY3KgBpUdzySUJ/pUUkc0d1ELi33REfejBXmtpoEcFY4sjOCcc/zqra22oAyo1ojqD+7I7/hmi4E6Xu1QoM0AUY3BTj+VPsmgmyjOZznJdmP9KZZyfvZRKtwGXKsiAKo9cUgt7IXuIoiuRlmzn5vSgDRW3s1Zd0NswJ7k/wCFZXie6gkMdnZRCORTmQxsSoH4itEwIgGdpX/PvUEllpxlZ/Ky+PmO7Of1pAZ+lowgMzc8nAKdf0q9BscB9mSRySvQ/wDfNM+xW+2RIhGI2HIOKY1ksVowjO7soB6H3FA0aCxnblJtntjH9BUUzSeYAszc8ZDH/GoolEcJLQkuB/ntVC2v47nzmaLaYuwY/wCFAzSuDMse1bgB24BzjH61UEUvB84Daexzn/x6i2F1eRCWO3hRGPV5cZ/SmvHeW7SSR+Xt2/cSQHJpAPdpi2Cw4/z/AHq7TwWD9iuM9dy9P90VxQuZCgDEgkdD2rtvBR/0O493X/0EVEthx3NicYzRRNRWZoekEDtTafjrTcY5oEcz4lRvt0DrgFIJiPyFfOmrQTebIxgjj3OcEKBn6c19Ka0ofU7RG6NFKMevFfOWuxldRmgEiqiSMFAK8c/StqZEzHaCZWJYI+OeWGKlitZWgVtgAfG3OCW9wPSgRLhyZBk+pX/CtFBbw3EE0kpMaw/dDfNu9OK0MzOnVrd8tEirjALDk0uV8tZI4VJJwGx3pbra82IbhmjHILfyq48TpBDEJR53LBRySDxigCk6P9lSWfy9rscA8/pURJmZgoKqpxlRxVq4tZhLCjusg+6gX1zV6KOOLVMGJiA75GflOBmgDMZYfIBhX5ieWYdBUjRx7WaOV3YjGWUgVNDGE+0M+5VwqlduSCTnp+FWBtS0tZo0DtJvLqOg2ng49qAM8iN7bCqHAcEvgHOfWmyxBYj9nYb+/B6VfsI0BupdgVY4jtAyNzcAfrzVJZJpZU84OyAnbkEHP1FIBieaLtfMdfl+8Cx9PSmG5aSbDWpJ/uDI/E1JcxyR7pUR/Rsg/wA6cqvIomIbdgA8E8U7AVrciXzGkgk3uwKgLkYqeN4Motyr+Tggoq8qfWj98iYUPjtwRRHbbhmRSCf9k8/jQBDNHZNKi2u9/UMMFadHbqjKyyFSOhweKkNsinKru55O0/4023swskjybmXPynBxTAii89yI5mSUHPTkirZ32+FjRiOpDsT+VMuJHt7kOd3ln5QxGMfSl+07gzpcFiTwDnFKwEgnuGjRki2g9SDnNQsruyBlBfqTuFPVzFCGQkMOoyarypPcMTIVUdfmbk0AO81DxEhDKc7ic06WO5uhFJNuZQw7H86sGKGCMCMjzSwACnrUoEuxcv5eR1L/AOeaAIoLe5AcxSyFCxGAOCaf9nuNylxIqjvipkiY7tkuSOcq9PEbtDu3FwO27NAFeeWYsGARlVx25NVor1PtEx2ou9ujdjVp5m3+UkCb8fMSOAe1RvZGQbpTGCo+7jbn3oAkjuwzDeYRt44HNJJKBu/eMI/94VWltzhzIoCclWXORVGWCRow0Am8ojlmxzRYC2byNsqDIF29c55qGNpDEWJBjJxj1pbTbFEEuQFU/wB4c4p4eA7I4eIznORRYCOVsR4KZyez1oWzDyEaSKMkdSec1EgdflYjbk+nSrO1PKI85s+y4xQBRvbQXM3mjYgPQLgCkFtEpJKHIPcc1pxKpDFXwB2IxShC/wAwmIHc57UAZcVtbS5PlyDsf8iqs1q0bFFbcvXHpWqY1R9qXC7fUNjNQTKTL+7ZyD1YcgigDNinktWwyH1IpZ7gO5kl2qrDOMVqmNTEBGXAx6ZyajewEigSRNvzyTmgCAanHLFskhcgjGFPUU+3mhP+qDhxg/vGyMelQXNsIi8gQ7T8uOagBCgFAFIIHSmBqwXcbr+8Yh/QEYqR5Ij8pZgOwDcmsq2nAmQEOuByQcZ9602UuoISQbxkHceaVgE82XyybdWKr36/0qSO6mA8oRoXcbtp52/jTB5yJ5aJImePvNxTmZ1LsUwzckkniiwE24qT52ASAcDOaQkMAyiQjH96qyu+WLSNk4GOen50+UgMoV+Dyfm/+vRYB8mMfxrg9wT/ACpVMyyptt0wfl3BTub3qtIztJ5SE4P8W4VdsJhIp++ChwP4qAEurlopNjKV4GMkgY/xq8gidDvncZHHzVnPcSy5jmtAzA5VyD0q35s/lgRwhfzoAnXyo2QCQurHgnrV0x4wyocDphqyle4Pyuinj8qUmXZgybSOg5/xoHc2BNcBfKMYYHpkdP0pqNKjjdEuSM/Njj9Kxmlk43zlW9sn+tWPNEcfMpcnrkD+poC5pSzkAAxp68Yp32kgqzopJ6cisprhZGXaxHbGBz+tMM22WSQtGwByFJ59OlIDTluEmuw8cqodmGUDpT2ljYk+c2VPXaazLSRP3hjXJLZOIwcfpWlG2VH7gkepT/61AXHxzEk7ZDjqSRiooWiEjmR3DbuTnrUylQCPsysT0wn/ANaopJAAd9pgAHgJSGVLeRF1IhpiVmZhgnuBxj9a0i0aHarHd7sK5uMSRpDeKpJgfdkjI2k5rqXuYWy6RgqwyDu6/rQBUuYYJypeaRGXskmM1lIHW8a3adpFB+XnORWzNMksEiGGJMqQGDc/zrmVinheLG2KUvtXL8fUnNAG+bZBC5+fIHUgf4Vzy/6PaC6RWKy71b654ropFLQMq3CmRl67884qgmmzPpbW26MzLkjDZ70AXg8RjRo3bOBwaZcMC2GIGfanW2BColUhgMEk4qOV4ipGGz7NSC5E4woAwV+ldz4GH+hXG3BG9f8A0EVwwdRgGNvzru/AxH2O6A4+Zf8A0EVMtio7mzKKKWYEE0Vka2PScCkPJxTu/FAGKBWKF7YLcXMM+4q8QYAduRiuHvvhrb3bu73b7mOTivRStGKpNolq55U/wni24S9YAHIyKgk+EjE5XUWz15Br1vH5UuODRzMXKjxxvhDK0gP25DzknaeTQfhJOkplhvVR+nBNew4xS4+XOKfMw5UeNL8Jb1HDJfRk+pzmkX4T3qggXUXOTkk8k17ODxSYpczDlR46nwu1GMoI57c7W3cseTjvUf8AwqzUgoVZ4AFUqMOe/J/nXs3GaCO3rT5mHKjxQfCrUAMb7cgfw72GaU/C2/Lfdth9JGr2oDHWkOKfMw5UeJn4XagU27Lc85/1pHSkb4ZaoItqx2x5/wCeh/wr22kPWjmYcqPEP+FYamv/ACyg/Cb/AOtQ3wz1JxhoYtvtL/8AWr24j60h6YzRzMOVHh7fDK/2lRaxD6TD/CmD4Y6hsVfs6ED/AKbD/CvcccelGOMUczDlR4e/wwvnXa9smPaYf4U+z+Gl7bs222yD2M4/wr2wL9BR9aOZhyo8cT4f6goOLRcH/p4H+FKPh7dAkyWIkPvcdP0r2EjtQFo5mHKjxV/hzeOPnsW9eLjp+lNb4a3Drh9OYf8Abz/9avbdvFJg+1HOw5UeHf8ACs71ciO2eMHstwOf0py/DnUlQARTD6Tj/Cvb9tKBRzsOVHhw+G+q7fkt1GTkkyjJ/SpV+HOqBMmBSScf64cfpXtmPXFJjilzsfKjxdvhxqjR/wCrQ5GCpm4/lUI+GWq7NogiA9PO/wDrV7dgmnY96Odi5UeHN8MNSLcW8RI7mf8A+tUn/CtNVxtMEBHXmb/61e24Ap2M0c7DlR4avwv1HfvFnbA5znzz/hVyD4d6ggO6wtyx7/aW/wAK9mIFHajnYcqPF5fh1qZbI0+156n7S3+FR/8ACudWU/LaWoB7ecT/AEr27HAowKOdhyo8WPw1vto3WVu+R0+0Ef0qL/hWmpZwtjbRr0AFwTj9K9ux60oA6Uc7DlR4ivww1IAARQKO/wC+J/pTj8MdQHLwRN6Ymx/SvbCKUnIo52HKjw1/hfqDg5t4v+//AP8AWqA/CvUyCBBDx387/wCtXvB7UhGPSjnYciPBj8KdUOP3EA46+d/9apl+GGsooAityB6zHj9K9025pKOZhyI8Ob4aayRjybZs8/64/wCFRn4Y6w7KZIbcYJ/5bf8A1q91PSkwOOKOdi5UeGv8LtVQZiW23A/89D/hSp8NdZWRpDHbhj3Ev/1q9xI56UnXqKOdj5UeHj4a67jCmEeuJf8A61Mi+GGrxklY4CT1zMf8K90KjFIQMinzMORHiJ+GmtNIh8m2+UY4mOKkPw11jHyw2mR1/eGvaxS4xRzsOVHiI+GmsLn9zZ8+shpw+GWs8nybEH/er23tQR0o52LlR4Z/wq/WBIWEVmWP+2f8KnPw31tuqWeOmN//ANava/al28c0c7Hyo8Vh+G2rptzFZgA8gP8A1xUzfDfVM7ljsxz0Lk17McdB1FJijnYcqPG4fh1q8bbxFZZYcjzDVhfAus5KiCwUH/bavXMYPSjv04pczDlR5K/gXWSvMNhkcffaoz8P9XZeUsMNwfmavXWHNNbrzRzMOVHj7/DrWPsbW6GzWJhgjeeaS1+Hmt20XlxNaqgPA3mvYMcUEcUczHyo8nXwPrg6/YWPuxqK68AaxcRNHMLEq3X5iMV63imvyKXMw5UeRRfDzVIU2hbMgdMuxqRPAupo2Stln13NXqzc81E1HMx8qPLIfBGpQtnZYsD/AHi1Ry+C9S3lttlj0ya9Sl6VWlpczDlR5gfCGpjgtZ8cY+at3QNKm02CcXDxs8jAgIOABXTzdaozZ7UXbGopFGcUUs2cmikM9GxxQPSl55ooEL2phzg4PNOoHvQIaBwc0gPBz09KcB1pOxx1oATjuKX6UdBRnnigAApOxox1yaP1oABkUvbmkPsOaXmgA+tB5HakIIGRzRzVAFNxS9PWg0ANGaUil/Gk7UAJjikxTgOaNuRmgBtJjtTttGMCgBpFIRThQaAExSYpQD3BxQaAE7elY17rkVnLexyRNutYxI3zAZBz0/Ktojiuf1Tw8b6a/k+0lPtcQixsB2qM8j86ALM2tRxXEcLQsZJIvNUZAzzjH15FNm12GGaWN4pB5flknjPznA49qbcaI81xDObg+bHCIgxUHByDu+uRUFx4feaWWQ3jq7iLDhRlTGeD+NAi4dYjF3PaiJ2khZVKgjJyAcgfjTYNcSSSWP7PMDEAWJxxld39Ki/sJzdTT/amEspTLbRldoAIH1FTLpMgn1CUXP8Ax9gDG0fKQMcUAS2usRXUMMkUbkyxecE7hOxrQgl8+BZVGAy7gD/I1jWWiyWcduYLnEkcAgLlOCg6fjWyiFIBHuJOMbj396BlC21qCfhUYSNK0Sr3JXr+FKurxO8kaxyeZGCzpxlQO9UbTQZYF3G6BuEmaaN9nA3DkEVZOkOJGuBcf6TIhjkcqMMOvA7UANm8Q28csSFGZZU3xycBW/2c9jU41eLy5GZGBiQPJyPlB9ap3Xh2O4t/splAtBGEVdvKkfxA1Yk0RdrrHKVE0axzEjJYAYoETDVoZFZ7ZHmRCFZlPQn/APXUumagt8J2SNkEUjRHPcjg4qtbaQLV3W0laOGQhmUDJyPeo7fRZoRII7xgrzNMRtHU/wBKALR1e18u7YsQLVtsmeMe9V5tehS0NxFE80YONykYOSAOfxqGLw/JFcyyi6KiZFWQbB8xBzmll0APp09tFKsJmkWRiiDAIIPT8KALC67b70jkVlmYgCIkBuTj8RWtisS90M3UytNKrYZG+ZAShBH3T26VqJA5tljnlZ2HVgdpP5UDLHbBNZOo61FZXE8UkTnyYROxB6qSRwPXirq2iK6kNJkcjLmqj6WW1t79pQQ0Ii8sqCMBiQf1oAsC/tSrHzkGzAbJ6f5P9aIdQtJnRIrmNyw+UA9f88/lXP3+h3UCvNbTPO7Mu5cDdgMTkZ781Y0zQjHNBdz7UnAXKhRkYzjHocHBpkmjd6vbWkpjmYgqQGPpxmmprEDtCuyQNJJ5X+62M8/gai1DSHvr0ySXG2ArtMYQfnmo10NlaJluSHWXzmO3O4gYHH0oA2sEgUmDmo7VJY4QtxL5kgJy+MZHYYqZjxSKADjrzS9uaUcAGgjAoAMccUHpQv40rUAI3SjGTQOnNDdKAAjHbNAOOtHpQTigBe+aOOfWlAGBS/WgBmKTA705uOgprAkZpAJxSfxU7GBnvTC3z7ec4znFABnrTG4609vSmN1xSGRt0qJupqZiKjcigZCxB4qvKPSp3HrUEgpAUpupqjLV+bBzmqM9MClNRSS9TRQB6OenWikHHXmlHJouIbnkZpc+lIeRSgUCFNNHelHPNFADeAKUDigDBo6ZoAWkPrmlNNHSgB3B6GmEsDjH408UjH5c0wF7ZPNJmkHAzQTnmi4C5yKTHFLig9KLgMwRzmjpTuuKTtRcBRihhRSg8c9aAG9uaQ+9ONHamAzFHFH8XU0EUgFPSmt0pRytApgN6ijHFKaSkADpQFGaUUvaiwxCKUYoPFGaQAaSlHNGO9AhcUY4HFB6UdqdhgRilFIKQnbSAk6DmkzjgikY9KUUWEHPeg470E80Ed6AF4xQPekIoNOwC4GKTBpx6U0cc0WAAB+NIR69ad1GaaT0oACB3pPxpx6ZpCaAEZaQDNOzkUgGCaYAD2zTj+dN6NTjxQAnO7rj2p2D3pvag9aAAigcUnQ0rNigBc0HmmkUCgB+c89qUkU3vikPXFIBc5pKU9M0lACc9qQ80rdaTuaQxMjpTPWlZuelN7c0ANeoXOTUpqJutIYySqkucnnNWHPNQS9KAKcwqnNwauTdaozHnFMCpMRk0Ukw60UAf//Z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14" descr="data:image/jpeg;base64,/9j/4AAQSkZJRgABAQAAAQABAAD//gA7Q1JFQVRPUjogZ2QtanBlZyB2MS4wICh1c2luZyBJSkcgSlBFRyB2NjIpLCBxdWFsaXR5ID0gODAK/9sAQwAGBAUGBQQGBgUGBwcGCAoQCgoJCQoUDg8MEBcUGBgXFBYWGh0lHxobIxwWFiAsICMmJykqKRkfLTAtKDAlKCko/9sAQwEHBwcKCAoTCgoTKBoWGigoKCgoKCgoKCgoKCgoKCgoKCgoKCgoKCgoKCgoKCgoKCgoKCgoKCgoKCgoKCgoKCgo/8AAEQgDbgJYAwEiAAIRAQMRAf/EAB8AAAEFAQEBAQEBAAAAAAAAAAABAgMEBQYHCAkKC//EALUQAAIBAwMCBAMFBQQEAAABfQECAwAEEQUSITFBBhNRYQcicRQygZGhCCNCscEVUtHwJDNicoIJChYXGBkaJSYnKCkqNDU2Nzg5OkNERUZHSElKU1RVVldYWVpjZGVmZ2hpanN0dXZ3eHl6g4SFhoeIiYqSk5SVlpeYmZqio6Slpqeoqaqys7S1tre4ubrCw8TFxsfIycrS09TV1tfY2drh4uPk5ebn6Onq8fLz9PX29/j5+v/EAB8BAAMBAQEBAQEBAQEAAAAAAAABAgMEBQYHCAkKC//EALURAAIBAgQEAwQHBQQEAAECdwABAgMRBAUhMQYSQVEHYXETIjKBCBRCkaGxwQkjM1LwFWJy0QoWJDThJfEXGBkaJicoKSo1Njc4OTpDREVGR0hJSlNUVVZXWFlaY2RlZmdoaWpzdHV2d3h5eoKDhIWGh4iJipKTlJWWl5iZmqKjpKWmp6ipqrKztLW2t7i5usLDxMXGx8jJytLT1NXW19jZ2uLj5OXm5+jp6vLz9PX29/j5+v/aAAwDAQACEQMRAD8A98HtR/Kk4HejPHFcJ1DqTtxWde6tDaz+Q43Sbd2MgYBOBkkj0P5Gs9vFFkhIcqrDsZE/+KqkhXOgzijtXMS+MdLRM+fGe/8ArV6fnVBviFpa55Bx/wBNF/xp8rFdHaA0ufxrhj8RdN2l1TKgdRIv+NRj4k6c6tsj349JBRysOZHfAjBoJ9688PxLsg2PIGR6yAUn/CzbMjPkLz/01H+FHKw5keicUoIrzuL4kQT7/Js97DqA/P8AKo1+KNoUybRhjqCx4/8AHaOVhzI9JGBS9BXm6fE60YE/ZTx6uR/7LUR+LGnBSTAcA4J3H/4mjkYcyPTgeKM+1eYf8Lb0wfKYTuPTlv8ACrtt8SrW5hMsVuDHuxuMmOfxFHIw5kehZzRmuC/4WBHglbZMf9dh/hTG+IcQAzaxjP8A02H+FHKw5kd/7UZ7GuAHxEixkWqH6Tf/AFqP+FgAjcLMY/66f/Wo5WHMjv8APFJnNcEPiAMD/RE/GXH9Ka3xCA/5dIuP+m3/ANalysfMj0AmiuAT4gBmANrDg+k+f6VWf4mwpKYvsqFxk/fPQf8AAafKw5kekEjFGa83l+JkMYXdbruIzgOf8KD8TbXkeQAcZxubt17UcjDmR6OTRmvNf+Fn2uUAiBB92/wpzfE6zCuwhyqY3Hk4/SjkYuZHo+7NG7gVwMfxEtZFLeUAmN3fp+VPfx/bq58uLIwOWzz3HajlY+ZHd5o3V54PiPAxKpbnzF4KknjH4e1InxFR0DLajDcj5j9fT60cjFzI9DzShq8+b4hIiMzW64UEnk5OMe3vVFPirZyKSsS4yByT/hRyMOZHqGaTPavLm+K1sD+7gDjHYMe30qSP4oQuwxAu3OCfmyP0o5GHMj00mk3V5xJ8SIl2gRxdfVv8KRPiVE7qgSHc3bL/AOFHIw5kelBqTrXnWo/EVbDZ50MXz/d2lv8ACo5fiSkLYuBbRNxgMzZOfTC0cjDmR6VnFITXndt8QhcTLH5dvGjkgSSM6oSPfbUo8elwdkUB+Yj7zDPOOm3pRyMOZHfZoOK4Wy8aT3cbSQw2zBVLMd7YAH/Aarv8QvKt2kngiRlyDyxwevp0o5WPmR6EelLkV52vxCAjid4IlV8HlmyM+vy0z/hZMO8B0gAKbl+duQOT2o5GLmR6NmgmvMpvijFDLGjW6FpDhcFv/ifpRL8UIoX2TW6L3By3I/KjkYcyPTKQnivO5fiXbx/fgQ4AJCscfypq/E60ZeIkJPQBjz+lHKw5kejk5pN3FccfGZwf3Cb1G4qXOQPyrFuPirY27hXhw3cEtx7fdo5WHMj0xicjFIxxXl4+LWnFgCijPclv/iasQ/FTTmnCTKkadd25j27fLRyMOZHpAOelBz2rzZPilYtN5SxLydoyxGPr8tPf4oWSPErxxgyZCnef/iaORhzI9Fz601s15s/xXsAuREpbnjcevTptp0fxRsWbdIiLECPn3nH0+71GaORhzI9HzmkevOz8UtN4CLGRtByXI/8AZahHxW04sRsiyP8Apr/9ajkYcyPSu/tQTXnSfFDT3ZVCR5JxzMB/OnH4l2eR+5i56H7Qv9aORhzI9CJppauEj+IlvKV228RJzx9pT/GgfEK1cnbAjYG7i5j4/WjlY+ZHdZJ7008d64dPiFYuV+SIA8f8fEfX86sr44s3dQEQKeM/aI/8aXKw5kdWx9ajc8VzY8X2jhtyAPzhfOTJ9e9St4nszGWJ5HVfMTIHr1o5WF0bTmoJKx5PE9mVBUM2f7rKf61A3iW2YE+TcDbycLmlZjujWl5NUp+tZ83iayAy6XAX3iNRP4g09zgysv1Qj+lNJhdEtx3rMuKsR6laXsjx20wd1GcDrVa470wM2570Uk/eigD27AH0prc/SlPekbpmpA8g+Ltw0Woz+UzBhBFwuc9X968nNxKyNlyAHySev+Neo/GacQ387FVZTHCCD/vPXkhlR0YLGFL9B6e9dENjGW5dtbhmldTt6AHgY/l1ouixEYZcdcEjb/TmqCY8pvmIYnpgfgaXBff5xLBQMZ7UySZpJVib5gEHbGf6VIswMWLdsMBzuwP/AK9QITJsUZK8Z+bvSAYmfcpKrznPWgC4JJhERNgZGDk5qNJnXbkjaBillkDwxxHOOpI6g+9SRRRjJbb8qjBIJ5oA3dIut8TJnBAPAUY6evBrKSRSqFyByQ3zmoobkRux2lsZB49qbJzbhVVVyow1FgEkmdXLFgDg8BjwfWq/ysu0nOfmbA6HtTZQ2wM7klF/rTYFHlSMFz2+lMBmQZs5PHTmuk8MSsPMiO75jwAAxyODxXORkFs4AHSrtrMLe6huHX5Q2GHrSA71VZwV2Scf9M1GfyNEal+fLlAHcwg9qapjciRZCqN0AGR/KrSRxLDgTSBR0+X/AOtUlleVgrxAK3zk/wDLFMnioW8xULfvAOvzRqKoao5GqWa/aOEbcSy89q1tSkMVtIWkDAIcAHOKAIpiXVAZAQ3cxrgUqxlcFpkKdMFR/hUlmfNsbYwygrjuKvmKQRrmSIpjkmgDNuAFgaSN1BHogxXK3Mc0kbyIVBJwXJ5FdJ4iYx6dtSTPzgexFc/PEsv7pTt45x04poTK7Bo0QO7uTkBj1xUcUgMjKMfKCcE87asXY82ONWYb26YqlJGULHjaRsX1qiSaOVY4ZNu5omY7T3wc4qxpGJpnEmOB+89DgD/Cq8sSCGJYpCvl/ePQ981NpEqremF2BRlba2MdBSKNSwi8u3SJiNrS7FJHbCnn8DTrnz2tJCJNu84ye2FI/mKmWFzKcuFgB3BDj72PX/gNQiSR/L+zRrLGiCJ26bmIAOP1/OkBXa3lhQSq5klAyG/v89Prg/pTre8gEEQYshP3d3HGG/8ArVNFMds6ThPL3FRjkhfl/wDrVTazCRs25pTu2LuP8JAA/wDQqBBq088aN5cxRT3x1ycf0rEeAhVJx90E8dR7itjV7dYokEaFiu4nc2Qoz/8ArrPcZkDK4II5zyKaArQqqINh2ydcZ4Iq/ZODJIpZEDKMZPfFUFSOREDgbWwcqfu0rfeKq2X4IIHQjimI0JdkFsnDMxG4YPBOe1S6cd1zAZB84YAjuM5qncyhY7bPMhixgdjnrU2kWzmSF2fEjtubPcA0mUbniAXAmiS3VZGCn5T1+v4VWSOS7SGZhGbiAbSQNwcj1qzrsIuNQsIxIyMdyllOCBTNHtJYNPmTdh3kKq56Lz1NJAQ2VzeXKXQnia5TcR5SgcscZ4/KsnUdROoag7QCSBFAVRkg+/SpbSa4ttfCQthd+xsdHx3/AJflR4h0OSy8QC3OFSX95E79AD/9eqEdZ4OtItOS5V5WklmhCuh/hYgkVzGv3qOlwNjNG8qqVB/2Rx+ldp4csY45RG43zKu3cH5ZwhIJ9utcN4hRVKodiYnUHjOcqOf51PUfQs3s5aEI74YhSzZyBjOTn86ytPureAkks8BwdrqCByM49iD+lJdRLIimVmdkhjUBe+cnJ9qrrAIzvxlIl2jPIJwST9AAaoku6hdLcTrLbsn7hOcjHtx+f6VWnnjvtIWQgiWJ+56Ejp+lQ3CI8xlmLxu0WcAdWzzmp2jt4dJcRBss6k59l/8Ar0AElzNC6HzhII2A2A8FgelShpb+3P2SJcq+QB1GeoqqsMar58YD7uZEbnIJPNWbEGOaOYIWB3LtJwMdOaQHdwTkadeXcbmQY2GM8tgAZ5rzm9mM8z5BGWOHznctdhpdkslhviuZo4JGKMvfPGTz2qhqekLBa+csZCB9oXqM+vt2pIbOUAP3XCgAc5wDSRsY1cgA453HnAqe7ijhLRSoTKrAEf4U6KNMbkdgu4DaRnNUIiSZsFGZXDPkt6cUx/mYruBUZHJNTGSIEl4wQx+6hwPyqWewMsjyW6qiEsyqW5wBnkUAUtjqCFIO09eeD2qRiyQlWkzGG3lSO5wKjWPdnzGC4OOB1o3M27bztA6jtmmA2ViGwGLx8AZ6gYPamogZ1IORxxjmp5FDRB1yvJBYd6jMhyzjjtkfSkAoZdqhQGJ6qfQU9ZDHkRvlcZI9+f8AE1GGG5eoIzk4pkp6bTknkkUATyXDuQYG8tgvOe/NMV5CxVZGBPUg+9Mjkww3qGQZyDSbhtEeeozxQAvzPIQXJBOQPU1ejeaJWCK7ELldx5UVSAJKqSuB3/xqwPNdWkdwCBgc/wAqBktrcTG5d/MkMhXI2rk//qrTmEyfP50z78M4TgA+lY0SNE5Yth8c4PUGr7yNFEkKtuLYbI5INIDfF8YbZFtyjspO5ivC+lVr7VNlo2H2uVIUDr7k1VsLoweYLQFy4G8ydFb1pNweKWERQGTktI/Vh6AUrFDNVvWuVllYyRIqKQP7w7Vj3FyRE5heUK4556jsK0dRBXTWjJyzAYPXjrj9KxpGUJkglX6e1Amdz8LJWlkulZixA6n6iu5uelcH8KBme8JGOP8ACu8n71lPc0iZs/U0UT96KRR7aB68UzOPrTj05phOOlSB4r8boy+oSAdWjhxn6vXlsUK7S3AI+UYPXmvV/jOudSYnA/dxYycfxPXlDoIyAGyxY8Z6ciuiGxjLcfFGJFZTtyGxkU8wOCQQhBOOMZxS27xxbj0IPTNTR3DY+4evtVElJFVR+74ZTwR3pE3u+D82ecsvP50hG6RpMc5z/nFSqimN5P3gOOgxxTAVAD8zAKCeCandi1rtkPzZwMHNBkRYY4wpboSDjimyMFPQYPXHHNIBkx2gunyyEfNnvTpJMWq4jVAex69qIGKeZuCkAjJ68UszAKCFDAtkgmgCoWUI4OckYx+NS20rR7lRchic8U25jO5iABuGR/n86hiB3EKSp65pgSNlEKnqDTWDLnLHPJ+vqaQ5LEMTz1NOPJOASFzgn0oA6jTtXmXTrdAhbGVY+wAro11BZLMSpDlduQGOB/KvPbGcRiRWHyEZGSa1rO8eOwaImNkOdm4mpaGmRXN2by8e6IZI8gBd3St3VJ/N0Z5FjZSUHzbenrzXNsMoArgZ524rQa5DaK8DsBIWwBnqOtMEbHhu4E+nFJVBaM4+X0/KtzEaDlHbnjj/AOtXN+FxGzyRxsBJjIxnkV07LILdQzKM8E96h7jRy3ixzKtvDEPLyxJAGCcVRtlKbiVIBUjcee1M8RO8ur4V8hML3/OrjDaOMcKC3PSqWwjKhkU3eVYkIuUyKjtZ45NizKynJbnuasuGkUZASTORxjiq8cRTcYwF2dST9aBD7uNSqyICCN29c9Rj+mabp7iCaNwmSikMAM5XA5HvxTGRljwGZnbJAPYf/qqfT1ljmXy0BUg7COvbg0wN14nlsPNmjOFKlUBxk98/y/GojBK8byySukaoCsSDGAFz/wCy/rVyRzb4tQfMdgxlbqF4/lWYrtERvcmA/Lt/2FB4+vQVIy1a2ywkzSMXLA/RVznH14FQ2L/vpA5Ytv6dgQyj+QpILsNbCNI2YlMgDqSepP0JqewVnnldRtdmxjHuzfz/AJUAZ/iOaRQkeAIptwJ/4ESKypppolEUYG/Jyy/StjxVALNreR3DFlGUHTOKyGBeSOabaiMcHHPamgIw7FFKFR68dOnU09XT5XEhwxAwf1qC4dXfZESARuOe9Qudy8kbt3IxxTEX7wgiCVhhfLAyByRmrVhMY51cShlH8HoKzwT5Sq+flGMDketXNGiVJE8xBubBBI5696QGnr8yf29ZMjHaeoB6HFXop2tg7zKwjRDs9Gfv9f8A69UY7Qaj4gUR8yRHCgfxHtS+MJ3tY5IDnaCVjHQ47mkMp6EUuNb8+4yLeAGQ4OPmz3/X8q634jomq6DZajaIpa1co5U8lSBg/hXI6EgisZ5r6NFt5NmAxx3rpfB0wvrK40yWI7JNwjOeGyOn4daGgTJPC0kV21htmKSzEscfeJCkH8PSub8SRoqvsZQY5VUbv4sA/wCJ/KrfgO4On+KkgnUvKrtEoUcjOR+XP6VmeLbZ4fEV/ZzyeYsRySOzYH+NG42Z9xMzaZZxLAd7NhpRxvAPTNLKGhtdkSb96MiHPO3rn8RU9tdtcWkEKxbVXMf1f+Jvy/nSzyW0CieUMPlZEGfUY/qf0qiSnfQvutnYN5hAHJ7ipLx/M0+ZwcF5AcYxjg8Vav5VuopWD/u9vy46gjaf6Vnysj6WybsSI65Geo55oAhdH+zQuoLBAQQO/JqzaXQjmjSUJ5LgBz1wM9KaocWMSx4yzBev1zT08uGcxywj74DHOeoPIpAdXbyXusILW1ttrRkmNgdgK/jVbXbO80+1Md6SCwyApyso7j2Na/h2Rry4jTbIqb1QbDgjH9MVq+PLV49OjIZCnKBnPKknil1K6HmK5jdGcoUBwn95fcj9Kint5ML5jIhPzK+cE5Pc1oWySRB12hVO4SzOMh+v3c9KqI3l2kggceYi4k3YII9veqJKQUJkZJkGdzCmvJNKoLPtOOD3Psac8rqB8vRM/L3/ABpu5nK9vlA4HWmA+UMoLk74hx75xUAMojITPlHhj+vNPEzE4YfLgF8cnNPimKXIaNFKlslW6Hj0oAiUleY1J3naCOR2/wAKUFSSzAfMGyf5f1ojCFmbcVDEhQDwDj/69OeIKWjXDMueM9gBn+tIBv8ACQcOQDkHjAyeaZIOFxyuOuOoqRsC4AIwAcEH6Z/xprt5ZCr9MfSgCMqDGM5HP6UhUdd2ffHahh5mAFI+tSEBtu3JbA4xTAiQMDhTz6VZ2xgYx82OCT3poUeUzFwjL29algRtm8Lv3HAz3pAT2inKts+782TySPerFk0MF2xdsLj7p5prxTESAAxrwGXvioI/JeQqQVUnBLDtSGjYVXXHkOkSzD5geMgd6rTRSRXLSp8yoACxXPB471oSwFssCixpHkk9uOKzgnmB5fOMsYjO4Enk+mKRQ26RF0zbl2d/mJIztA7Z/KsuaIeUct8pJwPT/wDX/StorjRSJ3Ky5HloR1XP8qz5SjWMTLIpdztaPHTnigTOp+Fi7ZbrA455/Ku6ueDXCfCxv39z64P9K7u571lLc0iZk+OaKSfvRSKPbP1pD3xThxTTzUgeJ/HBQLyQk9IojyePvPXlXmFovljAHH1xmvWfjci/anZlLb44wMeuXrypZwkJQjB4HTPvXRDYwluRH5YwFUlievoKmRhGNoz8w5oM6eZlW+QDuOSe9K8pLL5f3PVhjn0qhEc2Et8qrKc+vWrEEUOzMxUORwc803zCWHmIpAHGOn50II2JIcHrn2FAD47dFI5DAnGAeSfal+zkyyqzEED5QQfyqIOhkBJKIvAIGKs7hI/yvu4HzetAFNUKbBKGWNuCw71eFvHMEDbkjYY45LVVuJyXaMKQEOQBzgVahO9DIg+5gcdqAKMyGBnGWI5254JFIq5UkEAqM4NSXR83J2ncuQPzzVc7srxz3xQAiyEK5H3j+dTRKGGxhzkcmo3QR4zkZ5BqSBG8sSZyM9DQA5CsLhz8yq3zDPuavllJUpwCcgb6zZlG4kcJ3xU4kDQKM4KfL07UAXjI/l7VK49d3TmljO5c/eZeh8wVCXV0TceP90AYp6mPaAmTk4PyCgDU0yY294j8qpO0kOKveJjJ9jRldz8+Bg1jRyNESqbsbv7grQ1acTaPG4dt+8bs8AVLGjExIzoWDuf96ta4MChWI5PXB64x/wDXrNlICptdA2fvZIq6sG63TeAckBcc5qhIjm2hl8wA7cfdP3hnOKZLcQyRMGOMnI59qR/kuDEuSAM8/pUUsCbvuA8bhn15oGRFlDEREeY33nHqas2wkluowrYZQFIHf3/QVTjz5qBVAUfMc9jg1Na7/tibDghvlUdxzSA6y1QGe4EjZaVFb3wRyP0rPs7djCPOC7hGHGTwcg/zwPzq9bLIkxlk6jPyjsM4A/Q1Rurf5YZHZvLUhRj2H/6vzpFDNMhzuk3KC7jJHUZIyP5VehAtmZx/Dkn3+9/jVC2UgNEGxgLlvqmf6irUjuS6RHdsIyT1J4oEZ3iTdPIsysAq7gcjPboPyrFUKsgyd0ZbdtxzWxrfkiCJBIXdGbA/HBJrn0kKEpGoMkg5Ynp9KaExYdrSYZck9AB15qxHCj3JSZfu8ZxwailiEUaNkbwOFU9R/jR9p32+DvTPG4dT7UxFpkDMqopZVBYgdTV7TyI3iO0kA4U9eTjArPs5mh2MpJAzgdTitfSVWTUrUx8h5o8ikM37Ipp3iCS+VQzqvlxoBgKxHU1zWtXA1HWX84r5cR2/7x9BW3r0wg166VZQEQZwOpbtWfpWgxtZ/wBuanOYrdWLYZfvNngAUhlTxXcC30q3gVAhm5bjsDxR4Nnv44xMYWeyiJZm6HGMcVmazfLqU7PErOgyE3Hnrn+Rq7pOtQW+ivDJPOl0uUQbcrsI5GPWmB0sUMUfjTT9TtXRbe6YMhIwOnP8v0rmfF8Lxa9qmGaQl2IPr84rf8JxW+q6npVtpJlMdvKJJWnHGOCQPrzWV4wuTNr1wqxlEaVgh9ec/wBaWwMy9ObEcchQFeFHtkY/x/Ko9eAaGFowFyGYD+VJFJ5VuI4y2UO9u+flGP61Qm8xsuXLA5GD/L9aok0ZS1pBbSGIkPGBIeo6t/Q1nXHEso6Ke3qCeKsQ3krTrESDH93b9eP6VFfqfOKYJIOMevp/SmARMXe2gLHDjB7d6uXK7Z0jwzMV3Fv7x6Cqu1k1G0RlKlQufatSGVVmWJHPmbcKTzjk0gOl0G2na9ihS5cTjyzIUAAH1rtvHVgp8OSBEDGA+ZLnneBXPeFbT/S/Lb5Ciq4I6t9fyroPiBJMnhbU505jkUJgepNZt6lrY8jvIZPIXz5mMG4BY1HY+n0qkdkRnWMY2g5JXrVu8RxYQz75PMY7VXsBj0qhum8wksGjPBzWi2IK6BQQuGUOPyqSSNVYlSH24GBwac0ZW5jG5MFsgZyKuywSzWxn8sqrOW2rjGe1AFIRqjOGITdkFcdv85qRJDgFIcGPALj156/mKsxcCYW43fKQ27rjrkZ+tQBgLSMBCGI+ZgcZOepoAiCRyyBfM2J5i/MRjbkjJx+lAKpNKZohIxOFccDgj/D9asXe1YFTyABGd3mKeSO3P1qJHOwqGYowGQPQkZ/lQBAse1m3SBwOCw65I5pjReZIQCTtPBH1qeRl+aS2TaM4wTnqSOKgZzHIpjd9uST2zzQA2RmxuXKt0A/rTlXgZILYHT+dTCNgVkCgp/XPf8qiDiJ2xGOBgN+HX+dAD0MMUZLLvYZyD69qlshIbgSYA7kDgCmja8gG4Zx8xP3fzqa4dvNGwod3XaMCgZeaJ5m80higXcE/veh/Os+GCS43ygbRnG0dBWrA0sdtLI7AgbVXnv6VQfzrZWjjXLsMkd+etIDRMNzLbL5cgkSRSNqipLe4SzWJVVJJNoVvSqUF3cRqmwLH5a4wgzuNQwIDc7LlhGr4Znx2PrSYy3dxme0klyCIup77f/11izPGtmr7ysjNnaB0Ge9bVw5SW4KsGiIHy+qjoawpGQpJvXBL9PY0Adl8KeZbg98H+ld5cVxHwywLq529MEfyruLnpWUtzSGxmXHWiln70Uij2nOKQgYOadikboakDyH4zR+dMy7gpEcZyfq1ePG2SMkrMxbknjvXs/xeiSS5PmMABHGeuO7V5VL9wxiNdo5BPf2reGxjLcoosbSfMArHHzH1qaKJW3Hc5cnv0pjIGcckENyPSnrCwkK7mIJHqKskkSyiKDeWXHcmqfkIkzhnAUcA+tXWwF8syMD6k1EI8OY2OQeh3CgBIbb7Q+xslAM8HH86ryRsjFY2BQcHA6VooW8uTaqhsAHAz+NVVVXG8kE/xE80AZ/3X+XOTxx3qeOZ9uyLKN3UdDTph5inauNvQD+dQAkSYjBz0pgORZDu3ZGOfrQWwvLDPt2p8nLDOVCjPPX6U07OdnX1oAGPOWyc4x7VLkCL5eSeKjUlZF+YDPBzTwCssaqN23rjvQALxEFY98getOtDkOjc5x19adcbXkjwNpx0PeoEjKToeozyBzSAv24XGSQSTwOaeWHTaM56YqEx/vAAeM9cdKsllDZ3ZGcH5cYoAD84UFRz3APFLK7RosKPwDk/KaRFKgAyMmeeFz/Wo8qX4kBHXkc5oAS4Yu+N/wCODWzbsRGpJDbcAjpWW68ASYK56jHWtGFFMQUkEhuxxQMp3cyLKcDaSzMTjO4VOFMsKyhmG4ZwO3WnT+XPdyCMgxhcKcdDUYDKVUFS4HzAdOvWkBXmSP7OyxfNI+Axx0/zmooVlFxGIgEZSCT1zxU0yvE6rBIpXbmRvQ9D/On6TEbi+IJ6KMY9O/8An3oQHRQPkpISWViB175NVLslbqGJnDKSSRnoD1/LAqe6ilikVLOEssZfOeADxjn86jEKzTu8iKZHcA4Oe2CR7EikMFtXhAMhDOFO4j2OAahvb1YLfagHnkE9Oo3cn8hU890sNsJJT83ykD1y2ay5YhcENKAo3cZGCVAP8+aBGLdTMCjBixHVvXPX+dNtz5YYhCXcYUsOBVi/sUjdvJfAJL7ewwcH+VQRblkUyHeoyAufb/69UhDtkjkrjAY59+ab9nXcqs2VBxx60CQyyhVOCxwT07VajUKhS6dd5OF+lAEFlC4J+YhVHXpXS+Edr69YmUqEMiksG4HHesGFMShFMUihQMt2Ga6zw3o9ncGafUzcQwIG8sxKcOc+opMZBrxI8QztGolilbhgOBz6/So/iLMkk9jpumyGSzihB2qf4j1zTNde+uY0sLOFRbSHaH25Kjtk1iuZFv4knkjdtuwLEc4x60kuo2YyqIpGUtjAwdp/SrEMSrG6qyE9cZzn/OKk1HKM6iNBkA4A5GOKbpCI97DuUFywUD+dUSdh8JzL/wAJHBCybYt24HPfFReJLVT4mkQoZCsrIkY4JPy5P5bq6m0t7G23X8l81pNCf3apgZ4ya4TxFNcQX0kkF7HceY5YShvnyRk/yqU9SuhS0+zklsbu4yojJKAd8AE/0xWdPlH2YUhhn0z7/pXSeGJhc280JZjLtwEI+VFwSce/X8cVi3sEhuC6AFCCSO4POV/+tVCM8IWbcFC7O1XZRHcPN5SMzRj7w7nIFU9sioX3HBG4g/l/jV6wjcLcyQxkou3dg5zhqBFPdP8AbN2TvIHJq1pzkajEpPG8Zb0qpdyb55HAyTjHufpVzw/g6miSNskU9+QDT6AeleHI3e+hZ3IUvvZ1ODxnC/Sug8Tk6toNzEzHZbnecDG4g8Cs7SbWLAaSU8fLIAcgH2NXdUljOgXXnM58wbCqg8c9c1k9y1seU3zyNcW4eMp9Txmq9yRc3qQhQJQO5ABxUmozM9zNHIy+UpwHPGR61HPItsvnEByo+UMM5/GtCGAhTCgoqyZ+VR/EPrSu8UW1VjYBwcYBwOf1qvFOdrCM/Nj5mJ4561Oh+YR/agIwABj+Hqe9AFQs/lgSqQobBXoTk0EyyKseDhUGAx6KOf5mp51kWQB3ic7upGcmoC0su9wqnb2z2B7UAKkQbcZEkVOnynoKSPeFlcHhm3cjkAcD86Xzi7N5pD8KTjrnGcEfoas20YdAgYOjYTaTgkAAnntkk0AVpEXcEm3I3TgdSKhy5myUDkH8KkknH7wxhzt+4p6qGyT/AE5pquDHAWJCLkk45J9D+dACGZBHkM6iRsMCOBSRQbAFkJCsSee3oaaDtDgKr/OMjPQUsru+5gG25K/l0FAFqENINqIkUPf1cc1M3kpErRlkIBOOp64xVP7SEZVTJHBwe5xVixulkfbNCkjDIBPQHrQBfskxbCZ5g0SvzGB/ETSCYCWTKGSeQbQMfdp4LTFIWZbe3TL8Dluakub5LaFRbxOol5V3GCaRSI7CEQWxklZQ/Pyg5x6k/wAqkuWihtnyAJJuT3KgVmSQuGZjLh9udineCf6VoHS0WJGmmCSyrnY5zzSGUoJ/tInxy4UKCenFVboo1isQwJw5yAPcdatGDbaStbnZNH8r7T94Z6io7i1WLSxdKw8zedzdd2aBHSfC1SJ7vcR36fhXc3FcP8MSReXKnrhjj/vmu4uayluaQ2M2fvRRPRSKPaiaafQ08j8qTHWpA8o+LyZuCdyjCR9fq1eTyyAuyjPzcAjsa9X+MaOZMp3jTtnu1eSGJ/PAeNSQM/MK3hsYy3GvGDNwrLxk59fWhZJcPu3DHGSKaF33Gw4APXjFSsY4mAcAgDqhz/KrJIWzJGSSdy8nvTBkqjZbjvjNWpSnlIzyZaRv896HbG0KinuODQA4uzII2IcsORntVR4niDJu/dnuatCXyiWBZWxjKmoCjTKxZdu3r1/XmgCBh5xCBsMByAacYgqErw4x3/WpUQJGThSAeegJ+lQS3DhipGVA2nJ5xQAjEPLk8g8EkVGmFBK468cVOhG5VUD25pLiMKBiQknsOg/WgCOVt7Fjy2O3FLbyqkw3cBhzjsaTY5YqSNwUZ560xo+MhSDQBICWDE84PBNI5GRvJKg54qSTeeFIKLjA9agbc5YnoPSgCeN1kjXIOR7CrgkyykyAKO5Uc/pVG2cJJmQFRjg+9Xo3Rk/dCQAjdheR/KgC3HKphZkm+Yc42j9OKSJN+f36qo5BI6H8qgV2SDYTIqjpkHJptvKI1OME5zl0JOaALd0CHCRzI7DnocfyrXjjMlpvXYzMm0k8AHFYW9nKl1B2jC/uzz6iuhsFC6Uufl3NnKjG3j0pDRiyWpSbyi2wkZ2ZyDjqaLe0kaRftD+Um7BUDPA61dvJoEE7IcytgA7eSO5qmZ4zCJWdRJnCLzyfc0wIH/fBygC4LFsDgY7flWtoyjzY/KAkdQcD2yeM/l+VUZLPzAjtL5aPwV65A7iuj0mOOC1kkgyq+W0YPrgA/wBf1pDK91aXEwO+4AUkllXpg46fnRdbLVv3MeWjAG3gDaMgf40+6vVWSVIfnkGSMDk8np79KpxeXJFE94zrExyFbpn3+gzUjG2sUl8CHKFWZVbdyQvXAPbpVtbMIoMjMQw+6w6df1q0n2RYIoBM7AsCxQ7SBnGfpgU2eFfsm1GKlfm3ZyScE/1oEYGpwt5Ds64dW3KV5DJ6/maw4JIzO7SB3bb027QT0rpLtZo9LBTDyxuAzE4yveudmuAcq2ZGzjAXp7VSEMnOZNseGDHhRwF6d6v2amEfMUJPI3fj3qlbztH8yRqSSfl9RVhhlw4hVE2lgrEHH0piHXlzCzsiKASADgehz2q9Yai/nRQm7mgtV+8UPG0/eFZLOxuMny/lHByMn6VPBIdzMYwcKeEA49zSA6jUb+Hw6ZItFEN9byR79xySCe+fpXMaChm1Zp3QkbWYsexI4q9ILW+ktbaWQxksFwoClR+VXnTy55IVVQse1Qc5JA6frRsMxNStJJoHaBNzoTu9cVD4cs3luhG6FMsMuVOQPY+tattcIn2l1LFl6jqDVWDUZorUxkjkkgn7wzx1oQHoPlRzwiyitopFuAIjNKNzAjAGRXFeJtG/sXUpReKkaEHasPXOOOv1rrPh7dNcx3EE3zIqqF2nJ5I5B7Hiuoi0HRomL6havdMx+9M5c9v8/hUJ2Glc8z8O2kMGmyXKSPsnYr93JIzzn/x0fjUeqWf2e3iKx5JBZhuOQ2fuj8+td74it9Pgs2W3tkjAGFCrwmRt6fUiuceItbzMys1t9yIEiTzcvkkf3eg/KnuD0OCeIzCUoysAhMjkbTnt/Snh7W305Hj+a6Ykbs4wc+n0rWv7cMNqQFHPBkLAADHAPv7+1Yfk75QZh5oxvbaw5Hp9atEktwtv9otH8weYUG8AdOOtOtreI6xFHGcKTyzjGB3NWrG0MZJuLWQ2zpvKhfm29Rz6Cug0mzhuL7baRTRMjhFkYFgR1GR24pAdRo9slxMlvbOywDBSTaec+vt711HjXT7ex8GXa2qFJQnylecmqPhGOKCU291PK85XKqo+VU7Va+I98kOgeRZSKhkcAl1JHWs29TRLQ8UeH975bMEEf3o2GCTiqeIo5GRDho+QXP3hTtaiL6hIyhnZpSC8a4BPcDNMljWcxqY3VwCOSQvHr0rXoZsEaJ4crgNu5ibJDe4pJCgjIkRmCDldnI/Edqkt4QqlTC+7PGSMY9cnNQPDIqyBQWToQCOKALlpbQNakTPl/lKuDwMg8VHKkAneKCQwjphxnIAH/wBemG3wBDGsm9irEBh0x3/M1C1tPtZyVDRj5vm/r+OKAFiEaEgthG5OBnGe4+tMZQ0zlHIKnPIwCAT1H4inljHIDKmQEwBj6fmakSJbjJKlTuUFcfeG3/EGgBGKqrzTkJKqYcEdyuMAVJfEJaqjLsYAMyg9Cec/p+lMc4kGUG8dR1DDnOfbGPyqexNvDI7NtmRlwRjOMgnJz3oAzXKqquyHOdwI9fQ09pS5yThS2NoH61MYdkKMG3xNlQxTuPahoniieKeLEjEFSBwuOtACRvvLrGUCqCpLLyB61PsKRFVj3MRgHoSCetUreMvO5YHYOZMela1jMsL5WKQxsMA4y0fPB/KgBLiCS2RPNkzJIeUB3YH1rT+xCIDcy3E527Q3QIR0qkkjjeVaMuGwBL8p601ra4ur9UMKtKx3Eqx6/WkUi3I0Fi/kxRK7hf3pAyM9qgla5uEd5yPnXaQVGAMcAVoX9hHa2bI7sCM9Oze/rVOxinE8e+QyQxruYA9T6frSGZ1srQjbHNnIwNnOPatKfanhuYghnEhBzg96dqcEuXeTEKhfkCLnPQ81k3GH0wumCpcgovABoEdH8MD/AKVMvorc/iK7u56VwnwxQJeXBVsjYePT7td5cEHNZS3NIbGZN3oon6mikUe1n0pGHFPpp6d6kR5X8XHWOUlgD+6X72MfePr9a8ojuFeZi3koFxgfLyf0r1j4xBsMFBOYlxj/AHjXjrBk/gkyf7wHWt4bGUty3K0KDLucP0+Xr+Oaz9iEfIyfKw6Lmh8ZBZZAGGD0pbZVWchUJyRnd/8AWqyRZYFJbZuEgwc4wMevFRZkXEisWHpuq0W3zHcrYBxtGf8AGojLiYx7yUzu6YoAjdWGSVfJwSSxqRi28bTyRznnNSyBpF3RfJzjOeQfzp4jaMp5jq20c4HH+NAFRsFiZWBbIzznio7oeXdnafzqxJH5iMuQVHUp6flVaXb5zBucAYxzxQAiTKGwwLNntSDneGBDZGMnAFLtZ48YO0HOe4FPWNXVCSxJ+99PyoASOMn5+CD3zSMPMcFFLZ42ryR+lSyxxthEkPQZY9Rz2p8kIXaY2OCMEdz+GKAK8w8h8yqyHHHtTIjGFJR2L98gYNTuPMRfMQ7hx9aYwjCMSMHI7/8A16AK+cS5k5A5GDWhbSo/zIG3AfMNxFU5lQQg4YA+vrTYnZVG0c9iKANLzHdTuWQg9AGJ/SokDKn35MA/3eQfzpsIOcsvyg8lSP1q5u+T5hICG427cY/KgCLzVQ7WmcbuRuAPP510dkRLpUCZJ+fOQQP5VhSBkJeRnHfcQv8AKty1Cy2MQ3BuQSCtJjRm3JV3mS1jLMW2gEkhcdaoiIrOIyR5pG4joO/HtW1qKFSkifIpyBjpWZbSAI/lkmR873JHTPb9aEBfjt41dFuLiIW44SMt83Xnjt0qW81N5G8qBDHbYZWG7DY/p0rHu0gJ2w+a0W44ZuVJ/nWt4d0fzpXuZWVrXs4PDHNAyfS7WWS0Se6KtISIghBDr0IwOnSr72xubfy9mzAXaq/jzx0/Wr1tagWquTIC7sSScF8HgD0zzT2im+cCRXaRWA2noAM/plam4zMmkVZfKWAMNvy4HI5POfTgiiVVgiKhiV5XJJPGcfyFWIIBI0jHGdgXIxzk5A/LFVrkI7lGyITh2Yj+Eljj8jQIxLyQzW05gkDAD5sc4y1YaDYJZA2Ce+AMHiukvIUns/Os027gxw46jPSufTaVUSIBhcBc53HJ7DgVSENS3RZEZ1ZsgM2R0A69atZNxhQimJDknoR+AqvbrtcEneyj5znoKtRb3YywZCMMZcdT7e1AihLbM9wxUgqR1yQKnhhYHJIZ1Qgkt0pssqG7CsE3DoEORketQMxV3dflZh1U5pgX7YTGZXZUdQ4+dgR+VLumlmfGGjYli/rg1BK7yLEJJuJPu8/pVqJTGGiVg4APzDpQBWtxIPPdByPl2+2KryMRIqsPkIAb2q3EJDM7MyvkjLYxkYqvJIWtZPmXevYDtQB3nwkjL3N55jhMKuwkdcHp+ldVePdG6dJZmjCMMFRzjsB7nHNcv4A8iKyRm+WRmwGJxnNdiQwkWZmVvmCqSOR8xH8hWbKWxh39tMWjbzXEkoURjPBJ/kOpP/16jFk6idZpEW5lfkEfJ8q/eHoTg/TpWjeCOJ2Dyrg5OVYqfunge+e1Msp7S/1KW2JVLiKQMYwCCQB1OetCGc0+n75DI9vLO7IWZ0wULDjPuBjNY+p20EFyrMI3jchsBAfmPr6Cu21e3niRWB3vERO2dwQ5z90ZBz65zjJ4rM1C3mu1kinWMbRucBeGwAMjHfgYz6U0xWOWineBEESK0b/MsLP8ox6Hr+FdP4YmRt7xzF5HXBiVNu3J/hXv9a5ZYNt+YjvMhwVU/MMjoCAcf/qr07wqWuFjvZYDDeIdi5T5D7gelD2BG/otp9ntzJHGFVF/eCThifTHaua+JEsEljbRLiP598sTc8due1d2ywBVVoiZCQWCqfzzWF4v0qCLw7qrbXYvHuDOOFPGAKhMtrQ8fa9tbaK4hZsIG/dsOq7sf5zVSeScxt0e2U8SMoyfbP8AWmyuskUcnl4miJ3eUeMdsj61VuWkcAoyAFCXRuMZ9PatUZivMj3G2V8N944xjOPWq00pM6zMgCBskqMg+nI5pZDGkAaNNpxg7eR9fai2VvtjRW7sGfgK4yGGe/t0piLZvihAVFeJuQS+WzjGQe4yailtbhZmcbSspBUI2SBmobmVhKDPGiuDuYgfK3U/N6dhxUsbqrEqViUgIcucEf5xQAtxGGIlMTsRtMn+yOMk1PFuVJZIZ2xFtYAjtt7/AE4ocykQxROjmSJVKpjCgnoT+A60amkESzRxuHnwhIUYG0IOc+v86QGZcOxjjXcVbZ8oLckc8/jx+VMhZGRUCOkgzuz35qa78vywxMhDHKDaAQ3U4x2qKBZNrSAh1bHysOTnPI/KmBbWd7VXHlKwO1dp5XB6Gl5+xk+d8ygrhXOcn+dVp38iQGPIaNsSMT91ueB7dKkj3RI8weKOT7vljrg9/pgnFACRBIfL8sliTiQE4B9gferFkk1xcytC/lxk/MrHHH9ao3DtE21wGU/dYHoPX2rYs4o3aHELyw/MBztOcdc0hos31vLFN+7jgfc5Bcn7oz6dqtWVtJZTfbZUmlAGQqquPx5p+nEC2MsxhkjTKxKD8zPwRnA5qHUEuHjj+bzDGA0lu3yr3OMikMX7Q16lxK0a4ydoxg+2RUMM/nI/l7Yoo0w+05Bbpj9KtSOJLe2SOIxqV3S4HOPQVRnjM4YQQvDC5PlquOo6sfagZceSOVJLh089RFtyoP3gORWNjZbNIoJecsQgHAFbcQL2t3BExA8ojG3HTvWZbFJNNAX5ZEQkAnr2pAbHw4Tbf3J27flOV9D8tdxc965DwEwa/n2hR8pzj8K6+571nLc0jsZk3U0Uk45NFIZ7bmkP1pT7U01IHlnxfR3mQLj/AFIOWxj7w9a8gu7s28wLqjsPQCvYfi7tWUZJBNtjoP74rxC5DMZcZZQw5x0Fb09jGW5NbaiGm8ucbkI5AA4P0xViWTzmULg84wVzWWP3TB2A2lsA5x/Kta35Cybo8DPCndzVkoEtmOSEiOepAqtcWxR1cFSDwRxgfhV83HyNHuAUAn/Vgc1T87fGN+HA4GGPNAEpiHknhCVXk471BbudzsRnPBGD/jVmHYYNqByOSflzTIVcI4BA9SWoAijA2l+xyOFqCYJ5hboTj5s+1XIXCIUYh+Tx/wDqqtcySPOhIGdoAG3tQBEFMnDNznBBNSRxcjAXvjvj0pNpTcxC7hweBzTldnCpyR94gKM4oAazEKhwN2c/KP0pYyzSjKDJ6A49OuaWVsrhU2gnvzTo4mdsJEVVsndjnFADt58og5xgYO4Ddio5HJReGIbuaWQEMuOXH97gCkjctL85G0+qcj2oAinbdGFUnGeQAcUtrGjfeYZ6AUlwyo6BQpA5PPWnRMjIpx93OMcUAWUijKcDBPGBIBz+VPQhV2IJR/utj+lNgZGT50I9OT/jQHQY3F1LccjP9aAJrpsZ3PLtAA5Yn+lbulrDJpaOSQykDLDBPNc1nbuLGQD+E7c5/WugtA7aSE8t5C3I2DBHvSGipqRaS6SOFdynLKoOQBWXdW6giJTtn5ZyOgHpW26JaRPtJNzjBPv6VnxwYLPKWLkkvgZxkd6EA2zjd22KJTjjLHKgD612uhvu0wuPLEygjYAP5euc1ypkELRhjhGJxg57d/TrXV6MyppwYENln7d+SP1IqWCL0o8yEOTgBsjnHGD+HU1TuZ5IgSypuJO0sOoz83+fYU65Zo9OmSEklPm2juD/APXFUrWRrxnyQ6KoVc8EZOD068D9aSKLaRJEVCLjaxII7nDe3tSXI2yjHLAEjPHRQAPzzVaSadZdqRDdjILHjGfz/iNRSuUkkeSfcXGCU42ksenr3pgQazg2bpGxQhAoB9zz+tcfGwWbaFKk5CuOQo5/Wut1SYyRSlmG0oC2MA4Ht7kmuTvJWYDdGEYDBXjvVIljQxjUxRqvTKyHt7HitOCVriDZceaBgnBPHHpVUQBIcPlWwGAbJU9ev6VLbRXKRsrOohLcqOfXp7UxFS4thFcMM7ww/hXHrSm0zCJIlBBXcQx5zjtTbiMGcSRMY16YI7/WkM0kbKq5O4AYoAnETxTrFEBsVhvA6n2z6068M0F9KgGA/wArjPQVDLI7yRybNr7gMFuAaluR9ouJGLruOCD+PrQAtmFDTvJnyVHrgNx1qKwWRopNnzCVxhuhAGeKtQ2+4yRtKADgbeuOBya6n4axabBJPcaq0TtCMx27Rglv9qkxo3/B9i1lpMpltLqQRuW8z7oI/Hr+FW2uIrrUY7S2VxKZBnzDnjk5z361Dq/iZ71WSzkYfI2VaIBU4xXD3dzMXSfzJYp2fYd+F4Iyee3Sotcq9j0htc8M6Wbxg5mv4A2zzgSCy/3D05rziPXbqDXG1e4QObh8zhCNwGc4BHHIPeqluxubV4o0MzKAxIXIHYkn9PxrpvCuhSeV515EqsoExy2/yzzj5fXHOKdrCuSXniKzks7lSdsaIVRW+WRsgdj07n8aWGb7WltdW5VIwMNbRIGVh3JA7jPesbX7CRftE0Imu5WPlsXG/aOoww6Vy+jalLZXeY3wMkEFsBh7/wCNO1wueixWMkep+XHtW5DAITgKEIH3ucD04rvdJ01YWjjaQTFhuJYnAOOceled+EdRa6vfLdoWjR8hmbLN3xz6Zr0+xu4vtMcEUu04+ZTzj8aiRSNKC3tZYzBDJIVXqRIc81keMo4odAuLeSV9svyqrnnjnrW/A2WUxsASOTsxn3rH8aD/AIpubzNrP0HOCahDex4EQsduLZPLMl0oY7myMjvmqGq2iW86KknnzFN2cg7fb0rW1SxETqjyJHAegC5w2OAKgu7ZcKoihtwkYLO4yxOM4H/163MmZMjSwaaFaQrE4yuw9RnoeM0sOwAmL7gOSATuU44I/GpGFu8qxWitIB912HJOMkDNQSEyTF0UoF6NwwzjGCT/ACpgKpeWVhvEisASzEZAOB8wp9v/AKO7yxqssWShbYSp7elOjuUkYTSW7YQ7QF6E4IG78gasfvb0CC1wiFQ8qsMAkAkuPbkUAV54LVlzEQNvQ8jnk4Pt0qvcSKnDoCxkzsB+6vPAb8q1LqGQxXH2V4pRG21iqDJAyeCfpWLbRJJKGlXAwAXB4ViR19MDNAGnCrPEpt/3kZXdMDxhicEDPORx+dPtFtjLG0SyMEMhCN/GvZfrjNUpFMBke2laWLGT1HcgZ/Q1PFJb3FyhRVt4ycEcZztNAFby2aaSURuIhJnkZC5OOfWnyW0kduJyEMcgZQBxznrUkU0hiK7cqnysTwTznBqSR1uI4cuwjVhhOOhBNAGcsbs2XDYBA2/3q39HvFsnfzkLM2EJDbsDPQAd6qwwQIEEhZGJyCvUgVeiWVljWOREg5UFDg455PvSGE85F19qtoudvleSVO5R/eAFRiYQ6koZrmUH75YbQD24NMnWIzmNF3An7zfK2fbFJEIftSRpPJNKzY8t1yue+SDzSGbk8xtY1JKvOckc4CjFZzXUhlhhUGR2XDyDjjuozVyaBLfEFwN87jJwcg4+tU79VSWJ5nxuPIj44/p+FIZeljdYJfLc7ANh3HPHX+tYlxAi6YWySqFuVPQg9PxzXTqsIin8w7XaP5I89F9hXNXNux0SV4BkmQ+YhPvxihAzc+G8gkupiF2/KRj8RXb3HSuK+G5LXM77NhKnK+nSu1n6VnLc0jsZlx1oon6mikM9sx8uaaR6UrAFTkZpM8VIHlPxkUjn5h/ox6f7614rdp8pIY9M89TXtnxmAIXPP7g+/wDGleLTIIyCoJyf7vet6exjLcqhC6p/EV5JzzV6CR1gKhcZ5OcE4/OoBHgZGQ6jkYzzU9uo2n5cjJ/hrQkVY8kjAJbvTXBjDKRgjvxTiroysFJB55WnsgLByQNw4G2kAQ7B8xXdx1PrTTKG8xVDJngnJqa0lAl6sMLyAcVDOQ7AtuKknPrQAJK0cjRMW6cHH+NVp3ZJULY6DnNW0Ueahd9ylcnPOKzbo7pn6YB60AWBLncMHae49aapOOOWFMTIO1Pu49O9KrsjE8/Me3egCwqqq7ozuAxxjnpz2okymNp5IPynvVWCVs5CZGcirEcu8hk3Fs568CgCNACY0YsG5J709VjaVgTjb0Gf1qCSOTewLZYAsTntUuAkLKSOSOPb1oAjuI9jLjPPUmo02BeHOc1ZuJd0S7slQPXrVUIpRApxjr70Aaacp5gG4+hI4+lN2CSMFTICSRyRSLHtjDSRMOwNLGy5CSeYoOcYNACWaSNKsab92eTkEV0UsiabYrEjBpjli3f2zVC1thY2rXk0xDgfKh6E1RedpplkkI2kYOO3tQMktvMuZWkmb5B8zZ9asF1KPsJ8kZGOhbvVWdPLLRxKywgbjnqfahlYoHmHzcMseeCPegCyk8JkDIgPI7n8a6vRJEe0yQSpkbBB42kgVxceY1KAoT97YFzzXUeFH22jxEKoicEj6896TBG4mYZJGcZ67vpwo/rUUMSWnmmEbYt+cYycZP8A9b8qdO2yBlyXA2g468Esf0FRzplsrIdmdpxzxlv1qSh1vGQoaXHmOqHH64/ID86qSRgnb5yCLbucKAccsetOuFWS/MyyBmAO5M4DEKF/D/61EzCOzdXRdoGQijG0gDk+pzmgRkXRna0kcIOu1AecgngfnWA0hVSZANpAblc5+U8/X2rqNRKCydSCC5D5HHbJrlpWxc/O28/3DnAOOPyqkIGmJYlBgH/ZOCfao1kkYMVlLZJyMYPXpVyzuMwvFchmV2ByDnB5qLyg1wRGny8lOccZPX3piK8vmeXBgDYwLYznNNlKt8jY+6MkY+Wk1TdBJDFIApQHZj60vlr5e+MbWA6nv/jQBEMPMiECRg4yTxWmnkpczRSAMchSB071jtGS67Cm4HOV4/GtWFRho9wMhBJK8mgBIgGM5ywi7knqf8K2/B4MutRpEo2yRMhLjKrkYFY/lBfNRtokOQF9BW3b3FzZaRZXWnDaVeRZHxk4z1xSYGe1+1tfXVv8xfftySBkA89h3rO1K7EjBGyEPbH49fqTzXZ+I9MOoIuq23kiJ41d93DscdMetcleeH7+SNJ0s7gxk43lcDOBgfn/ACpIZ3/wp0hH8P6vNOsSLO6osjrn5cZOM/X9BWrfR2/kI+Wh0yBfLSMZ3TNjGCPXj9a5Pwn4u+w6UukazbStbxHcki8Ec5wf1rVuPEUOp28lzboVhgi3RRE7SrZPOPUjH1OKmzuNHOaxLPdysrslraDEixIOgxnt3rk72JYblXRxKT6jGOn+NXNR1X7YwCYIAA59QOP6/wCTWXcEERHO0gkcnpWiWhLNTT7mS2nR43wzYyo/Dv2r1/w5cxC2sjGrkOv7wlD8rH1NeLQrkLznyzztfla7jwjqDnDSzyeUMbYwxwff6gGpkike1WKyeVlJkI4/yK5/4i+Q3h9luiFl3jym681Y8LXkV3H5YkDmFiM559RWL8QI7yUxaZb5e3uX3PJu+aL2A9DWaWpT2PMZb+JvLVofOuNgKA5PHcj04qOWNYrWS5khSVV+bylOVTnqe5qaWa2a6KLBIs0URiBAx83Q1lXvnhHlcowAC4B4OMcY9a1RBEpFwf8ARY4fnclCMgRfQVXddzbpEJmLAbuNuenIq3dZnljWW3S3YBiABtJ/GpEmZQkBUeQJk/eNg4I55piBsi6lkn27xtZI0ztU5B6/TNSskrqCskYDMzOqNn0OCaZeSgmQxt5QDBEkU5GSOQfbk1WaJpmluY0XIz5tuhGAegI9aAHuDOx+zOElRc8MAMOeAffnH4VT8hirEBdw+X5sDOM/gcU64WMpnyl2SFeQ3zKCf/1U1oo5UVDHtij+86nIGSeTQBBHJ5j4iQouB8g5U9cmrNyyi5eSeBhGi/M0f8JPB/Wl8tV82NX3qBw+4jZye30B/Okid2tAincsjksm7kjOcc9aAJbYRm2+ZG2kOSw784B/P+dTNaYujF5pMSsVznsB/wDXqEzIAMxtHA52nAyQB1H51CshWaMhwSzZRT1OfX8qBkzW7CVYSwUZAL9wccVfdooT5McbMABukyM9OmelVDDG0Em1WEqNgfN95uhxmra2jCMRO5MrgFQMZH1/KkBJ5hjYPYzyGSUDKuA2w+x7VfsMS2kr3kMatGSpfPJOOufWoYbdfsFvsig8wk7iwHQZqQeULdLdHR3dsAKvH5UhiQ/ZYCxaQSzDlnc8/SmujTzi4jCKD/y1kH5DFW0sbeG4VJcmX7xJHXnoKdq+PNWNcEjjB6L7mkBNeGMMvlESERsGdf4eRXOzXawad0/eSOSQen4VpWSSQwsmSwkRyWJ6elZ3iCe0ewsI7SRWMajOFzg/40DNz4aAh5fkOGzyT05HFdncda4z4a7t8wPA5OPQ8V2dwBWctzSOxmz96KLjrRSGe2H0ppFPqInnFQB5f8ZVBjjOB/qGPU/30rxeR03An7uOxr2v4wnbCjDO7yGH4b0rxC6mZsJ93JzjHNdFPYxluWYUSQgozMdgPTp7VG5+QcsrYbJ6DimRO8MLBhljwPpQ2VjQHO72xVkkiOzKhZhgjGM1IUkS38xtuM8ZNMQ7kTBO1ex/WppBugCIpZPWgCGHAZC2BgnkGlYYkB3ZBYAYOakCMUKKo3qM5z2piFwrqQrZ4HsKAInGJwu7aFyDjriq9wFaV9qlgTwcc1YhVYp2bGcjODzmq7q7ysyLhWPOKAGBjsJchlB4A6inxfPEWK9OPp70wJ5PLKSzHgZp6eYyrtxvOc49KAGSKUcrj73APTin20ogLZBBPbApkikRBi2TnC0ibmJLdR2oAkC73GWPTLGniONohyzN0ApGZQAN5AIy30qJcyEkcDqKAFu4xHCuM/QiiLD4DZVQM8USs7RKSTjtzU1nCGid2+8BgCgCSSQfZwqy8g9G9KtaXcwxtm5YSFR8owOv1qmZTMvzopUdcDBzTGnG3Z5Y46nFAFy+u5LqU7gNhJwBVuzsCLEzzDgcBQOp96jsUjj/AH7ncuMIoGcH3rQ84SO7RtIkGRlRwd3fFAyjdyLPLlSOFwAegFVbgxExq7MqFsbuuf8A61W7gMdkYBYHkM393PrUGFjUFmBk5AwM9jQAxJSeVRUCjGR34611uiKUtJ5EAIJLZJ7Ba5BHYkliNoHB9ea6nQfktHab5opPlC9QOpP8qTBG6PKmVigKYjJUH+InIzVTBhXaiYjZAcZ5J7f1pYJYw5E27Kqu3b3BJ/lmrNwFmnkiHBjYRk4+78pJ/pUlFWeNFZVDYTeEyOueWP8AOmEqVZHO47cjnGeT/wDE/rV1Qph8/ZgluM888AD64GaytTv7a1CgHCA529zls4/SgRX1glLGU5+Y5Bx3GQK5eRiIozHHuaT7rdMHOav6jrPnWrx/ZpPmBBYkZGCf/rVSi1COeGKPJjI4XPPAzVIRC/mW6KQrbwN24nA56n8Kj0+cC98yRt/PXP45qe7UhoyzlmAywbpj0qNo1UM4UYYgY9M4ximINSlL3CMwDYYnGM8U6MNPuLR4jXlV6VXnSVZECMWYEkgfWppLiRXVlyD1PfNAEDxsXDNEoDt1B6DPeraxrDLI0Z2jocHP41VG10cs5BU4A7E1owJG9mzRDPADJ7njNADISWlkG7ew9evNdFoHnRac6RbnAmAEWMlsjoP0rmXYCRTbxlfmyQPTOK6/wqbezng1HU3lSzJJQgfLvA4FJjRovqX9kwXFvJD9oaMbX29E9MDrxx+Vchd6pPeQy+VdYZiT+H0rV1TXkvr+OUHcqruaUL36YxXIakdkwji4P3jtPGSKEhsejuWL3W4M+D7D/OTUS3kqmaNZGxKAG464xj+VUhMHRvMZsAjikkYBFyxL46EdqdiSwUjWMqAd3UfSoAp2v0O0ZwfelaZWx8u1vUelIhZiWUAknjimBMmQFKnaz8njtXS+GmeO6SISKUKliFHb2965tcxxjzFJaMfL+lbfhSZYtRjmMe+RXHOPWkB614SLQ3ki4EKyqHHcMff0NP8AFMX2Jbm/S+lt7p+ivggEdxmtXRdLDwqJQoyA25TyPpWH4/s4miafUo2kI4hRW+8oHzHHes0W9jzG1zdJduLwNK0hCngZOetWLuKCIo8V6jyIRnK/Lk96y4JIA8oAiKwgsDnDNzxj3FSWuoiRZzNKhd85wuO1aEj7hRIJppJnmcEgEcAk/jUcUNutulzHIDLEGeaAnIxwOPfk1Nf3OA6ptw2CTjofWqjKlrJFLPGzRtgttHBOMj86BFia0MbxCNAYlh81GHUDjqO5qpFJb2rhWLb2AxJH/DweMe5xUxeSAyI8qsWTHy9F9v5VE1gLe/BXBjxgM3RmADEZ/AUAQl5mlhaB97/fUY4G045H51FctMIyZ9wBwxUDaJBk4/r+VW1tR5qZBjYwlsN/ESM9fxpJZhOhgyMqEVSfQE8/TmgBbuUi2a3eNQ28MXIwTgYz/OoLKaIlo5I1yQQp6beOWHvTpMRXDNIeVJLY5cfLzz9TTotg3iSNSCGACjoMH/8AXQBeDmG2ghjEL5fcM9VwW7+lYc8IJV1OxzgqOhAArV1CTyIlETYRlGQ2CVBzx+pNUpGdVV8LvZhgnsvagCSJxJGm9yoRt4I6ir1oJppW23EatIcFSOdo5zVSwCBXnn+T5/lB5B4OKteW08weOEpztOGwMd+aBmjbRWUzHEzloo+itxnuf1qxoZiDyyRj94Dt3t0RayEhkEx8rAh24LIPT0+tXrWwlksVMxMSIcDH8ffkUmM0ZVaW5Up5v3uB/smqV9mI7Axkcc4Hc/4VdFxLKAiRhIiBl2PzDnH4U26yZFgtQrHAZm9/SpGMuYiscSbym75nYeh7VjavbCDT7ZxABKyAIvpnqat398sk6Qywsm0dc+xxj8cU7XZXkgsy0axzugAUn7qjFAjT+G+8NJ5v3sEfyrsrjiuS+HwYSybxyAf6V1lx0rOW5rHYzp6KJhjNFIZ7UTxUZ4Oad04NIagDzf4sIrxoGx/qG5PH8aV4vdlUkUmMnaSOuRivZvi8reRGyjI8huO33lrxC6cAM3G48Y5rop7GU9xVTcj5IUpkjPcmmrlhxlsdeKWBMhyrDbxkUwhURjkZzkYzVkE6rICd20KV+mKkW7kEaKV+6cE+tVUkkOCu0gdc5OadImwZY9frQA5WLI5G4DOeB+lPt0GSHYDdzg/ypUgYhNigpnLetPd3SMqvVjgg9c+lAEUwYswUKoxlQfSqzNg4ztyQMZ6Vc8powQB8zDoT0qjOSZ2wuFXr+VAEkuzzMOSSBkN1FQFmK/L8hB6+1N5Z2wGYqMEUCQbSHUkjt7UAKG3g/eBHA9veogzfMSc+/rT4QJHYklVXnA70h2tHxkHjrQA9z+6ACjOMnjpUMJAC5JAGeMVIzYd24xwD71IhjZGGw7mP5UAQySZCDHc9RU9rMVHlk4B6cdKhmHKht3B79qVR843cKT1FAFxrd1BkBwp9qr3b/vPlYgY6irEcqyRiMZxnHNMvFiR4yMsD6YoA1dAnDWkq4JO7OQP5064lkZo44QGw2W7c1V0ieKGeRV6EHJJq2Y2eU+WFVl4Kk5Jz3pDGSTD5gV2sQCAegHfFJborDdCD8obIP+etW7CCG9utpQvs+ZkzjKryaBqohgilHluxcyQRhRhVzgq1AGVIrJKGCAhTuDD1Azgj866rQXb7DtwfkOAM5GcdT+dc1d3sbqwSECVrggMp+XBHSt3w1qunWuoy/wBsXHlrGPlQAlS3ufyoewGxBPGbqaMFNyFUC555fJNL5cpnLQybDIgBYjO7oPzrB8Y3ljrTQ3GnThLnb+72cBsk/KffrSeB9VZ3ksrtiJl5QN14ByP0pJDNnVdSWys5hHtG8kqM8ZDY/wAfyriL2dpphK7BSx6DoBnjmug8SuBbQqir8spVcj72QTz+JrmTMhQRsN/QrtOAO/T0ppEsdZ2d7qs032RZJXiXcwAzirkGmTwRXC30ONwG0nAKtU3hyZ45HS1lWCJxljk81b1iaEuQ08tzIcHCdvrTuCMe6EqSeTcqrTBAQAc5qTzEcKsilHDLn34q5DDaJbLPfMQ0v3ZRwR7EVJotnBrl7JaQ3KgJyGcfe+lIDJu4CkvmAEk8cNyapmOTDLIpRs54PIFdtqWlaTp1pJFLNJNdxD5dp2gfWuWeeJI5RIAUYblOeQfShMCqyqLeQMS46g/jWpoKlBLHI4ZWUBQO1UIfKmjfyBkbPmArQ0uMI6ZBJUA8UwGwh1uJIwwCqNpwO2eldjNAbnTdM025IFoYfOdQeCOuc/hXM29nPfXoFsiFm5JZsAdOTV7UbWPTreVDrBmcL5aRoehPJG70pDOU1RzY3kiWjE2uSAQckj0zVSOOSVHlkyEU59dx4rf8Ny2kM/2fURHJBKRtdv4T71DrEkcAuI8ptD4URYOMDqP896YjBJw4ODsHUGmgkv0yueDmgvvcqTjcTuprIEkIXIBGQD6UxExXagL4UN07VJE4IdowAgX+I96reZuUAdhxmp0X5RHG4GQSSegoGPtIzJNGrBirDt2NbukQ7r2OIbjIeqKMd+Mmsa3xAsfAYq2NwbGfatNJWhlLxoYlfCsqtnd6UgPoHwtDNBZo0xEkzqBgdFUDpXm/j2/e48R28iySxwZKEMpAjwOfzrqPDE00+gbILmb5I9oJHQn0PtUuh2D6t4TuoL5kn3l1jZyN24Hpms1oyzxa6SCWdi+1WJ3SEDG3ngiraWhMCgGGaEg7JB97J/ve1PlkddWujNbqJYVKFMZJYcYxWbCsj3CkqYs8sgOOO+RVpkMuTo/G0JH5Z2E43b+e9JNC7I7XbhgCyoFPOeMcVFJcM8bSRFQiNgDHHXpUxglmWOe1ki3uDJtJ+bpg0wKk03kq7jDFsKT65/yKkheSS1S02IPLYvy3LZyP6H9KuarZ3MljH51r5aoRuZCCSMAY/TNZcsE0w3Q27IUJYt0PXOB+dAFi5mjaVnhJcPCC4J+5nqB6elUpYFXPlMAyxgOemO+Mfl+VXLhSLSONCqvKTuAHIBKkL9cim3VrMjeZeArlzvC9ycYBoAhBWCZxOVYFmLBTnkrwKkWYbHJfy2QBsDrnBGM++aitdptz523EeGPuc9vXr+lMlhP2hltiJBsznGPXmgC+JFfLxx7Y5F2gYyR/nBqmWjlcQxoQ4OF3j8AK0IYClvEHYbwxUjPQYzn+lVZV/wBLmMJ3kfOxH8OOAfrQAo2rOQy5ZWKuhPAHqK2BEt5K7sHcxrkMfuZyBWWoFwUckRttPmE9SfUVYF9cNCI5GIiAOCvRj1pDLWbmG7DzMkspwqRodoHcHFXbi7uGuJ4pJvv8GNV+7nvmstJTJPbrHGUCHeGx94njr6UX8/mXMglL4fgFOKBmpcG3jmS2QGQsRuYkkY+tT2Rht7uWXJYyAYjA5AHoKykMc04jhWTcVIwOMHHWtaSFbaKKNSGmBDOT1YelIZm3V7bGSOQwnLZUbuu7sR+lSas++zSSV13NGGd/7vHQU27RpWjW5CIqZZdoyefWl1hALOKNWBhSNWYju3pSEa/w7kDmbjJIGGz2xXWz/pXFfDR91zcELhecCu2uazluax2M2470UTdTRSGe0cniod5MrpjlRnNSnnpTO5/AVAHnPxfVmsYtvXy2747rXhdwSsoVwWyc/e717x8XB/oC4JH7tug91rw24QGQhSQucciuinsZT3I4gP3hBYEH+9gmo1JkLduMfeqePhXKjJAGcjtQ0JCBWGGbBAPerIGKRGo5yzH5RvpskiseNwxjGW71NJAChwybgTkg9P0qOOMsXGcgAA4HWgC555aIxlMMFB6jpSLIMq0mV3H+LkVXh4l+YseMDAGatXcqpYKp2uinGQSSaAGTEytIIRk9yvf8KzpVTzSCMN0NXLWRd2YkmIbHYfzqldRyG4bMTR/MSARzQgI/mFyQH8sY6nvT1YEiRASc4ORx1pibQC+fmxgAmmyKyENkAnkAHNAEu3ahZlxIemD0psew7i5IHY01JGZCMKSOd2elCqXkAYqTjJoAZyG3AkE9Pyp0QwVO45J5PelRME78BeoPWpEZUDqzkSdgBkfnQAkjbmLM2e3JpkoGxeTkdxSPlxyVOeeO1OcFVAYgCgAhG7B5B70ijEv3upwCTU8UmLY7z09qiDBQGCksR0xQBa0RFfUAGT1P3siumktl+V4jskHOexrl7Astwvlt+9PXA6V0Coso/wBJlJIGAB8opMaI54dypIG2y8o2047c1oC30N7CGWWNoN4EZiVcksOpz71k3stwke1E3xL8wccE0kCNPFGI5Bxk85xnrnFAGc8cdvqMu+MmBCcEfwntVvT9IfVoHuGm2FiwXjqADz+lS+I1F15U8IVDIoBOQBuHc/4GjwzqJtlMVzlbdQ+xgc7evUfiaYiPVdCuLO0WSGXzpEJ8xUj27RnrmqV8k0V5Zzodl8+NwXnnpn8a9Gs3juGjvbVh+8j2oTzgMx6jvWDpmgtBqcd9ezRyyqxZcLjnBINK47GhcaV9ps1iu5PMYhOV42scciuA1K1n024McikRMPlkxkbTXo0fmeXujA6luT2CAClvLKG6tmiuEV4uTg+wwP1pJhY82iUwXIe2cl8BgR/WtuDXzDaKsMCBiMMXXJz6ZrY1nwmi2H2yyRYPLYIxU/Tt+NcheWF9Fc4dctwMqeGp7gafiC6WW0gB2ksu4ccVhWk7286T2zmOVf4lOKku7e58xYZQSQPl+aoFtzE+JiqFeSM00I1NR1W4ni8piGZ+dzckmsyZzJByQJA33cdPpVeZ2eXIzx0z2qZGjmUbwquF4JosBPas0MrBXwsg2tirOmXT28LESruwcbx1rMC+VNiTPPXFavhvTn1fV7SyRRsZ8ue4UdaANuaGZdNtWOY5rvJ2DKkIDx/M1g6lZXAMbK5kiDmPIzgdK64yPqPiSRodogt9yRKeCVRf/rVzkWokJJbbTznIPRu/SgZlSwTRblmUHoTgHPWoBMFABGR3PWrd3OJMkNKuzGFPPXt9Kr3EKlBgEZPToDTEMfBjwUPPOR2qJN8kg+Xdjgk1YdC0e4sBg9PXionTag2ggkcmgQqgyHBVV6AYFSRhmbAOCtMVv3ex+gxjHXFTRuYx5gwX56jrzQMbGELKGJKE5yxxjpW3Yaat9PHHanBHGHP3/ce1ZNsokjdvmwTgqeAOOlb+jrbTJgxrFLERiQyEE/8A68UAey+Bi1ppiwTj90ny7DyynuM9xVXxtpyrZKNPlmgSd/NCRAgqwHUAVreH7dIrGOWP55QMFc8Z9vWrlzJJFa3s9xGW2wMQwI49qx6mnQ+ebue6nv3kSGfziRvk5LEio7iWae2WB8yzlypyMFe4+at2+muFkMUcXyKW+dG+Zs+p7VhFLcWwdBIZg3zOW4Vs8ZrXoZlaMzPFJH5kaoPm256mnKtxJFCTImUBClTg/SlkLfZnj5IBDJuUZwfce9S2qCJDKY1CgBRg9x3oAjS7vUtWjaUOS55LZwT3qE3E0yuJrpgw5Iz3/wD1VemDvHC16vlRBMo6jJIzwKTT7IGF5ZzGuAjlD1PzbfwPegCisEs2Gjc7FYtnPPAB3VOUuJpH3MxDfNtc9cgnOfwq1HA9nP5a7WCsjBN2c9Dj8cmmxtcxRPIeZUZMoRnHHH+fegBtwI0eWPylUqfnRVwVHA5P4Glltpo7cfZFALcZB656fXg1cuI/LMmJJTI0QSQ8HLE4AI79jmmQKfND3ik+XnLLxj0GPqpoAqpHNJsEoLYTg9eDSPE9rM3nKDIw65yCf61c+1yQmQQhXwOD1x8ykE/nVi7mRoIZZgd8aryBjrk9PxoAoCeWKAoYxksecA7VweM0+Ew+WqqpeQtu9MdegqKPDSSrKy4ZPk3dvf61YQxSXEEYwV24Z+m4jpQMcoknWWLe0aAj524+X/GneWXsXR4ywjb5DnJanLCsFzHHKTI5lYMd3HHtV+z3SQSyRYD7jt5+6PWkA/TGWCO4ZYP3ioNpY8tn2p9vG0zFWf8AffxuOw9AaS2t0eVdkmXC4O0nn8aVIfs8wjgO9s53E8ZpFFXUIFjulaMEsiYLHo3tVnW9Pt10uNVeXavVSfb1qtqsxjiXGXLLjIHQ0ass7W0jusiR4DAjkHj0pAi/8NAVlnGRnngV2tz3NcT8N7eWG4nMwClhkDOeK7W6rOW5pHYzpjyaKJsZNFIZ7N0FNY0/tUeevNQB578XWK6ZGQQPlbOee4rw2d0y3Ck9eh5r3H4vCMaXG0vQKe2e4rxKGOO5udokZQOeBu/rXRT2Mp7lNlOx9iryenNTb2QEb2L4DJjNTToFlC7WGGxvLEDp+NV0/wBZhjgA43B6sgkMnmO25sgjOSDUSANkqw6f3T1qSJ9khVvuqehfrSjy3DOpAPX/AFlADrVVS4GSGP05qfUF2wgEKyjlVIyR+VNs8qymVS0Z7D58Grt4YxKNg245+9szQMpQRiGJAwIV1zknoc0arGsSea2JW7E9BSSTRB2jkDFwQRht3H51Fe3QaMxpkw5BIcc0CKKhGVjIgAb0OMGl3gjH3l4UHHTtUQb720AZOcEfrTjGyoGLDaSM7RQBIdjKvzDcQMD1pnlllAX5QelNby8kAnGfvEdB+dMLYIXOFXkjPpQBJlVQctkHHNOVkeTLhtpG3r+tIJw4UnaAByM5zTANrERjcDz6mgBUZVZ0+8Op/pUbSMyLgg896Qkj5jxgc4HWpYgTGu08DI5FADwEkx8w9+DgGnKgPUYQDqFOAaSN/MBVFHJweOaf+9SMh8qh/hJwBQBNppJvoEjxy33gK6Ugyx4dQc52sB15rmdN/d6hC6jKk+uccV0LSjIZsbSOQBwp9aGCKOoedbbhL/qidoYf196qCVdjNCfmzhvm+6K1X3zN5czq6SIz4IwQf8azBBE0TqqyogIJUrjcexpDHTWyNbB5XwZF5IHftmsG63xO0a4bdxxkAe1dQFR41QvtDLgBuvSsfUI28l23BZIwA3P3h24poRZ8O+ITpKeTMjSwgggDqpGePpzW1F4g3wyyCFTFt2Lk7SDtx+P4VxNuUzlnwxOc+lW4vtCSebGw2MCyjqPT8OtDQXOu/wCEiEisljbyMxYoWfACMTwDQl/dOwUXv74kjBG5SepA4PauZtbuW3uQHBm3fKyMMPnr1H169as394yN5kSES8NudcNz3+mM/nSsO50h8UagkFvZrHHPDvJkyCpZs98GodV8RJPdPHf2VipK7QqIQ0fHX61hS6jb+Qdsa72y2QTlAT06Yzx1qnqV8LyCCUri4VQjsOQR2/HpRYLk91JLJa+ctwvlE7QFAAH4etZMwcnJBAOCzN1zT4J0QMkgVg33iFH9eaVpjGQqmNlIwuVzTEVpAwJVgD7jvSwLvcYA47GnufkyME5PbpTEYKwPT1x3piJFRpm8vBLheMV1/gXU7HQrPU7i5L/bpE8qEFcgZ6nNcnayKk8km77qnGadEzOZPn/djkgv098UhnoPhSArY6leY3NFbtjjnc//ANavO7hdiZJZT16Gu2gvtQ0nwkIZ4Ikt74/K3RzjocelcpcrE6q8bM0o5bP1pIbM5zvV3249ee1To5a0Iyw2gk5Gcc0xlDROypwP1q4dpjzgbCCGOeGqiSscNCu/C45/wqSE74rhXdRnLIR7dqhMao2HOWI+UZzk9qhZuSjjDDrjt60AO+bado3McAn09qu2iwyDkEZPU9uKqIyBgFzgjk+9S2oKhtpIXB4xnNAFywTZMWRFeTOOvr61atYXmlbcSrli21iCCAOx7/Ssu3kkEYkSNAN2CP8AGtaNSY1aJAFXJC85HQZJNAz2/wCGhl/st2njJC4UHGMHHTHrWp4suYrfTpzKrkGJshBwD71y/wAOftcsTrNvt4VPmbZGIYkjgn610/iOwYaXqTqrXLToUWIHGPesbalrY8FupWkv3k3MYgSWQMF+QD39aoswEKupnSNjlo16A59KvzwR29yj3SqF37M56EetGoqhuDNNL5asPlWN88YPOPetehDKUUTzOzR3CJJtJIfk4/rVmJkLSscKxXbhBlWIBGaOYbd3ljgn3AMJFOGAxj86rZjLBRM4UEtiRcfw9qALGNnzzO8sQZcSD09APxqWz82WNiEAjDYZzwHwM/yIqtK4jmk/dmZIxuVQuFUccmpJM+SY51dXIBiRRjjpn/PpQA54neJo4FRZ0cFS2Q5woJ+vNHlTXs8YLRLKYXQhzjJUDqf5U8zojQyZJlWNUYgbuc46evAqBRBKIrqbjG4uCMZbBIyOw4AP4UASpcSrDOxUsWIORjgK2cEd8YB4pHLqkju+TGgCMOhON2MevzZ/OnLLKEw0KxzBFTBGA3ytnI/Ec1FG8ty1xG7jEexAqcZx8vHpkd6ALUReL95MGAHCkY4IAI7dytQSWqy8s7h1deGbhSMZHv8A/Xq2JBNb+VvLyh12srdWwev61DfTB7fzoSuT8xGc8k96AKMc4t5pGe2LIzemQTVi3ljVVkZ/lMn3AOlPdEaKM+YyYI+Xfzkg5zVWC3iaKN40aRgwc98jOME54oAuXFs9zgR7Wmc7gSeg9M1t2keZnizmKNQHBOB06VSLypOzFCpXawUev071sm1keNtjBC7BnJ5z7UmUhJtox9liUBzyV6sP8Ks2tuhjJCHJ5568ZxTVVTcIjRvuwpLHhR7CtDzkjilYoCw4QE9T6moYzAubPzrt4lBIDhz6YA6Vvz26TWfRi+D8qrkADoKu6VpkcFs19eyg3ExG1egUVS1TVPJjmCOPMPOFGM+nApXKDQLMWtwj/wB9SCM5rXuc4rP0GN1jtmc7sg81o3HSoe5SMubrRSz9aKBnsrGmdjSk+oppPBqAPPfi+p/spTg4CkfXketeJfMCeGP/AAFef1r2v4wYbSlU4Hyk52+4rwxZIhL5YVS3r5Zrop7GU9yxtDJvVcgHJHTmmsqyKWfeAeQFxUSylg0Sp8wOcjI/GkIESngDB445qyCcFCgyrMxbuas2cOQ5mdlU/KF9/wAqobiC+1VPGfuHirVurpIhyjNgcZ6/rQBca2jVEIdHYP13k8etI7bFJRjhRjgD8+acRKIZDvORzhHHI9OtITC0QPlg55YMRn8MUDIpYBdyxyK6wnpuJHXHtSAGBuWBk5BOAcj2q0ZGit1Jmm+TkqAapSytdSHeDKRz0YjH+cUAZd1kSM0qjDHK44JprEmPAx83c8+lW7q2AjJ2rmM8n7uPwNUUKLsZslc8jt+FAiE9MK5wO1KpMjZJKgEk9f8AGnxojMpTK44wQeeKUBQ3Lrk98cUADZMnVSTwpz1p4Q4UmRY8gg9eOfpzTVVfm8tgWGSSSBke1PScMj7jlegB7/jQBG8QUbwAUPXj9elBkDZCptXPH0odRsRTxuPXcCMUoAVmwSUHAJoAms90aHMav75/pTwC7OXcF+4zwAfwqa2LtbbkB2Bzxnd+S0xQQWKO7DvhgMfhQAzSFcalGoOV3dcV0LRyAsIivUqA/TFYtpCWuYTASGkPDF17e1bVwrwwrGrliVzu6kH1NDApzROZiJERHCMdyZPtTAyrhUzmNcAdeasTLJC0qhvMYBSWPp1rPt4TCZGLnfKMKD+p/nQBPGy72JBxuA3HrxiluLIXWPLwz/d2ngMNuahVCr4GCPugE5zjBP8AKtXRfmuFXYdwYHnjsB/WgDlpVjYvGsAVl6BSwzyeKaFELtJO29Y1CpjjLDp+Vdfr2jrPMs0EOJi2CMEA56H9etcrqMDJcYkX96AASWBB756cUAV4jNPLK7uM535PHzexp8bnz3eZvNwvBDE5AGAP5UyBvLn4JUYI4bHagkRblwFBHJPOPemAzaPJBH3jnqevtUYBT5XBGecCp1UyMFRGkdhgCMc59cVBOskRKtkMOCGGCKBD+Bk4UbutN4OeAB2HpT9w2AN9/HGaI0Z+FTPfNAEStgEc0hAznd+FOkBHylCCOvB5pq8ZAx9DQBMhTbllYY7itHR5NNyz3pLTg5XecIfY4qhhQdq/MuMnJp20KqjbtyuSPegDa1rV5r9082SOQKNirESQPT2FQazZfYYbJm+9cRCXapxjJwM5+lZLsXKqoIPQYFdv8RLZbW602IH5o7JEIPXpmlsM4xo3MW/oD0+tRqkkkbEHEeSM44rc0+3+06Y3mHawk2l06gbc9PwNQbRFCxKiWJlXeFXBB55H+e9MDMERO5YwQQBzwO9SSLtXLIASMAN6DirkdpJE8ZPzQzjAPBA9ie1M1HSp7G8aCfBfAZiCG/LFAjMjJ8r2XpirVi5QeaDnj5lPpUKKCSIzwRn0yfWnwo6qjHAHIznvQBcs3WRym0uMEBenuB9Kmt4pZZo0LbQW2hs46/59Klsoh9ldwMRBskgZZuOQPyFaVpaSO8EdxamRi+I1H3tv1HQj1pDPU/AwNra2sFxLON6kbZ4gpOBwoI7Cuq88xXTW5SQJKjcH19jXNi7LWthA8J45k7tkcZH+NaOpSRfYPtF7OiQKhAdFJYgei8msupa2PFtQjT7fNAgLLvIkRv4cnr79Kghe3tLgecjNDIMKW+Yxj/Cp9UmJWZ4pA6CXbvUbGAByMj3qjEtzFMsgVFEXzvht5x6YrToQyO6dEjaeKRUIl2+Uo+VhjPSoba5ihkm86NiGG0Y5x3qw1uJVZo4WRt4d5S2AM+1VSIm85m8zznmZtyjjGP1/CmBdRxv+YtIGOc9AAAflP5VLfvNGxW4iMgyshlx8pU9gfTg/rUASWZiUhWSBmH+sk2hs89+nXirtmnnzortNAVJWMsQVZSGJx2PWgCG5uFeAC3XdLHgsQDjeCMVEzyToVeMbpCXII4+8Dz7dB+FaVxaRxWFmsSMJZim455Zipbdn2JJ/AVBcYubyeFHESJBlz3U9WX6naT9aAIbO4CtcbVLOyMQ0hAyucc/TafzqoUlG67C7HQb8djk4C/gBTJQXto0EZ3khhgEEKcc49ORT5Y9yRb5WcI2NuMhdv0/KgCePaEViwUIABt434B547gtUVy0IlVGLSM+FOD2BwD+gq2skKR7oOWiOQhTsRz9etZVzGvmMLZ+FAARhlsDnqPc0ATrCquA7ybWYhwq5JHXP8qnibypfNhVZSHAcDgMT0OPyqK1nZJSixM8r9WbjIx/IVcsZIB99VDJk5BHJ9aQGzBDPHfB7mNTvXAYPkA+mPWtFruKAkuwQHGIyOeneshLmT7StyChhUFR5hxg+uD161IpW5uVdio2sXYY+8PQDsPbvSKRoNO9yGEboJP4RjkD3qSwR5rxIJSpI4K5yFTuxpLfdMGzEW3sfm2jAA9B3q5Zi2Ns6l5ELLvd05baOvHvUsZJrmqmWGRUby4ohhIx1PI5+tc5b3i3t5kuI3j2fKQct3x3p+pyMJmVEG6VQUUYHXgZqTTfLsYkN75bzx/8APMckZosO511ifmtwgIVVx171Pc47VheHtUhv9QKwjbsOdvJ/M9M1u3Ge9ZvctGbP1opZx60UDPYCab9aU03OeagDgPi5H52lIi7j8rcKvbIrwh7Wdbk+UsoYnCkZBr3P4uZOnJjn5H7ZPUV4hcSOjhsOTjbnFdFPYynuR/vrZminwzE855J9uaHRxEyyKu5egBHH40u5VYbYjz1bHJNOt2zNNlSVPYgcn8qsghSJycqu5mGSBz/IU42V00ZbyiSDzxg/yqzDOBjfysYO4jj8OMVchnd4lLLgscrkn/GgDHG6OFzuKsG5560iSD5dwwDk5B5NXZkBl+eMZzhgvPX8aQRHeq4HldhtXNAFTzGwxVyVYEkGp7WL5FUBue+TS3CFXYBRsPAwBx+lPltZPIklcD5R8pYmgB0jmS2KIqEL8p4xnnNZqsd5yoCg7aN7rHtK9CGO001cxjeQQRyB2NADSxjIXcCdw5z0obDOyy4J4OV6A4pGQgbiMk85yPf/AAoThcMMr3OeaAFjIOwhASTjFP8As4Q98E8Kf4abGoHcAYOMjFNRl2Hg5yeTQAueSvPHQg0oxtIA4zzmkKqqsy8/SkEh8rauPfNMC5BOIbcMNygMcYQEipIpUSUPPlkJyeelZoK+YQepIwc8fyp7CRhjblM89OaQF+2eJNRjIDbd4xlwcCujuXUySRRKFk27NxHPPfNczZxA3sBDAgtgdOK61sl3BIyduCTzSYIyLgGC4mjCOdpOC3IPy1VhYhi7NmduQD265xV7UY9s0iuzKmQAwOevXNZUUcUF24DtIQdpZv7vtTQGhBIELKzFVU4RyOvcmtHS5iNQQuwCBgSTjv8A/qrHBJKAgggAY9FBH61p6db+dewx7iYmIZvbvikB0ZdmhwoaOMrxu5woQE5Neca0yNeuy48sHgZ6D0r0q5gJjwzKF2MrjPXK/wD1v1rzvUbZbO5lhkQsVZiCOcnnB/LFERlKFJI5wdpwMZJHGD0FTEorM5QfLwFOMN8x68c0trETcERj53/1ZJxsPUH6cVGiHeqqfl44DeufzqhHS+DIR/bqytjdBCxX34x39jn8aju7e3uI/Nu1E0mzhicPnOBVjQ4JbDTLy/Xd86mJFX+H3NUZMqXIYeYDkEdDgCpArLpr28wmkRZoSM/NluPQio7jUYHKxgRwxAf8sIxnPoSRn9a2RqbGWRp9K2RADb5bkbfzJzWVOLGa8hU21zEsjDd5hG3b7UwIZ3iWEEWxQSDhym5mH1PSs90Qxbo1dADgs3FW0jdLmeOKUxQ78Bd4bp684/SpJtKmMMty0qmNGCDA6k0wM3BYMSU2gcnHWh2yd44HoR09hUkieW0kbMrbeeOmahYExLnGAe3egRLpx/4mEByTlxjjvmu++KUIOvl5UDfuY8nkZ+XpXF+G4fO8Q2EeB/rkP613HxOMkvie4Qt8qqEBJGAAvOR+IpPcZmeFVUeGdRcIGKTwli/TB3Dtz3rnQ+y48tnLqXBV1yQeenXpXVeEZQml+IYFyqpAjITzja1YV5Gj3UgVlcMA6spwAF4P1/8ArUAQgOgk+zTOMfeUg4x378daiutQaSQLcRsWA2lmY9M9T+tbP2X7YoUusdxsABIIWQdevZqzbqOJ5WgI8sgttQ5ByGyAfr/k0AZdy6qqlMEbQuOeai5MWFBHPGe2cVe1NQT5q/wkKMDqMD8aqygNPuwWUYIAFMRo2kghYGTfL8pDiMZUA967rRo40ubae4tpAjEhppIzt2cjj1zmuW0UNLvVSGjkHyg8fXivSLCy8+GKS7MPlIgVAxJYHPB29KllI6HULOOaSP8AstMbV27y5CogOc5965PxZdi906aIXe5wMbmJVcD+X9a6OfVJoJTBEFkwgUIVK7sjkiuL1rydReW3RZW8pNzGJwRj+6e/WoQ2cdPdSEPHJ88bH52Q4+gz6UyKWO3g2xNJLcNnCMOAvfJ70l29tGksUa+XMODlsbcdxjrn0qvHKxiYOIZgQOZQfk9MVoSTzQzXiNK7lC/yhMlSPQYqTe8kSxQK2HUg5UkDpxSRTFwoIWZUQ8J94f17Vp6ehezWS2nO0DLwkZ2nqMevSgCnMggSJfObcsW5WIynAxgmlssu6Tfbi8a7tsIAO0bf8anvjJb28hjzcROCWVjjByOPzxVC1mJVT5KeTvIIbnHfHrQBosm21QyO1zhd0Lh8KpAPBIPpiqkzG5W+i2GU3Db5JUPAO49Pf0qWSAQtGV6Iu5S2AjfKWKnHf0qC6WEecjW7QTK245OVfaoGOPcZ/OgBsUyearBtzKFBYnsM/Kcjg8CofMJyu0rLjBdSAM4IwQPxqS4EiyNLOQ0Uyny3U5y2GXB9vm/lTDK0M5RVRjGqhGz93Gc59TlqAJ4vniZjIGuY2OCR97/D7v5GmXxeK5CMVIQFjtGCC3b8KsfZxGWjWTJyPmfGW+XnH51A0f2m5aYBCxbowxgZU8/nigCiiyx3XyvkE43DJG0//rqZFIACjO9to6Yx3JqR38lAVQeW7fKgJx+PtTHxBNGrqwjjbHyjILYoGabHcESX5vLUBHx1PqBUtlIIZTHaytcNIwLsei+uT/Ss8yPPKkK8c7s5wT6/StjQ7aJ03LvWMN1HVj9aTGaUEqR3kVstwkIkIzIxAO0dVUdq17nxJpOjrKkUDysRtOwCQc9s9Ko2tlYalaPa3ESrI0vBAwRjtnrXK69aJYlxEVZcgqqgn25I71IyTUNXfVbtPsym1iQ/MQuWB+grKvJAhfzJC5wcNnBYduOKrSSeYhYSMkikHCkgH8OuaqMrM5DHqMKSc5NOwrnc/DyVZb+Ty12oOAPzrurnqa4D4cHGouFb5cYK9gcGu/uTnNZS3NIbGfOeaKJRzRSKPXOOaaelL603rmpA4H4vRFtGExKgBSmGPdiK8JnTcv8Aqw2Dxgd690+LTFtNjixwVZs/TGK8Pt1YeYfMwSSMEdOa3p7GM9yRIY2UOEwSMbhjAGP51XC/K7HlAMA5H51IBKyPEpygG47e4qR1jMRwpYkAZAqyRbF4UidZVO0nHyvjj3FWA8aSSyKWzgADzBgD8qoKrxoBjBY84Y5xTiJPMAxweOWPNAFiSQXvzqf3q8EkjGKWGICMjMZIyPl6ioFCxZ3/ACsGwoq9Zb3jfOwZ6AKCfrQBDA7pG0bNuI459PzqG8MqwNEzfK2DuB4H61oS2p2K4wwDDquOfwqprimSHaVII/2cd/agDHRCpYBgcjripS5ARRknnrzioExs+VTknGSaWTcu455weQetACrkgfxN6Y4qZm+Viy455wOnNVkZ0HGDnoKkUZjGG+ZjkqO1ABKBtKjPtmoymEwSCexqTccBicnp0pit54Crgn/9VACNHgYH3eppCgQcccUrE8huCOMCgOucDoDnnvTAE3/eTovXirayNJJuY4yMYzx9arBWOR6nt0pApUEEg4PQmgDSspCLmJSgAV+SDXQzGMzbYnG5jnD89vWuWtmHmxoSm0HsxrfRT5wJOB0XIz29algP1OJfLjaY/IQMqhPP1rPlBRshFCgHaxHQH196szSStHHna6lsYJ5Xmq0bxRiQRtubJ4znntQgIoGVyrKwLEZAx95uOfpWzpGwMqqS0y5J9OSayIUbIZApc9X5/Sp7iURW7pE+1YzgnHPJ/nQBpal4l2XUsVvGHlClQeoHGCf0rltQ+1TX5kkG+SQkFu2OMfzFa8d3LLtgsNP2Kw2M2zcznp1Pet5rSPR47S1jMTahdfvJmwG8gZGFHoc/yoWgzJtNOh0/Spbm/H/Ezfb9ntu6/MCSfw7VzDSOAYmTYQcFcYwf8a9FtdNiNzOr3IvblQPnU5BY9Bn2zWX4h08azruLeOMzKypK8f8AqwAMcn14zTuI02t7i10AWsOPI8kMZc8ncBk4+prmbbcWcsFd9xGV/wB2ut1m2SDSoVc+a5VApLYwCAM/p0rmBMbeQoAANx+YdCNo5/WkgFzIxIdiO+3PJORTtecy6aVdW/2Se1RTqIrhfKYvtOC55Of8ikvGP2Ai4kxxsAK+vemBzDRSgAkBlPIqRGlCAJuK5yUHT61ZkCtdpH5hwDy2Mc06chlQoQNpwXxjNMRHGqyKxRfu854x+NVZG+ZsHj6VZV2hQrsySuGPSmhI2UjdhhzyODQBqeD1H9vWbcSbZ0OfbNdd48RJNfvHMgBEn8XTt/T+tct4D1C30nxBBeX67oISxKDklscVo+JbTUEuftcyJI16xkVDguMnofSkM1/A0MM2t6hEgVRPYyKSBjnAINc/I8UU1qJWZ4wTGz7cbgeP8fyrX+HkznxbbxugRxBIrBOONnGfWsm+tUWCRJgTL1QKckgs2fpSQyezdLuBEGFVHIbseF+9VLU7wpMsN9A11GoG1ixV1yPXvTmiexFleowcTxsZAR0YEgjHr/Qiqk0sUrSmSX7rgDJ+8Og+mB1/CmIgk+xyWrgNMjIcoOuScd/zqrcOUmUKAQduTUt8GI8wgjC5Ue3/AOqo5I2leFAgBKDv25pgbvhyGWe9jO/YrPlhnkr12j0FeuabcvIkMNvBEiEZeZ/vEjJIryvwxARcNliI0jy8mOmOw/KvR9EtTch180pui2xr2Gcc/U1EikX9SjkuNIEUahZXQYMh+U+4bsawtf1GCPRptOt4ha3YVXlnK8sB79ya7k+HxcIqTPIqFeo+npXKa3CI/Cn2kOZLuN2VSy/f5xz+FSmNo8kWGN2ZJZPn/gJ4yvfI9ahnlRY0HlvG8bYEgYHA9MdxWnr9q32iKLeIlkO9RjqT/Ss9Y0DCK6mWMITw3p/XNaED4mt7ZJJgxaUISWYn52PcY7Vr2dxLDL5jOf3gCYcE849aoorm4iaKHMAAADcFhzjApHC+UJUyRNlGBHQ9m9iaALlxLHLJKyuNjghkUZTA6n8xWXLcwyXkz28ckcTErjrxj/PHWrVk7eZ5rkMu7Doe7kHge1LcQRMsjx4W4R974+6RgHn8aAEWZYbWSK3Y3EboVMbjlWAUDbn3JqOC3mnlaJJFCYAZ5XOUDcEgfj/OobefzHAnIeVFLL2GRlsj9adfyQTWvnTBkCJ5SY5ZsHGfT1/KgB0+8yQxT8wwfMrRrnHJ4z65WprjCXBa4YRiUszgj5lwAcE+5IqK3hjc2qq7xoJCJNwyo7j9ak+1ypPLJdQibfKQMehHp+VAE1vMFdS1sWSM+Xu65B69fw5qG5z9pMjAkhieOm3Axnv0xSm3uAyIRJHB1KJyRkevuKW9SSGGOSVmUMcIQeoKjr+VAEMtxgsqn5PuoDngHNPtv3IcO5dCmcnkg+1Z8kpW4lIlRpIThMDqKtwyKFZnlUyyjcCB0IPTFAy15nlsfPURxEcIo+YgdM1saRcvNh2X90jBQTwK5+eKVZkWIpIWOSxPPP8AStzTLgWsggK+eEQ5CDHfrSYzdiulS4EQAMUTZDL1PHODVTU7myhjthcQqUmO5gRz04OfxqG4eeYpHA9vaCEFmZnyWJGTj8Ko3Qe4gQMr3BX77lfyApAcvqC7X3RqxByAvqPWjIcRYAxjBPc//XqzcSeYF8xM8bNpODGef/11W3pE2GjaRl43ZyCe2KYjsfABAvyikEDqMdODxXc3HPSuD+HxY6pM0kYSUtlgfoa7yfvWMtzWJnzdaKWYc0Uij1kmmk0ppuc1IHnfxeZvsUBjAJ2P1/CvEkbDOAGBJPGRivbPi6+LSLHTynJ49xXh8quxDdMHj5eorensYz3FlU7y+5skYxkU4ybYh0aMAfMOtAG9c8cDptpsSoWbfyoGDgYqySRZgsKFR8v5/wBalW7VwQY8P/DgH/GqqOPmAByTkZ6CiEM8qjc3yc8cc0AWFkDTlmjQLjkYI5/OrNqURCoCBmbkk81TdWkLHLFFGevU0WgAdPlbdtPPPBoAv3TBuVKnkHHPBqOadpraZGIDDuew65qJ3YI+GIXjg9aqyOSJWDnBA46UAUZGYSKoIIHp60HYXTnHqKkZAdh4XjJ57VEcBtxHTimA52CruU+4GKULJtGPm75pjkbgMkjHFSQEkcE7VOBz1oAiUOyqDlRmlhIXqPmznj8KsbX24bJHUDPcChiMrhScjoOKAIkRi27OTmmsh3nI49KtgoIiNpHGQfWoHYEYGRg8+9ADCZFBwcc9qXcGTBGG9c1KAGj+YDAOeaaYEX75AOR0NABESpQjcQD97I4roJHMqnYxyBwOuKyIBFuxgNjjrgVuTOsG0xRnOOSFzSBFaOF5YCrnaRnvjnNU41TeXO5mPUJ078foKvLKmzk/O+QOO9QW0Utu6+ewWMHjH45oAkjW8d18sRQxEHaz/wCPtVnTvCN/ql4vl3luWZgcl+CaWCQYXeWGFOcjjGM0yBzb3cf2ed4DuLBl9qQHdPa6pomkgCa1WR3IkYkEj3Ga5zT7Jby/LguFEj+eT3HyhQT+Zro5LdJ5DNeO1xPuKozgbVHH9aSG9/cMXCxhpRnjjg8ZH4UrjKpjtLeQJ9njDkkAKOpAyBx7Yqd7ffbYgQW8Q+YeWcHpyff/AOvVGVMXsflxlgp5fOdy4H681oSCO4hjDLJFCrYGO3pn24H50DMjX283SftJVd0JVADyTweR+lcnMY3jZgcAHp17dP0rq/EptpIIhEkindtbap2k8gZ+lc4INxBZW+9gbfutx2/z3poTJtMtQ026XhQOnr1/xrP1N8TGIEbEbk568dK02uPs2ZLr5XwcIDk5rCmDwxtJMuMnIz1OaYiJAiTSBhmReoXnP0qGeRpcqq5wckZzkVYs4VOJQAGOcg9FGOtMHyEMrEOw/OmIhQ/Iyv0IwT6Go0diuCoHpVjhpiCw+bqBxioJIxuG3OPegB1rKDcR+am5SQCo6mus8SW9sJrSSwvJn8xNkjSSFip9MVj+B7M3ni/TIWGVaYH645rYOmyXfiu+ZMCGKSaQDpwoP9cUmMtfCWDzfGJcuCFhcZYHnPp+dbzWqyadeIZI1MWfujDO3OCSemRXJ+FdUm8NagNSjIeB90TKeTjjPFXNQ1u1v7h0t5PLW5OTjtngAjue340hlLTbY3+kahDz5lnm4jXuQcKw/MD9ao6ZpbTKZpwETGQG55Pp71sWU8ema7DNMSLUk20w/vI3B/HnP1xUFzqMltd3ljtZmRzsJHGOeff2+tMRiaoqpuPzSepPr0/wquG+eJz8wRcYzjuat3cLSQvcO4CMcEHgt9KpXJEYHlZXcP05pgdR4bMUqTO0j+cqqqKrYGDwR+VeqeG7iC2mVDEVhtVCezN7V5H4SkU3kceFPzKM7OQfWvSo7ZpEeCW4kLu5ICHGOhI9jUMaO01XWoLe1kMb75HONinkZFcfq2oaabP+z5TJNNdgpFtGFiJ7+9dPp+l2J24jLsFwc8/jXJeO/C1vme/SWeTykyI93QH0/GpS1Kk9DzbVh9iurmzv5ftEijAY9VI6Y9qzLtQSzzSJLICo3Dt9Kfd2mx3eGbJCjJJzjPUnNVpbEwuPJmjuGYY2jqTWhBofaY0DSK7lypIJb7vHH86db3MMSthMOzbM7unbNZgjEb7WjzKvGw9vwqxFHE243MCug4yDgf8A66ALck4kaIxts2BcN1XcAeak3IUVDMRuALADqR2/Q1QkKln2RrjHAUcY6f1pkcks8iRMqBicFivQ5zQBaufL2SyRxgOUAC4yGORkfoaid2iUQlUAC5ZHbI7Y49T/AFoa2nTYbl3eEEj5evQn+Rp32B9gZuhGWOMnAD4wf+A0AEU6pfCOMSCNEP7uQ5y2CP8ACp5NSt2vJpvKILKVBHI6ccdsVDdQvGAlyqZQybZV4JIYjn6kGmSIFjCgIwfCncO+T0/KgCxeam0nlNBE0bebvYt0bAIA/LFLcn7QjTXBAAZU8sntirVl5MRaK5BMTHaNxyAScjH4CqGp2x+0ROWOxyw+pHSgCK0UJkMYd5dcEeg7VPaTQ2z75I8SsOWxkZ9qoQIPMwzJ8mc5Pvg1o3MMEUYEQyynCuT0PtQBBDbXVzclE+UE7sk44+ldZp+imK0ka6mYSyxk716A9hWDaoJnWRn6HZlv462rK7mint5LmNo4SSIoh8yuegz6fWkUiJ4bazRI79DPJ90sfvL6EeoqA2UkVy0huWMKhWXYADz0zWpq9q1rcQSOC14oMk5z0H+FQrCtvAbmR/NglQlG6bX7fXFIZgz7vtRllwZSdrFVyWQ9TiormJZpykQMSAZUv6YrTmtYzMj27qzuqEbmz35z7VFqcoE0gmkikZcLtjXJHcc/WgRo+AQf7TJLbicAknJOAa72fpXE+A4x9t3lNrbsZz14NdtP0rKW5pDYoy9aKJaKRR6vgUh70poIFSB538WUDWSAjP7pz+q144yxhwCGAHHOOK9a+Mpb+zVCHnymxjjuteHxwynJml2qx5B5I963p7GMtye4cIf3R+ZuDgdqiJXau3JA9e59TikSGZiQpynTcBVi2tC2Ub5GBznmrJKQLEYGTk8AZ596vwRBE8yZygPUDHSiWxmE/wC7lOGHXFRG0ndGlklAUcfWi4EvmEkrE+IiOMjrTohFwrSqGye9UofMduGYRehNSxWrl180lVP94dqALcjYDrEcvkDHBz71Wu8rAdxAdxnkCrHlFQ/kjMgwOVOceuKzpZPMkJYZZeOaAImPyAuCWH6ipYoS8SsQNuM896iGdu4kkfypc7RkZHoe+KYCFRlQDj1xT0ZY4WHUHjp2qFVYyAEZHB5p5AUtwfUe1AExlIPzDGQM/WmYAViTlh0prPvQ8c+9Io+UMFxmgBY9qqu5iTyT9akUH7xBPSm4YqqjrjOaegYjLZyTjpQAqZySMAnoDUb8gnGSPenkFRgk5zUY7A4CnvjmgCzFGzCIlcoDkc8mtmTznJCSOCR93rxWNbMqyoGG3kYAHSumSfBLlQoQcDvSAzpIZLfkMXXYdxz93NUmWaZRnOOm5hVie5iMj5aUHBJBPGc9DUCTurKCWMTDCBj9e9AFqRrgRgmRDldpUjoOlOsDIbhWdclW4/Pp+tMilDSjzPmLDBboPapWWVZcI4yMY/HFIDu1aKQ2653Bm5Q9Oi0IgEUyTrh2JJxzxjC4/A/pTYB58MKxYDqTwOAMdT+mKdGTHuhiU+aAqnPOOCMn8cY+tIZQcW4DmaQooJ2joQduTz9SauWYIsCIm3xvkBh2BwBUeoWMjwxqsaFFbezN3PXp+IpLW4kOnRM1sVLDGEOASWx0/EUDIdcu0OlNEmDKp3NgcYJ4NcwrSGEhPlLAyKq9AvQnNbGopOtvPHDgcb2x1xkcD6bqwJiLeAK7sy4+UAdM/wAJpoQtxZ3dxeGeIJcqBjYp6571l3yOsarMDhhuDZ4P/wBet+znliy/lnyQvynGABUbQC7uCQTGzr/EuUbH9aYjB02Ga4Vo/LcqDk46irdxavGqeaVwRnB7fUVo3Lz2MQgtrciRhzJnJHqRVCxs3urhyZj5o/hwcn3oApqsRUsWQHPLA4x+FVEU/eypU5PXkVp6hp5twrxoZS4PzY7DuRVW2i82Qq4UMOQT0zTEbPw8uUtPGenTTH5QTtxzyQcV11ihTSteu5OPLt2AJ/vO/wCnSvONOvHttVguYwokjkD+3Br0jU7h18HaxM4/4+rmLAU8YIBx+tSykcdqlhOmlWkpBWN1Z/17/rWS2baVJGiOSoZf9rvz9ciu58XRNb+HdOXdg/Y4jj6hs/zrj5BmdUd903kqVJPGMZH6YpoR0WtRw3ekxXWnpi3Z9uD1iY44/n+VY0pY3MVzI24RkRyN6hRx+ecVo6TFLY6fBFeuYrPUUMiORnYysRx+WfxqNYIRNiaYRw3G5SwHAfJwfbnNAFPWhGtpH5Ma4dgytnnadxANZk0aHyBlsMgJ+uSaua1BLZTLaTFcxjAHbn39KqTAlINp55yo9OKANbwzFcG/KeW2JONx6exr0/TJUjikwuXY8PjJY9D/ACrz3w3czb1RVL5ZdoHB69Pxr07SvLCG6nOw4/1a4+QdamQ0b+iplZZwy7ScMrEgj3rL1+1mu9G1hrpmgXyyofPbOePyrr4Dbz2wYKeVBDY5Ncn42uENm1rJ5gt5hmSRP4QO1QX0PCmtHiYlZC6HGB1ya0xCPsJ/diMqeAgGS31q/rWnpERc6ZJvt9v3hwfcVjw7TGgCSmc5yAfvE9DWpBFdKpn8xd+EGC2zIOeM/nQIjDKoZ2Kbs/MvGe1OdV2DymcP95wT8o5+7ipwP9JbPlnkL8zdeM/4UCK6IY3kCAGJl3Y7D5hn8qaxYxs42M7AyMAe5GBROVaQIqLEGYqMjPBP/wBbNFrA0VurMsbrIcklckHoP6UALFLHFJ5jFgpkAJzkAZOc/gKlsPPmgaBptqqMDI67iVH/AKETTLU4iaJXjIMZJGOD2I/IVLA+4CJQWR2Iz3UhtuB+GTQAXYaTHmoXUqjRsDwefn/9CNRyRvP5KpHiNMxqW4x82c/lmr0kshRRJGjwwoPmHDBSR29eKqxRjG1w5V5GJyeADnaMep5oAjEs6x5NvhcFlOeueBj6c1JLMLm2nOQDn5VzyuWJzU8jK0qlUL7HBYHjK9MAdhgiq15bIN6bWRoxySMZwMYoAzbSFriTICHPB5xyas72MHO3cD8gH40RyecqRwDYD95vXk4x+dTLbxMf3Yxj+Nu/FAFixaeYLHAYxhuATwPUiurs0gW0LpIZpmG1S/Y9wPSuas5rexkMzoTIpARmGQBn0967OC2lvA0hs0I4eNYmCbmPqKllIzmfzzNaNcE3hiMnmHntwtYd7czzaLHHvH2ZZRyR8yHB4rsNVszFJaosEaTvjzHHJA781zPiKErYSssuFYqUCjuCRSAq28EHnLHLEyTMoJIyAo71oaposMcb3UQVC0asp7OD61Ssle/1KJlkDTEBSGyFOOnNdXrscd0pt4ZBiL5JFHQrjt9DSe5Ri+Bogt7uB25YZQHIUkH/AArtriuR8KWb2ephdhjzjeM/xYbmuvuepqJblx2KElFEnXFFIZ6xTCQO9Ln0pOp5qQPN/i/xYRkbT+7bk/7y14rkMeWUc87hxXs3xoVf7PjIC5KMPmPH3lrwwS84CryQAPX3rensYy3NWIspZTswcAqretSSlY0TaQ5zz83JrMsvOldyhwUH3enH51YdbgRMeVXPIByTVklxpliDYAOf4tzHFZ9zI8uFQdRnHPNRzrcrtgaP931HctUKebC6sV5bjOO1AF0K+xVClT9f6U5d7Iu5XCDIHHekWRzFlQqljjK9aiXeN0bkBxyCehNAEkTvbbyw+YZCknmqQJC85JJwauRO6jy/lJIJz1yaqOWDEMDuHc+tAFYFiWCcA9KmQ84O7JA5prNnJVcf0pyhm2FGORyaYApwWZiSc5/KnbVYksSDgYHvTJAxAOASP1p29VUA89yTQA0KA5JxjJAoHJ3IdwHY00uzQsGweflxToVbaFJ4HSgCSTAVCuDn0pVY/exxjjmmLtZkDnCgmpW2lAAF46UANBQgnJBI5pFKgRgZY5/Kj76luAPQetCjAx0bHWgCeI75FB5JIAPc1rzIJZmBcoAcYxkdaxIs7gSBxjGe1b8RuBH80aqzZ+XPWpBEDKGR2ADHHPsKyZFBlVflZeuMmt6aLKsshKs2TkHoKit0VovnXb6L/f5poBpdobUSKgJyGxjI20/TZUlc7/lk3jIb+EYBpZYQw8mR3jUR7T6Z9KhtIyJR5nLhtrH+8ByD+hH40gO6S1Ikjmj+UhRkjoN3H9avxZGJHYM74B9z8o4/Kp7mCG3iiSJi4MI3c9SSuKr2T7bvywQdoBYn/eUAfoaRRLOwKyhmOVXbx2O0VRt54ECx2rmUxyFMEYO7GM/mBVq5MTOru2D8u0gdPlAP16j86gR4Y5QmMYckORy+cNkn6UAZt1aMXcxn52Vcl/ukZ6H8q46eOV7khpBsQEjHQ5POP5V3OpSR/PJJIVgC/MP765PFcbqBYyMQsYIwQB6YPb/PSmhFmCUwbTEha3JKNGTnp0wacX+0MEmXIACBlyCuO2KZG8FygWAmNgp3IBjP41VebZEIZWLkHPPXOfXvTEW7rF3BsW4aOZcncR1Hoa3/AIWJDJqF7a6h+8eSIlCFwwxXKeasLIJMEfeCH3rX8Nag9jqVtfrEzBXKtxncDxSYyPxCWJkVTgqxCheMe/vXLRki6COP3eOMcH867vXJ7a5VxbwkTDk846/qTXF3cSoUyMOOMH/PWhCZmwr/AKWuMbSelejXRkg8CWdqwDXFzc7lHXIHH9K4/SEHnNMFMmxNzAjAwDXceItP/se40LzbwG0jCSEkZKknJDYFOQIn+JIMUlnBsXAgRMA+gFZKaPDNNcMEG2309M8dWIANJ8RtfXVr6B4Z43QE7dispB9wRW7CmNE8SMrEGKyjjBIwdxOfz6UthmR4oKL4c8KI0W7ZblioOODIM/pmuN+2vHAIHT5T0Y9gf69efau48cwSLaeHwFB+y2FvuGO7FutcFqKETHDAHaAAfZR/9emhMtazdC8hgmHzsgGT6/KB/SqTS7EhH3gc5HrwKhjbdE0Y5I55/L/P0pzJ5SQMSpIJ4/KmI6DwzBNdTmGPYkqqDl3xjp/KvUtHtYk01ZpeWIGZCcnIIGc/hXk2jurMvlsqS7T3wWPt/hXoFncS2NuXsy7QyIYnVATz64PSpZSO80TUHvA1vu+ePA3D+IVj+PRcf2Q5tI/MCbluNhwVHrmqvhhZYrS4Mb7JpFwGPVTjIJH4nNb6vIfBt4t46m58thI4HB7dKi2pV9DxbTpi8aRvJGkTEGJCc4K+vsaS7ublJZJd9puALYD9e2BVC73/AGoRh4ykRw38K5/rTCiSohjWRXXLOpXcpHtWiJHt5xmxKI495wfNIIyR6/hTZpUMqCKKENt2buQF7Z96SQIkYCv8zYJRhg55/CltxstpAsgG9ADu5AbOcjjg8fSgQ1UwSI5FkdDjg5D5B5FLKZUhVN+UUEjaOQCR/hSPw5Mkhby/4vRgp60hi3mby43JYDa7dDjHH5GgBZ2EQVgyO0kmQAOTgkf0FXobqaKSQtPHtXDIypkKSOp/X8qy9R82JoEktxG8ZZgx5LdOOP8APNWYQ0gSHzPvSYzkZxsHX6ZNABJI8qSBEle4kDBtq7Q2O+PbdmpY7guMeYCiMpDEcgg4GPwplxvhuHEMkmUUpGcYIwTge+QD+VNRkKEvuFwCxzt7AZH8jQBeayxbJMCY5NjZ+bkk9Qf89qr6xIJHd5GZgztj5cg/eGfzpZldmm2K+Bl2DdR8oJz+f61YuFEvnWybWUIGjz0xuHX8z+dAGFDObURqFDEYJxz7VoW00tx5aqqAxjOGHQ1nWGN6Bjllfn6CtaFyCNkeWkblgOcdM0DEW48v/V7GmOPmOCfwFdDpzCOF2jml85GDlGfGBVBba2naQWqAGBgr8YJIq/LAtpNGlwrSROCWCnOF9/akxl68e7ntlCvcKJCXboCo9vWsbV0ZrByqsqx7UJYY3Mc/MK2APPtPIRljYljBImefasrWYZJdCWdJAxMqQun+0MjNSBe0HS0kWOWabZblCWQcYxjnP1rVawYwRtEAq5O30KdK5/S7oyQx2MTsZQQrxgYJG7Jye1dXLctkwzgbMYXjBA9P0FSykNs4yt+jOAN23r14BrTueprMgLnULYs24ED/ANBrUuOc1DLRQkHNFElFAz1Y4701ulK2OtMYZHWpEec/F6Hz7SJc7QI2Oduf4lrxk2KB5Wn8xz6bDXsvxgl8mzjJ5Hlt/wChLXi810FyDGVyM5x0+tb09jKW5KoIZVmt5IkIB6H+ZxVny0jf92pYnkgoTj8zVG2nAJR1cEjg+opYwYWLLu3HjpyBVkl6U78Oicp/0yxTLtDJAMBs5yCEIqLzgFwRlm7kkAfrQbgImyNsEcN8xxQBUjBWVXxlP9ojIqyFaQsYlQADBZfSmtL50wHy7TjuOPxqe3XfISCioM/KzYyaAE8obMAvvC/eCnA9hzWZfF1nCtncOuTVy8uDlNpDBcgBTnJ9azmLBxu5Y+vUUARqQxJbIx6VYiBgyQcsRjaRyc81CVKgtu2k/rUkjljGZVYOMHnutMBzGFWXCuVPQn1qPGeWQcDIx/OiQHHOAOQowcgUqs6oUI5BwfpigAhVdwU9+mRUZTZ82GwT19KdlR1JyvUChCCwJBKnqKBAVYKmOQBkk0okLqQuFUDpjFNVudo+mBzQmSMbuCQDxQBIikIDxn0FSCMhSSxB759ajbKqCCp98YpS5aTnlT2FAE0DAtEm7IZuR6GulmCKeX+cAmuXtApuYgqkvu4rpJ4kLo8vzNjBOaQ0OvvLW2MrEAAbQao+csuPMUIoB2D1PrmnyyvNGse4EcnLLximTiRiYykboD9wcYH1oAYlxsjCuxMZJZMnOG75qeKYrEqyAM5JA/En/Gqm9E3NKijkgqnzdaeojkvlClt6jIVhjn0oA9M1M/6OGjyWSEEDGfQiqMF1L5IdIoplSQsW3YJVWxgjsR160+7nMqxLGWXIVd/Ycp/Ss6S8EVrCbhTGoG0bRk9tz/mDUjNG+KSytahlGMkMvK7SEUHP4ZrPnkESPG4jTI+Xrh84x/PFS2rwLc/u5MweW2SQR8wP06cD8hU32AXN0ZUz5eRwh6NlufwwDQBm3y/aLOe5k81pgwHTAHPftjn9K5+7YrcyoDGsiep+6xJJHv1rpdZRhaXEaXCrE21RnBIIbr+RFc1LEikiQFyD8xU5LYJAJpoQ1/LyXEZYdTsBHJqoS0gXJZUXpJtyfXkZ4q7+8KOrAcgfKvAJB6detREq7ZXahIxu67vamAiiW4Jy6M2cBtucr39hT0kjgjkVBIrIuVZckZpiI7KRxwCWOcE+1RuimGRQhXJAUA/eJ6cUAdNqc6zMH85ZZmjUnnax47DPWuT1A75yycnHI5OPY+9WNTuv3Cbm2yeWMqwxhgenFQ6IH1DUIossg5y2MkcZNAFu1j+z6UDHgySkk7uCV7VDrut6lqMq/bpk2x/KI04GB7Vu3sEMdtG8rrEoXKg+mcdO/SuV1corlgpbBBDMvPPbFAMZpdub7U7eJ923JJx3xzXrXiGGS28L+JGWP97NNBCF+oB/rXmvhQpHNJIXGSjEf73QV61qUX2jTXQMSbjWYhz/AHVH/wBiaUikcp4xlZp5rckN5H2S3YcnoOcfQmuM19ZF1K5IVzlyoLrgjHHI9a6W5eW9s9bvHXK/b4mEhPy4MmAB+lYOswg6nOrEkPLI2SOvTHPvmhCMJY5GujHsYO64xj8c1JNBNDbwzzIRG7EIxHpjP8xW14fgV9Um8xQFWGUszYwAF/ziqus60b+OC0jQCztuY07k9z9aq4g0NY5T5bLuc8ggbj64xXfWU00NnDLBCGQMUkAyCnpkZPpXnmipJLcoqHeMFyN2D0/CvbtC0VJ9OjkmBV2UKHUHIB+vWpY0LpzzKXeRthOCu48nvgfh2rU8RxwW3h7UJEMgeeLLE9K1LfTYIrMQSuHgBLAsvIP5Via1dFdO1C3kQi2VC2SchgB2qLlHjLTW32q4mgglIYYDldy7getUpLk3TeXPIYXx8rhcKO9adrLtfy9xe1XcREiYJHUZJ4qleRRLHDLbokazIxcAZ6Hp6g+9aEFQs6u8TiVl2nDnk49cGrUrM8AVwJ0/hkU4bHTHvWa0ixKfMkCybcFZAcrz2/8Ar1YAtXdQJYuTlsA7Vb0+p4oASfMm/adjHJPGD071NZpJLK7yTEJKjlT0GTwP5U+ztUfLPmNSTgDJ/hOOvQVagmby4kbyplfCbAMMVDA49MnFAGZeb11F452HyBjkvweeOfwqzFD/AKOOf3qts2Bhu5BwQfSqmo2224aV/M37d+Mc5IHGPQZ/Sr1vLHEF2tiTY4Mi9vmA/LaKAK7EpGoMjtKyh43ZcYxuJz9B/OpmlSWN5QzBQ7bYx6tnj+VMjj8ucgbyY1A3E5AUjJx+GBUsMyrJE1sd7Ljcg/iOQOh78mgCTM80hWT51PzZJwTuT9QMgfhUVzE0UKDzUi80NIxIOcZwB+ParUnEithSUnQKynjYd3X6YqSdUjWeO4ZSshIGeCFyf5CgDCg3oWjwNxyFOMZ781v28UjqszELCE2s3p3rBtjIrvKqNL5QDHJ6eh/lW2iE6dF5krmJTucqMZJ6CgC9bSmzvJZGCSxOM8YBYnvjvV+zyVkfIVmiPlF1zt+b9RVCLelxbwwr5asQyM4Ga3LaKGdHQAb0kWJpTgAjk5qGUh8263RIUhZ42TJ2/wDLNuuR61k+Jh5dp5Fqr+Z5gZ3xhcZ4/HmtO4u/KuXtLWYyuxwMgsAO+MZzWXqyNFpd7KvXYm4F8KD65Pf2oAkttPtoZbO7upH8plCOoPU44Jx74qa81CVrhZnQeQ8uzA6x44GfrSXBNpbadm3JV1UEqc9BwfpVI294bm5tCXlLDJI4+Y9GFIo6bT5JHvohJg7SoyO/ymtefgn3rB0OG4SeLzbnzUWTZtx0ODzmt+4GP8ahloov3oofgnNFIZ6oRxQQDSknPHWmEGpEebfGOLzNPRQoZvLbg8D7614qbVoxufyiuMMrMBx7c17N8aE36cqksMxtjH++teHuiADzSVKHqFxu/lW9PYyluaCQoY5WLgR4G1NwJ+lFrArRb22rycDeuPYY61mMsSlHXGO4xjA+uauW9sk7Fgh8rvgdfrzVkk8cajD+XI6sMAKvB/nSyQstsh2ybichWYdP55qGSJY5AEVVT+Hoce/JNIrOzZLHGcBi3NAF1mdkZFMjKg5YHhfbFLHcGCUeY0hAA2gHsf61X3rbhudwOCVVR19zVeS4ZFKQRqwf5i4QZHtQAX0wUDZIQwPCk52+wqqrmZ/MZduD2XvREnnR4L52nO0L1qRjvAXC88DAFMCEjDEuuDnIPpU+zISQKNvA3YHWoEf94wK42jp60IxGFV8Ln7uOnvQBPvUs3AwcAH1NOUls/ICT6kEmmK7IwMfGB3HBqFSWkLHO88j0oAGYZPyheM9OtKdoRCvDH+GlACoW+bhuCT0qRNkkYEhwfUDtQBC23AVBhyc5pypuiUKQCOnvSS/K2CD7c9qN2zDDHPbHH0oEPb958hOFxnmlTG3ZjvyQKaGwSCByOKaXG8l/px2oAuWI23kZYDAx1GCK25ZRIxVRgbuT6Viafve6C7Q5PA+UfnmulcYhxIFEnpSGUtUdYYYRCx2hucdx3qnlJCCYXZSflI7gk0+9lMsjqWHlg46Yx9KrlYZMhGyYjgLuPNADZZdpEUZQDONkYzycdTVjT0eW7O1w+DubjBBzz17VWnUxsrxq0Rx13d/bHSrmn2/m4bdmUuOCeQuDnJ75oA9CmVGtfLJVcgjAPXpz+mapXqSTwQi3iMgiBRowR1B4H0PP5U+4SDzI0kjOSIgcZzyFHBqMzKUia1c+YW8zenORjhT265pDK8MeYo9sDI27ALN04B6fQVsWUqpaYuHVi4wcgAfd4/WodRXFg87uQFK5jIzsPQ8/XtWdbSTrAAEMzyI2wxjJ/hOfwxQBJ4ks4ZLFY9iKsZ3K2O2RjoMcgVzNxHGIf9Gxt3Y8wnk8njnqK6PX4mawjlljkSUhSi5xu+XHIrkrgyOoSVkzGhyMdDkjIzihASBVDAyJGqnkME449KciKw2xvHG6jA25TOe/1qAuyriTcTu3AEZ49atCR2jJ8twkhzuDAZ/DH6UxC24275g+XUEMSByMdjXSaJFZaToEurXcIuLqQ7LaCUjCn+9z3rn0E08bSPGoyAMKNvT2p+s6gTGsSuyDGOWYDP49DQBkakQ9+80h3ySPubGCOe+AK2vD9kILNtTG7Yz+Wh6fX+lYVsI5mAEyKGOFKliSa7PWoY7DSrfTZZI0ijh+bHOXbnHPehgZ2sJFcBN+0HPCiTcwA6D9a5bUszTKBiMnGVDZ78H34rRkhMFn88LeYTu4wvH5VjW/E4ZkLtnChxnNCA2NCiMN0bXYQZJEwduQQDuzntxmvQrnVpreDc7okVszyNGeT5zbwgz9CTXB6e8cN/A01xsKMVQK3O44HT0AP5itLUte0wzQJCZZbW3CuWPPmyDofpg4/Okxo6mDT4ovDtzC3l+THdWhbbyCCV/+vXDeKfn1K9kClFhvJIkA+7xgD9Fratteh/4R+9+dPNmdJBDuwRsYHgfgcVz2o6itxeXEibwklzJOVI4G7v8AlmmgM6wiubiWRLVlkaTcrAMMkHB/pVXyWMjRupQoTnA4BA6H8qtQX7WtxO9rEyoTlTnoMfjVIzu0nmZwzHcTn1piN/w7Cs9/iKKSQ7f4AFGPTn6V6/oiXlvDAryuzPjKMxOwD1Prx1rzPwbDetci4ispbtVdQrE7EUjnOT17132h3RluTBcXVzayZKjaoZfcZ9Rz1qJDR2sau2mklPn53GKXdxjg8HmvN/Hl3rGn263EkUsWnyqItxOJMD2PrXXpo8NxGLiGfUI3BBG24ZR74ANV/FVhcTaDIytPL5B3hZJPMB+uRmpGzwa81K4nEeUDJGxJznkVLc6g11FGWtVIHTDEBgO1ad9bl8BWjhQ5bZ0B59qzTOEKmBBC4yBtGRj8Sf5VqSR+ZC8abllgbnnduB549xVpLprqWSNJU+XBLSDBPbP+TUMC288MkcgZJl5BJ+U/mKcYCxYIpCKDucKAP096ALEWoR2ozGkhYKVbBypyuM/rT9SuLOYeZYf6OJsI5K9MEH8B0qr5DST7uIlX5czHgcfz4qMWUjjJ2HLYABJ3AdSPbigBhKm98ySfeQo/eAHDZ6fp1q09yyh2WKPb5b8gjGNzHgduh/Km3FsrK0kq+WyBQEI4brwD6DA5pLybZbbpY1AkTbHJG/cFgf5/pSAnCK8kxyABkhWbC4IXAx75H5VKzO8y28KhHWbcCAFY5I2gc9Mn1qpd3Fo8rSpPIJCxIJOeSDjr2pLSVg7NcM5t2YsSo+ZTnhuvHIoAke9ikmJuVKASl5FUZDt0x+uas27utnOIIVIOEDYwCCMfnzUc4tnMrFVZlK/dY5yUAPHXrRqDpEZLNCQTgYQHIIzyT9MUAZq/aA0zh8BCEOTjOBjH6VeN7PAnlGJZEXDEZ3DnseKqWb7YpIpXQxg7yD/EwqeyihmnY/LvY/IuTyfwoA0tMd7q+iSGyD7lIIjQ/KD6ZNbk9hqdxMsUFlFGu4KheI8cY5JpugvZIyRP5/2vzNqr5hClieuOhxXcTyi0hiG93UuFZlXd9W9smpZSOcnsri4jjtp9VgtGgUosaQsSQeOueprm9ektba4t4DLdypAT5izJhGYe2AK9Dn1HdqaRIsaxAht2B8xx0/DrXE+KdSgvGEQkWSCFjG6MvzMWPJH0pIbNyzUXWiWtrM0avGm+Hechh3BI6YpbmcKqSM211TYSn3fvY/SqOl61ax6ZaxFXAXCOWX+HjOR9cVm65MYLqUqzNASAUDZwpOc0rAdTpzqbmFUztL5z68Gte4rjPCdy9xdW+75QCwxXaXNQ0aRKEnU0USdTRSGerdM0wng5p5PWm9BzipEeXfGbcbWMIDzC3AAz99K8VdCblV5divQLyD6HIr274wgbIQnD+U3UgfxL6141cAxorptLK245Ybj+ua3p7GUtyvIrBkjdXG4/MGAHTtQSWZi3ysSFC5zgdMc1asi4ieWR/mc8MVY/liqd9IWkKrwPpj8a0JLf2j9yIFOSfmZuOPQVTdmycMxccN6GgSeWM7mVl4Bx3pIwZGLmT5+p5xkUANRlUFOPrTtu+InaBmon3ZIDHPbB7VJN86hVBY45yaAGQuiEYGAOg9TQq5fKLyTzjtVg8QD727HOTjNIJAi5XgkY6UARMoBYnG4DPWmx4LgBjn6dqkeRnk2FiMn5iTnJqF96MvGMHn3oEPw3AclgBwcfpQqoQWc7ccDmlUCRe/TjHrTFVfLYkljn5cfrQAqchijD0weaaA+8knkdKnLKTwjAkYxntTODnB5HT3oAbuJwT69DTsbgPnABPTFMCAMMnDY5yafu8rBX5ie1AD3RUGVYY65psY3IdvBP8qe4DqG2BV/iPWoxkMOMLj86ANHSj++GGIZhgfWtA3Dm5KuhZySMtWRYuRtZj0bIOcYrTadFlfZFlyMbjSGRakrCZXCsNq9D0x0xVb5Yt5jlCv0wEznnsas38XneUjqIQvGVPU007YoQkyuABuT1yP6UAPc2wtVjCOY+WJ3fMx/wqxZIGZfKUrGWG9snP4fnVBQs8ihVfbnaABk+9dEmkNFE0yCRAnOzdyR9PXigDq7545ZY0RxwMIx74PH6CorS3uxGp8qMIZgvlx4z94jsORxn8ayLiaWUROkLbUHchcAZ4Ge/XnFR3HiCW0fy7eYb2GGKku2AT6celIZ0M2kO8YSe6IXJDbTuZh1wR07j8qzFubPTRN++draIMgbbgKSSMcVzd5rV3JZqWlYOzHOTjnA7D/PFZZubi5dVllZxgjaOgOOvHvRYDpfEF9JeG3uY+YSzQp8+CT1GQfasZ4WtoDczNGSyldjcsOc/Sm3MdybK3luI12qQpO7O8nuffrTIgqO6yDhTuAWReuf1poRExLW/CqrAhkDZGMe56jFTvLKqDzXUof8Alngjac9Aab5scimNWzGQBuPXPpVaSTKsIFWJemPU+vWgC1IDFpzvBEm5HBBznOfxqC5YGCJXXbNncZB82PXioZI5PsagbxvI4HH9ak1G3ltZCA/7tU3bu+COhpganhW1E+th9x8q3Xzgcjafc1p6oq3+pRG5aQeblnYDIQdjgVB4fgis9FdgzLdXbbc/dCoBk5/GoJLS9v7JntrW8dsbXMaHYxFSwKfiC4VhcRrJukDbQFByF71seGPDd3FZXE9/pNzPbzABJ0bDRjPUA4zVvwvoH9iyfbdX024urkrvhiRCUVj03f4V0Fx4zuF0+S3gt737VMMPJ5eFT1ABGMYzSGkYXirQrbzGjgkjtMQq8cW/e7uexPY9zXNf6DpkS2xQzTYzPIBwpx0HsKXVLjJjLRysZMCPcjfNz2rZh8O2mn2tvc+JrtoPP6RW/wA0hHoQKYjjb+VZHAiX5UYkZHbjH9fzp9raGaMmZlTcMcnHqP6D866r7FoEwePRJ7lJs8NcqME+wx6d6ztDFjBPdDVfMZ0YoY4wBuOTn5j0poDIEcO9WEqpKnyhQCCT/Kqt7FDDIPJJ4AJ47nGR+FdZGlnObm7j0S9FiyhFkVuVx3PHP4VzV+kLeY9u5aMvhC3DYHTI96dwO/8AhzdtJC8V1MiksPLzj5s9vWu2t4LcXwaVy5bKGUEc+zdh14rzjwfpt4trJPDaefcSoGVD2Vf5E/0rp7bVpkkKPDh1AMiSpuDLkADI7j1qJDPQ7OTbAV3q0a8L3IPasjxbeQCxuLC5HkNOm0yq2Bz6ntSQ3tmlp5udkOeWB3Ekdqy9at2vbG5kd0khKEsX/u44BH9KkroeUa+bZkTyTFHsYxkM24t7g+lZyQxPBMWEq7OVLA4JPTNT3NuGnRkkiJUFiq4BA+vtTpnuxOEhlSaN1ADhc5C9yO1akEEE8ltbSGL5lJ+fcm5Pbmn2twrzlT+4XbubHIJ+h7UksUsoDqY2CgK3lnk+9PiZJDseDzVPyBxwAB39O9IB10zqkbqwAR32lVBDnrnHYVZjlWOF/wB+IHAaRHxnB5VsexNVEt5I1PSTdkg7hgLkCrViwWeRAY5WUMfnX5V4fj8Qc0AR+e0jKsS7E2oVV2Jx1yBjnHP16UWtqtwyxRMFcIg5b7rE4PBznrn86j3HcWEp8tmMjqGCnKjkD35qfT5YfMRjIFCtGFccN17/AJmgCpcWaxRxCWNUd41MbRjHds5B/Co/sqiB2ILARo+YuAA3rnmtYRyLbmVTCwaNd+45KtgHI9M9KfdHaLlfKdU25IVuPlDEH3XA/WgDJMExmdUlZG8zaGI5IKE5x+X506NJPJWSaKNBGOeTk5Gfx4NWbi4ZwHMTLvfcGDf7OB/L9KhuC+JUcnZG2N5PQ9AP5fhQBXt+ZkKKScZVyMKvv09a0ILlZJkggRXjQ5DEYwcdTVMultuYMkjhxgHPI57Vdt4pkBeIIQDlix6hu2PxoA2NHub2O3naOJdtuWZJGYBFP8TeucdK6a91C1vdCikn+dWQM6KRuVR2+vf3rBtLV9Ohs0ZsRykuzbN+cfw7f8as3mopLNLbSQXW8hXUhFTeR+gqGikVxcm7do7WS4kG8bYwMcYxuBPTjtXM6wxh1IRfNMFcZDnof96tnTrpn8+K2spjcNkqzzhhGc9hUkVhHLb7dTvYlU5ZvKIzJnvnrx6U0DI79dSt7KEukCPGhzOTneuOn1rEt5HuFnnWUiRYiSSOGH4966E6RbyW6vDdyXVs8m2PcSSoxycVKfDsUNsvkzyNGBuxngNz2/AUmxlLwPdzS6tBBLG0ZjTJGeD7ivR7kVxfhi0EWpLKTls7VI7g/wD6q7S561nLcuJRfgmilkFFSUep+tIevNO7UhpCPNfivl/JRFP+pbkDP8S14tqUZjOTuPr2xxXrvxoO2OMbyg8k8gf7S149K/EaNyxONnr15zW9PYyluXYbQtYRMwLKE3ck8ViNEHJk+8ucc+lWLtiUzChEWduAeM+n0qJFAhIYnGelaIkciBQoCsQCfvCkES+T5hIGD6dadDuY8Ad8ZppfdHtboOmOlADVkYElByTgnFSkr8oUE/3jSb0Cg4O3O0DildThADkEenSgB2WP+qPynrx0prREx7mGOeBjrUYZhIVbIHX2pVPmH5wMdz6UCLFvYyXEEk8WcouTmondF3bxtyB1HIpyTtBGVDvzyAKiZ2Z8yE4Y88ZPHagZMT5ksZO1FxjIOf8AJpjYZ32hTjjI49KcgKphcbGbcT700IS/yEZagQAgg5JLY4pu18NxwfSnOu1m5GAOq96ZIhVeOh560AKxKhSM7unJqLO4cjB9RUpSQgYyAeo9KQNsU4GD0yOaAFUc4XkChsOuc5Ucjsaa7HjkZ74pc72AJ2ntxQBPZBJHVHB2n0rYVBGybpC4bIwRwKzbSOSOeMRtvfGTtA4q0JYYJZGlk3ynOM9BQMkuVlMbRwnciDdnAJX2ptlZT3LgXDskZ6ydSQfTNUmuQxXIYBjzs/iqR5m8xVmeQhRheeSMUgNyG5h0yB1sVW5mfgycbk4I4FU11W45dpU+di3z5O0jI7H3qn5YZUWNAsZGws3Un19q19E0ITxn7QwZQ3QcN/nmgDIvLkysGJeSUsdxY/K3sBToLWeZQEjKCPDYxz0z+IretvDkXmsQ21ckYyCcEnFXYIEtIzhBGzLsQ7tzY2nH9KBmTY6HcXlygn+SM45Ixycf1NaOn6WFXB8reMFSf1PT2FXyZ4psicGPblSy4ORjr+QqMXELq0mN7wlY1ydoKtkf/XpXEVp7aKyt/Ok6LJyA2V4Yg/y/lXMySrJKPLVVwMEE/e9+nFbd9fSABUG5Sx47Aknv9TWNBE0sm0HDA7mGcKM9qaAhHyrzlQc/N9amdA5ALCRB0bHt7U6QsVECsohTnPQHgUWcfnswjACk4DOOpoAk06V47uJNoCZ4yMfWn6gPO1WCNQWKkKBt5b6VBfSm0S2fYuxSchTnmtLwtGdR11LifK+WDIQecADigDWvEjLsrMVVVEKQ4++55Ofaqs3ijUNH0y3t4S9vCjmSIA5LnrzUdwEeeG4IYvKzSKQRw2elU/E/2aW0gWGMM7OxaRzj8hQMs3fxK1+6RUlmj29QgXHasN/EExZi0WBjACOygcYx7iuu07wVJqGii+tltzbxxh2b/noe4HpXK3HhueadksgJD1POB379O1GgjQ8F6ktz4ntpL6PfBbL5gXrjaPTvUviS9bxD4nuHDRqrsAhBwAAvQccGsbwu01j4htxFI8crZjLJz1GK63w3pQW6uo5baTzEDfM5C9Rjr9OaT0GYWrx21gizQvKzYKpgjnqD9KxI9S3SpMV3M3L8Y+Yk/ma9afw/puqwyC4HkWUO15JTwSu3IA9zgmuF1e30iy1ATaTBLJA0ZK7jkq3PPvTTuFjLv7jUwlvGbmVYgu+OJHO0Z+n41RtpkN/HJPGGRWXcMYDYpZbu5BBifLgHnGRgj/CqSoW2hCPXr0piNa91C4uL1poppLZSx2rGxUKvYfhXReG9QmLiK7nwkhCO+OXOOlcv5XB+Q7cr8/4VO1w1okOG+dmyCOuP8e1KwHsFsBBZrEsCmMkFVTlgR171DrVskUV19qWT7LcplhnBVh0JrlfD2uTSanbrLKy7RtAI6f7JPv6122uWrX2lg3Do8TjO1x1qGUtjyy00tZLP7ZLMiwOTGse3GO49uaoZi+1urxxtEoJDg7SM+4610fii7tLaG3tdPsURRtVyfuE+wzWHfokIYRI6ryDgAqxx0q0IomIh1aAuTkckc54qQXD27CJg7BjlkVQNzA9D7e9K0rBQ3kQbGXbgZHbrU0iFYhvVNzYVCh+Uj/aNAiSOzjk3KsyqQCFKADJwD+X+FQ3NuIikQbbCibmK/eOWIGf896ZG4hwsHyZ5Ugc++fardrAJ5Rvl8qVc72Jz8ufvCgCIxmYiVY0iDSsU3dD82cY7nHFSzGWQCW0gjCJ8zLkH5QcHPbPfFPvSkccTTM6ztCJI2HII5J+nOBUFt5qJNFGJBEsZdYgOMnHU+/X8qANCPMzuVVYY5FO6M4ALAbsY9uPyqveRIbeT5XywG1lJGModqj6Z/SrUts1rKHedMxbhgHG4mLqB9aoG5klC/umyhHlMeFJ2qM46kjmgCKO3dd6XLOiBcKrD+LJwR79aLuRHtpCDuJOXTH8XXP8An0psZlukZCSq5aTzH/jI4x/M0/UZAiM8cipMWK7ccAD39aAMqCCQiSbbxEMlSeSa1LaRdi+QGR8EyMXypNVkw0R8wSHYC2VHI98+lSLM626koX2suR2Zf60DLQvpXjEZLgAjDGQ/L/8Arq7bsjAKjNb5wryyHLkelWbW0sbqLekMY7Fm7fT3pLuzEc6RiTfMVAVmXJJPRT+FIBIZn82Q2Ubw+X94q2eM8msi+UlxIh3MckMUA78j3rsbKwvEu5WEkO1GAJx271o38aO8DWsSQToCmHTk+hB9aVxmV4djZbZJJGUREYPPKng8/hxSwSw39zItu7brdQrMG+9k4zj86zHivsT3LzlvO+RivYjHOKl0QPYy3BSYNEGO8MB82Pf0zUtDNLRkjh1KGNnYuXyBXVXHWud0hQJockeYCCR3Gea6K4+8aiW5pEpSdKKWYYFFIZ6oq4496aw496kHWmnrmpEeWfGKJZPLJBO2Ikdx94f4V4pfvGkqZX5ivTGPxr3X4qq27K84h7AE/eFeE6ovmXYZCQGJyTxjHauinsZS3I5ZAVCncpYd+30pURS480sVxgYqR4RvVc5A4JBprBhCzD5cP8oPp61ZAkat5xVc/N1z2FPhRG8yNgGwMkimhBu3LKSzdfrUpMccWNpM3TPvQMrMV2KGTkZ5p5bZGGY/MOfpRIy4yww2MZXvQV/dIducnuOtADWDFC5P0psJ8sYcZzx061Kztk5AJ7DHSomdtvqQc8UCHxnzCFZVVvUU8lBNsCkgnB+nrTI+gwDu28Ht9KFUkhlJ44oAmUtjag6HO30pjMpRgCcr1I6jNNR3VmBwxHH1p6srFtnzZxjjr6/1oGQRphmZfudiTStsyWXORye9SgKR0OwDmozHgcdMdemaBChn+faTnOBUYkUrjIDdDS8htwY5U56011UFSevWgB5T5ht+YfrU1tGGuAMbuOlIrBlLk4JPbjFWYvkXCb9zDC47exoGIR9l27WwWHQdvxqFIt0wBxtODz3zVrbFGxlk3NlenXBpqlJAh2lNgHXigBVQBirAKeoXocCpEARQ8ih0J4cnlaJkTy9wyDydx65pY4SsixxyBmOTImeDQIuTzrJbGKIJ8znfzjAzWh4d2SyNnzPkfOS2MjBB/p+VY5xG5YBMEgAt0U11+mxr9hjYMpMo4I7j5sUhk0UahhEsRaSZvNfacbBuUgE/nSKiQ3DMp3TFcBCcgHCn+WeasSb/AC7iMYjlkB3yKMgHH8vl/Wq5tnefy0KqEw8kx743fzH8qBkcsSSSMELNtXa7jov3cZqOSNZbZtiIFLECc9+R0+lPtYis5UqZo2KkYbAyMdf896juRIjCISbULFvl6Kdwzj8qQFHVXQ2m21nLEABkxtBB7/qawuHiPl7Q+cZAwAPr+da2pRPEwYxly3GzPJHbP51jsTbv5UsKqQc8nP0poQ9FWWMR3AIRT1QVZswsW52+ZFOUUn7ozVTfIm9o8F/vEE/TtUluxWTzCoMjNnZjikBFqqxCCQQgjbjOTzurqfD8P9m+Gri+vSheQiMjvjGeK43WIgMEtulc7mx6f4130mnQ3Gg2EU8zI0ce6T3J65/SmwOes7lZ7UuF8obvlDnO1R/EPSufUGS7K+aPI3naznpzWpqiRQQYjXEePLBL8tjvj9KxWc8LGvyqM59cnrQgPZ/DWs6efCx0h79I5Nu8EMTx3BNczp3iTTZba8tGVWM6De+z5uD0Wqfhu6jh0Ce4tobN7hQRctOcErxjH1pfDV7o+m3F1cTWaTXJtN0cbg4Dk9D+HpSsM5We6gtL2OeznchGDbSpHGea9Qe8hgu1u9qyafJGsrFzkfMP6Vwmr/Zr+2ecxJb3Ev75Y1XbwcjH4Y/Wti2lZPBMRtAZJY5ijhuVA3BgP1P5UAXvF+sTtaR2cZKm4JklQDHHIVR9ARxXH6XFLdBJjvDKdgJPC88D2rShkF3MXafyol6MeT05696breqk6XbQ2saxoZjI2B1OSFP4Bf1p2A04PDkc2k/2mqxrGGYMobLHAwMD3IrjNRtEttSaK3kMhVtrHqCfappdVu8bHuCYWIZlXgZHtTJZFfZMBh1YHjrjiiwicR/Z4dsiEAHJJOSPwpvNwftQQMkZClcZxx1xVe5kknn/AHZZiD0x1q1b2++VVYYkfrGG/KmBr+FyINWgkdWkVjjbjqD0Nety2rxWJ8wGZZRlQedoIrh/Celbry0eOJ3lQ7diKflHqT/nrXeeMY7m3st0F2YY1UgBVB/Ws3uUtjxfxEkYvQWLMDwq+nvSmO3uUHk+aQSAhkbAHFOnG0q8mLhz7/KOaozRubciOI+Zx8uc9+34VZJJtVcRPJGy7ABkbc8+oqaF7COfZPG2wqRtDFl46VX0+1nnkiiULuxjLMOMtx/Otk6f5RWS4kjKwxhzxjufz6UAQz2yJE7orMJCAHx8oGOFNUyiWxk8sRyHAVm3blwCua11v085FkDRoecKMqfTj6Gsu5miEICQrBu6NuI5JHUfrQApZ5iISuHdtqnsoA3EfSpraVnPlyblilBMrAfNyeB9BjFPt5NsK3l6kdwm0bMHkgsf6fypk8zm5iFurIZiFw3p1zn/AIDQBpG/s2zP5YLkO/IyduBj68VjmeFomlt0YMC+NxPC9QR74DVBdGZpo5Y1ykikkdh94dPwqVSZlUshZE8za54+ULwD6jtQBXEjCULNxIqFyoHAIXA/Aio7xlEZiChkQ5J69Rk1clhISR43+ZWGSOcgLgD8sVm6iqxWAaIk5c7ufrn9aAHwfN91iI5iUbnt0wa0rFY4rVYpwPLbLI5POfT2rFG77O4Vg6L82MYP1/CtbSbAXtuoZpNm4gfNyvfmgC08IayhFqj7h82/PU47D29an03ULiPZ57eZIOQrL0PpWvpNvawPDBJLvliyUAfGIzyRTotIje9meAMy4LlSflXPNK5SLdhexHT7hnDqd5TcR8rHPTNTtI16BbSqVe4+aJgeVA6EfhVuxhCxwQb4ztdpCg6NmrkNu1qiTuqSTSyYUr/Ag4xUNlGLrlgq6VdQyS+WyBXZxxzxzXOaQjvLdWsiZt/L3MD1RRgjH4DNdbcwieR1nyDGMtu6H296zIlWKNngk3hiWLEYwAOh/Ki4ip4beWXUhcZDxO4GP7noPyxXaXJ5zXG6BbtbasXhZGhlKsV3fdJOf612VwMNgZx71EtzSOxUm5FFLLRSGeqU36U/tSHgcVIjzD4vvJDAZIkDEQ4Of95a8MlANwZCATncVxmvdPjDIEgX5gpaPGW6Y3CvBjujncZyd2CB3FdFPYyluSXLbnyAQpY5x6elMlYzndjAAAAFOKuwVd5AOSPcVG2QMJnC/rVkkqt+73HIPQGmxSMy89u9IpLIA3C4qXCKRsVs7eR70CGgBmxklB3BpZUbaMKdnbmkyQm4L8zHJGO9SpKfLUsPkH3QPWgZCscgDnouOuaUQ7FPmSFSuMjrUu9TG4dST2z2pqgSDBUuTn5iaBDDvJyihUz34zSEv5u3dtA6YqYSBYljQEt1IJ7VFLwwcgjI6dcUANIJbe7f7OKTGGx0GRjnpQhXL/KTgZ+lSFowH3cE0AN5KABtoGOaI13x5XdtHGSOBUYcktuH8PHvTlaUqVRsxkjKk8Z7UDQ5ggc7BwevfApI1XGCpIzxmmgPvCY+mKdIGznowwTmgCeNQ8m0kAZ4FaMt1IYmV1RVABIHc1lQD9+CwOWOc1faPzGlMb4XAyD3oAjjCeU79j0QnOaUkZIYBEKnb6/lU9rEF3ADODjPfpSTYlDfuyVjPGOWxQBHBIBbqvIAB4J4P4VKk0TsF8vY2eq81YtiAijyWYsMEkepppl2sHVFQDjay4PXtSAiu2QptLAJnOOmck/0rstMVTpVt5SYkCLsTPsR/PFcNuQSOVUNM56dQvJ/Su10K5aXThN5YaQYRWHTqB/PNDBGoYf9BEJbLPnc/r97J/w/+tVQqSjwxSBI1HlmRu4ywx9cUtw4KPBEzjf95hzjrwPwP607aY0jcMMuC0cbEDAwRke+TQMilSSMQtIiK7A7UTnPzEc/XIqG9jK53lSxJAUNtXGG7flU0OZ42c5QCIAu5ySN2SR9eKhbNxOHyiRElUxySM9/wIpAVltknsgrM7yhiN4zgcAjmsK9tfJlJuGLDJClR1bqM+1dO0O2zYecrx5bJBxtwMjH51z00jTn5yWc8KM9BjqaaEVbmORlD+WS7qGbHTnoafATEpVzhR1YDp9DRO0dpsdAzMyAFScjHqaeiefp90EPmTnjB6KMfqaAH+FrRNX8Si4lT/RbcGVx1GB0H4mtrVL6aXzke3YXEgI2qPlC5yPxrR8K20eg+GWklC/arnBOR0XqKxb/AFJmmtWExcb/ALp70t2BzGrxyNcogzJIwyUX+Q+lXbPRpLiJDgKWB2gnuOxpbSW2i1e5mmITylJXPXd7VDNrtzK22zBV3bgr2+tPYCzY6ZdX2n3cVsMkLlo/Ug5/xqhcX7EyiSJkm6Zbqpxiu68NQNpentLc7TOQSwB6nOQM+9Y+rx2mpXkUd7Oschc5l24wP85pJgcjNPvjO4HzOnmFsnHPAro9I1WOy8LxpFsacTtIF7v0HP0+audmhtxcSRQSOwB2oSOvvUtnbhriFIgWyhJycYwDkfmKoBk0rifeN7hiWxjrTLq6lm8qLYUVcYB7/Wt3wtapca5DFIGCFHbHphGOP0FV9WgW2vCkQLL1JPJI7/y/nSAwZldADsIU8ZI604OfLYYAwf1rRuypsrcFQGyzNzwDwBVBdpIXggZb/wCvTET2sRY4LSMD97aOc+ldz4fsop7UO1qjOAPnPGMYrE8I6f8AbZxHuyDw5H8NemWejS2scMEUqKNqkgjJ4Pc+9S2UjpNBnQSERIigfuzCv/LP3HsaoeNbSylt5JJZHmiKFRGpOAfXFbWi2/2UfaJxmXaxJHQjtj8Kp+IZdP8A7NuZpI3ifB2E9CccVF9Suh4myWzK8YWR2jGE4+UfWmLaXEUEdxDIqEAb43P3utdI88UUBaaLyw5yVYdRxVaOztpFkeNmlTBZUP8ADVkmLe6RNbXCTROV24wyd+nb6mppfOcKLpi6hNpUdWA6ZHuTWbqV/c3Co5lPB+6o4HsfepIcT26PltqkF8HkZPrTEOmkjV8LvjUcjHJUj/JqGNEWRzOrN2LMOQOOcetWY4vLhkCKJJDgHcCW3dcj2xUqhbl55WLJncUJUgggAHI9KAAQRJE6tcBUAO0L8w6kAH9D+dUnlZAVmlcwjLnZ1VgrAY9sn9aWNoozGq+WzyjYTjG3IGfwwcVGZYpLqWSMFQpJXPTjk/0/CgC6Y5UlmWMedHGBGr+mWYAj1HvRiSIPyAi74tjd/mAJ/WoFYf2cqNK3nIgCnOMAfMVP03ZqzPJuhSXYTiJTkjuADQBXlaWMzsEwgc8Dkjr+lUdTCrCJd+4ONxUDpkk/zrTnJReCRIQwfA4I+Y5+vNZuoxg7egHAwx6Lyf60AZ8QzcMPMZcAY9K3rGEKvmOZQxyVaL+Mc9qo7oUldSRtOBkDg8irdtLIkmLeQhduMr1A6nrQBtWdi0wMyzMgdRiQj5lPetA3jW8wsEkeWZ8b8/LnuKy9Htxd2citPIGiJIKnhfX61pahbMI7W8ZkdoQDgjlz9allI2zctaLI0MayP95FA6diKu31yILW3kZgHwCgU8kkVkadf/aNOkMuA0ucgds5qR/nhtxM4jYqIVVjwMHrU2GaMUf2tI2lbEEY/eO/du9ZWptZWhUuH8tlywUZVvQfzpfPubnS4bL5PnBCMo6gZ61SUW/9nRpdsvzcADJ2+xpALo5ja9imt49kLMMZGDgEV2Nx1zXMaXNFJLDHaqfLiPzZXHcV09zw3FTI0RTloomopDPVuopppSdooNSI8v8AjAyCIBww3Q4O09twrwdGU3A2q20Pn6ivc/jHIIwMKGJh4Bx/fHrXiVttMyHdtG4dfxrop7GUtxuSZI2AHLHA9KSVBv4YY68etSythl2kEgtyBiiRlB4POME9MVZIkQyVjC5zyKjc4mJVTz39qfD8pyX6D60K4XKtwo6cUAKuARtOcdzSqhKyYzhT+VCqwjKNxuwRkc/hRl0yVK4I5BFAhsuACTkNgcGkQfLySPQZpYmV0AJUnOck0kW9t+OQylaBjFOdvA9fenY3oMBvQilBZWDIuSDwoHpSSMS25chSck7cfjQITcFJ2cMR0x1prbSQxByTz+dObKklNvIwDmkjUMcnAGOfrQAgjVsjdwOTk07bgsqNlcc5puQ2CmA3PGKkdWG4v07kUAIpIKsgGBxikckAbxliO/amxOEdXGOD1NP89vtYdVyc7gD/ACoAnsnZrxEcA+1WrzfHcuq8lsZUCoEm868M7gLj06k+1PuZo/ND7vnUdc0APIkKkkMnPzYPIp0ecsrOWwoOc4yfepEmDwoCpdznIP06ihYVJZYIycAAN3PvQMbbGZNqOdmfudweehqVZ5hCRNGGwNyj16YqrJEwCqxYSOCCCclR/jSwTIAADvkXgBuMDNIBtwgMpdi0eBk5HX2FdRosyrpzQQ5aQcLEo7E5z+tc0DJIJHAVlOeXPf2Fdj4Qh8u1MjoqBipAHXqAf5UAW4V+zxqJhucYUBB2JH64NREXDGEEHIi2jHVDzyav2pWJFDDMh4PGTxsyP51G21lVkgJYt5ZYrgk7c9PqaBkN5BFG+yRmVXVVctnhRuOB9cYqUlIbJX8kqFBwB1A4OP0/WiW/sZZ5US4iV2PEZbvg49upNSX11bRoDNKqsc4zjnDf/Y0gM6UJPp0gki2R7D+AJx/T9KwYgjMgkmBkPy7CuOg/irpPISS1kELjyWBCN1wMbv61iapbR28uZCXm3Ak42nGCOT2oQjKeQSYijwspwoHp9a6jwlpSXd/a27o374l3I6gCuaQb5GPlbS3ysh52L6g16N4NxbaVf6o/DOv2e3/qR+VDGZniSSC6u7gR3gQWkgPlgdTwAPeuNv3jk1Gb5B5UMb5I4+cmmXNs0WpS3AuT5jS9HycE85qrcn9zNGJQznBZl7k9qaEyCyt7a6O2SR1k5YsT96uo8PSafYQSfaYrSaZVDo5A9e5rnI5BCc7A67Rw2G59q3P7LtX06CW/RzcSk7EX5eOgz7UMDp/Eesac8MFvEkbhHUecnAJOCR/OuE8R3Uks7RzxiNzgkofb/DFWIoVhuY4J3cRQklY2HOcckdqyL25FzdM53/N/e5IHpQkB0Eek6bB4ft5biKR7uZGlLp0AOdorB02VLWR5x98cIjHOck5/DFdOms/afCkViYCj7tqzEYAVev161y08AwQM4UZO0ZoA6bwNPv8AFBaNnKpBOwyBnOxuf1rP1pvMvVKAKQgH3sfw5/DrTPCN4ml60s7t8jxSR5xkjKnt9RTdQSY3we5bLy/vGB4xk8/lxQBWvAjXCoM7o4sjjg/xf1qio3FfIjVuDzg1PdFoZmwRggDOcnGcf0FTaOsklwRGNzbCSB0wBz/L9KYjuvAsQiim2lS7dGI649a6trkQvEJECsqgbt5GCPQDtXEW07o8WYZI4g23KHaWz6+wyK6O41LdHaPsgzGUGwn75754x1/lUtFI7DSr+6ntZFmYJuQLETxhufyFV9cnludEuvOgCtbqZGU8g47g1kW2sO+oXlvfor2yfLtik+bnnA6Zq7d+KdCtdPlhk89DLF5EaSR5J4/WpsVc80udQiMwaWIknCqT065pt1Is2XguIoHz83zYLBv04qa+0S6vbkyCBoY1UYEhCBfcinppUtoPPuUBtlXKSR7Xzjrxjp+FUSyJdONxaoPtiyKQrFWGeQdpGRVURvYXE0ElqoiYmN3U5LEcDHelk0820qhpnAmBYbV2kDrnAPP5VYitL7UbZGa4KwpKXZwwLtz6D3piGHUYXvJLKErDAV2Ix4dWGAM/hT/Mu3M0UZQKwJDDnbubccfUCsm40u7RWkeTzrYMzMq53cHGSPrUd6stpqRjVpFjAwwTjtzyBQBauEKSu8losoSN4iV5zkbVY/8AfJNQXcKqu5yZAQSrxj5njGAOB0PFNjvrmIkRFWXLAZ43DnqT7nH50gNyrSSxwhE53bejDk4+ntQAy2eTdcSSI0jONyMcY3A5x+mPoatF7hbWU3O1I2AjYDqrdP5fyrLablkG9YuQyA4Xd2I9KmNxJOkiqHk2MGLk5P1+tAGkrCQokZRjjD57ADms+7mKweWuxYXjXlhktgHP+FWbMwtMzI+x2XjcMDGM5/EisufyWYvvYKWPyOOVGP8A69ADYH8mQhhH5TEbgvYZrRVAuwxtiFwcOecjpj2qnYkNJIrBWgYhtzdgK2hLIMRwLaorDCJnlgM849aAJLCdrJdsWXaUt16EitW4IklEU7EhwHVVz8hx3/Gsyw3XEbtd4QqGj24I2596t2khWGaOFvMgVdrOzck8dKllIuWUPlWLncVkDfMD2A7irF5qcTxGOKI3EIP+sUYHJ5FUriSe3jcb45RuPzH+Edvr6Yqna3SW8T28yOvnZUxgYC+hH86QXNfSIZo1Z3mUFSHCo4YBcEdqdc2yrKhMm1dm4H+8xPFZix2Vj5rCVBcQjHLAeb+GfpSQ30cumLJcMRdMwiAHO3nNIZv2sUivA/T5wSR/FkiujuBg1yGlX6JJb27SGaUsV9DjPBIrr7kelQzSJTm9aKJRxRSGerHpz1pO1PxmkIAFSI8r+MDFGVgSuIeoP+2K8KCn7TtU5BbGc+9e5/GY7GQjLFocYyP74rw4KXfKqQASPxrop7GUtyeXCwpn74Zic+lMBBbkEntnjNPnyHBcqVcZH+c0kSswVsAJnb15z/hVkgYF2eanCA85/wAacgUqwJIYnPYilfKBwmMHkFT+uc1GJHJR5yzDpu60AMkKh3ZiuR2z3pYyu4AOrA9SaVZPMlM0oyq5z05pYQjsdqFO+MigQpJkUsCEAHABqNQd+0t0HQCnOHHpu3fhimRB+Sy5boDmgBQ3yN5YwAfyphw2FGCrdcYp7Hbgrkd+O5p53MjHABU9+vJoAjRUXCnhuxzRGisCXH5HGaXyyTuZTx3x0pjqQVGQFI4oAZGuXO35V9SelBchCmQ+T94d6eEXKgNyASeetRldq/M24egoAk3oVAMZwRgc96MNhScKQKC4ZsHBx0xxSiUnKgk8etAEtoGMirGF5OQKmG/fN5qjpkgdqq2q/vBliAK0GKMdw3iUD7pOc0AMVCoJG1zgnLZx9KFZ1Q53L3AXofYVJG+1cSqSRwVzgg+v0qNJdzyIj7EI+bJ5/OgAJRQAQV3tkKetT2kXlSFmIxgZ4zzmnQ7W3ZRlSMcF+TVK4nlmSZmYqq4VVHU9aAJpnR5yqRbz3PQZ+tdFYa9a2mn+TskV88Iozxz3o0fwhNJpB1K+mht7EgbWkPB9qpxxafJqcUUTfbFHyFAwHAH8JxipKOksr63v5i9tIUmB4Vhg4yD/AEqr4hvVsoZEhIE5UgKTk9ufzFYunWu7xKkEsM9uIVdlgnPPT8K0PGNviVbo7tkbENjg7S55/MCgDk0hmnuY1Rj5jfMRjGzk8k9v/r1PNZXCBAG3SyrwCw4X1P8AnvXQeFtLhIke9nWG2bBlmc88gEKPfGDmr13e6XbRbY7dbpI3dC4yxlyPkO49uOlO4jk7G/k05P3cjvhvnGBs+lb1zMuo6clzDBJ5kg2yE8ZPrn2rAum864ZlgWFuhRQRj/PtW9od3KNFngZm3QvtjGexyKAKWlW7yXMcUnLu4wucsW7D24NejeJUXR9NtrCPCiGM+aoPRm5Nc54Otgkkl2+wtbAsqjGA54Wr/iIG9tre8urxvMZ/mUEGPA/nx3qdxnH6nJFHFztPfaSeT6k+tYsiIhbJGX6YPGTVnU5UWd1eVHVlyQB9zn05q/bz200SvFa27kcABOT6kkYqhGbptt9qu7eJhyZNvXgV6dqVrBFpsZXbgqxUu2PlHCkfjk1iaUdNdomWEpI3GNzBT7ZI/rW7q1xAEFvGVcqn3XYDYOQemM4+akBxeqzBrpp9qKYv3Y+XBPAO73HFc9HLC93K8kRJc4wF4B71q6zdpNcxxHmJI9hPc9T/ADIrLb/R0jfILjkYPX6/jTQHc+D9Ns9S0VobtiIkuSqSA4eNmUYwPQ8/lWF4p8H6vpatOjNPYj5vMXqM5xkVqfD+81CW88jTjtFyNs2zBcYJ6enXrXqthosqaNdxQ2rR3EuVdpDneCuep+o/KpbsUlofP2jQs9z5kr8LzuPGDjJH5ZqzdXv9o6pczMM7nZxngKGbPPpxVrXbT+x9XvdOiYBEdlGeeCR/Ss0s6tIky7S6IHXHJ6DNUiSpdfupEk5JZUI4A/z2rU0GAs6+SxSYEYye3f8Al+tZ2quq6hL5ZVkVtoyvoB7Vu+GbaVy8+MjHzMvQdO3X9KGFjp4rCIBtzsHjAKlmOCxPJH6/nWpYaTZTWXm6jJ5UMb52swEjHJ7dh71PJYRW9rEzOjiaL/VjIIOAcqO9S21ztEEbKtuudzggszfU47+lTcpIpQWtpdXixi2CR53MwBkJHbDZJzitu60jw9BbOktgG8vgSSSEsT7c5z7CrunSmMDzArqQDiPIGRmryTKq3Ahk8qaRf3aFd2Tjk47mpCx47c3d1C9xHayXTLM/ypzhCD6nn0oFrfSlLe5muI4jwcsM5I7Y7ZqLWGkGq/OxIDfeYN1z1wOn5VNNPFI6qJHUOwBkjJBzntxwKsRPcWpsraIy3TXSkMgVwMDj1FR2ESo75uZ4m3YTyiM7gewx0qV7eSyhWSweTHIdjhjjPpmp9AtIZLhpZo1CYDbiTn+fFACalaX8MCXSXUcjK3zq/Rh1IPt71fsJjeWIkS2iiRCY2l3cMwXOSDzgjFXIkhv2UHdKkfROg/h64/zxWdr2r6dZxfYrm5AkiAGyNNwBBO1jgfpQBmLNKl3dQxW4nj3GTADIVU56Aev9axdUa4msVk+yfNyRhiGXOeCD15wK6g+K9MMRLTF5COW8s5bH3T09eao3kKXl5JfWU6TKH80kOA65AHH4j070Ac080yyrGeW27gyAH6nOPw/Gogskke5ofLCZ/eBeW9s+tdBc6a1ngyhU6IBGPlJ68Z+oOPrSWkquHUwt5eR+6HV92Mj6kAsKYjAWeWF4BMNkY4DsvHH4VNeQwzxJcb089g2/YcLnnjFasyCQbVdGEm0KrHBIIPNVJbayjvxDJGUJRmZs8dDj8/WgDGjBguoXVV+X5cju3uK2Hu34SQRhHON56j8vpVjRYLd2fNvFOCgKq/PPfHvWjDawz3aIiiK5VMkBCFBBOMA96QFSB5EdrNGgdgMHd8vXsD3zmtVNNN/aRxXA8uNQXSKLhpQoxkGt06Cl7KTI4a6BBcMuEPHGPQ1oaVHB9mtoLiQZXcQVUnnpgUmykjzc22oyKUijm+Vi2MZLem6rMtndTRwtdIAztt29Mkd/pXeWqi1u3tbWVAomZ2QkEuMfmKrf2fHNK7tbyITlQ3mds+np+VTcdjAg8MT3EgWWe1iijQmQRYbnHQ+lWYbHTrOKabc8UwfAZgG/4FirN1iGJQpiWWQ7uOFI9QfT2NVLq2m8p57mW1yp3g7w7dRjA7dKGxobBa2o1ATwTtNO0iyF2XbkZArs7kcA1wdtKr3tu6OGLsucHLHGOtd7cjAqJFRKMh4opJelFIo9bHA6YpCadxjnrTSKkR5R8ZgpMW4dIc5wD/EK8Pkl2zMIyWBY42969v8AjdGTFGwRWPlHGTz95a8Q3J9oiYKSowSM10U9jKW5PdRsZFDL5Z29AvSoYnKqABhTgZIqzdN5rtJswjDK5fnNRxxo2FJHTdznFWSRKpJMYbLdORwKVNxUDeRg9DSltgAUlcDsOlREs5bYW+p4zQBMVwjIRgsc9OlKxlV1jTOf727IzS27EKQyne3Vz6UMQkm0xhuflI5A/lQBFljGW5+9nHY05WVjwMcc+lLMAYixjYH17ClRWWNtqjAOeaBDHQiRVIOAOuKaSMEbiQeTkVYLtINoB2nqD1yKikQCI8fKPVcUAQySsdy53A9CBTVT5gUyWHZqe4CqoQgjk5x14pyMXYkDA9AOuKAGLG27gH+fOOlSjD4V0AI5JHWnESCVTtU54wPTHWoWYfxMSPcUANcKGZgBnPagsBjaDnGcgd/SnSou3KgZ46d6aWCxlW2gnv3FAEtoNrK+OB2NaUoeRlZsBiMgoR0/Ks6zeMSjh8449quTy+VOCoxuHG00ATJKrxOzpvRB95B0FDMFWRSm9QR8wwGUfSkilC2xVQqlmyDjBPsaZdsfs5BVY+R83YfWgCOe58ywYCQklsYYdKgaUSrGgQOEBYlR39zSRxMwKbvmJOJAeDUe14kLDlvu8+lAHfaNHH4l0qz0271FraC2UkZUsjEfz9K1JdGsbK1vo7RxK8siohEewAnuATwK4rw3r0dgqwy2xlj5yQTmrer6vDePttXkiGd6hieOO5/GptqUiLV7vzmaafU0lljjdYlETFVOeit6Y71avdRj1XRZVVm37EUhgcg7jk5Has83tu1g8DQqNg2pKwAJX24z3qnZXj2lxtjJcShkUYBwOxxng1VhHbeA7G01T7bY6g24xuZoFAwJQBswexGO1W9T0+z03SnhdZVEimbdGpcRuCdvGOmePxrlprtLIJc2xlt5hI0o8vrnLc46elat74kGpWkDzpNau4CyspwrfqOCe1SxnPzSG/kgndtzYO7HbvVu2tXjsZpbiUszkM3lHOB6n07VnXq2dtA6WVx9okbG98YWPrxnvVTS2v7nUbewhkcCZwm3HHJApiPTtNhl07wHdsYc3F6+MqoJEanG4VwCWctrYS3N7dS7+fIQZIcfyxnivT/GDfZbcadE6kLGsEYAyMgfMSO3WvO9VnWS4SNWHlRqFUkDoOv+fepQzClgjMUe7gquCy4O4+pqO28rcVSMspH93HPtXV6V4cW/Z5LnUVjjIJCwoWyeu3OMZrd1Pw1oEGlWd1Et05YbGkxgh/cdvSquI5m50bUbSGCS2E8kbL5hiQ45xnOPTFVNNu0e5upLkY3qIwp4AJ6+5781310pfTHbT5IwxCospJyinPH5CuAvoHt4bj7QxYsQzAe3fNFwM8KbzU0RWyobIz+lRy7h8kZO48EcHkd6ksPNJkZA/mSdGA/Ln86Ro2jY+YjEcqxOMjNMDrvh9ezafqEktvGkc5hKbnGOvIORn0H516/4dvbue32easrjh2Py89Djr6ivJvhhNbRa8++KW9mZVWKInhWPUntj/CvXJbh5bMNbwiG4R0/dJgZHTHYDp19qzkXHY8l8eWCR+N7tREwEm12CnJI25Yj8e/vXOK4N3507xKkEix726yben4gZrsPFVhr0niIXcluiSzxgxlmGVAAyQRnvz9MVwsUQl+1LO/lyj5oQ/AkXpwPXp+FUibGZqMnnXUrFU/1hOVPHqDXceBbZnV1nWNRziWViqg9uevr1rg3BRmXI4xtJr0Hwle2os4iIHRMBZMqWXOfmY+3ApvYSOrtCh1YRQESJEoVZQx+VWHI598dMVp3kdwL9FumjZGOxLeNSBuAySeuaiuElexnvYJPJSPhgpHcjgjsQAKmtJpoRJeXiwSSIu+KQNwUzg/8AAutQWXbd2sZozdrE8hXKxxk46Uy9vM+dNbxxLqEKbkRiOh9CR1xV2yvp47aSW6jt8Mw8kJydp9+xrG1yzS/tpvJeZMqQWH3mb0zjgc0gPNNUdL+4ne5eyhmLE+Xgkg/3WIqikjPZOjJukA5CqTsGfUCtODSY5UkS5Ux3EIJdyQN+D096r6tewJbmMKrRkAEo+0Djjpyask19Pulx9nnmiPyY3oOQQc8Hvx3rbknFzbr9nRGlAOxX+Unnv7cV5zLGzmWQ78jjeTsB/wDZjW/oN02y4W5O8N0jXPXnHy9QM4pgHirUbm0gt7KJ1hvJ33N5T4KgcYBHXP8ASuKkgu/PfdDMz5+Yshzz/F6frXoGpaPHqlvHLdnZcIDtZMYQAE4GfeuPsND1PVt3kA7BIIiHfGeM8DvRsBTh090ZisqKMb1jmOwv16ep/GpLe0kOfsNxG86DLx5AYHvtOfmr0qy0ZdCsFsrnQrW+vbg+YXflVLdFB9u9cyyKl008elTw28RJuFJ3xKoOOD9T6UXCwkGvjUbQWmrYjuY1Kh2479cY4IrQuLWMEZlXYYthc/LuG0bCpHVhzXM3FvdSXcrWYt3t2dkiaVFJbtglhu71YWzS0tD9rnjnMZVoooySELDJA/IA0CLUsQLxyFtqAjc7YBwCQr8+nTFQ7ZxPaNKiSoofJY/eGDz0phRzAjsqvb5AYbyWIOM8e2afqunPFZpJaosieXu/1rEqec4Hp0oANJult9YLMqxqSSfRDjj+ddvpFvLetm7ZBIT+6bIJYnnArzKJBG211iCjBLMSeffv+ldfoeom2kDags4gUBEaOQFOenTmkxo7KzuoZWInnKiFiCw9c/zHpUS+bI0aKYUfzPlllBAjU/xKR+tYcbQjU5oJjvj37xJLk8nq3H8WK07y5htjKmJRaFiwYZYEd8GpZSNmexQakZZpIlj2jzJR9+Ttgd8Zp2zzopYo9kDY+UK+CPr6Gobe9jlU3bEMixkIDkb1xz1rFnuZFkeeG5LcAOxjCoT2zgfrUjFafBMd8fKJJKROhJxjgp7ZFV/JVLn5mglcjbGZEXBGfvetOvrm5ktg7bHurZQ6MDuGA2ODUEMrXtpdxusokVNxbHHqV/pQBTi3W+reUIIlAOFKLgDnPpXdXP51yNpA7XRCW/lMBvfnnGB0rr7gfLnNSyombL3opZRyaKRR65imH2p9NY1Ijyj41nKRL0/cnpx/EteIOwJAVNuBj6kdxXtvxtcqkZB48k+38S14o/mR7CWAzk9c10U9jKW41llBZBg5+YgjGaSIM6A7sY4ALU6IzO+5PvMcHtx+FXlSO2lGU853688fSqJKNwqMQUG3PQdM+tPZVKqJiVQDIArQui0kTqbPbjHIHI/GqHR2wrElcfN2oAQHdypPlqMYPp9aFkEjZABC43D1pNrPAAEC4PPzck/Sm4XJyTu9elMRIwADbCNx6ZprttbJU+pwacj5RY36Eblzwc0xznHPUcAdaAJbW4RZgxwd3JBHGevSoWCszN/q1JyFxnB9qbHCxcDovOOelTK3DK+0OBxjr+FAETkEhScLnIyOlSwxYUyJgopz9DUMiFZssVPHfqKld5ZLfHykMckDjpQBF5mGJXAYYBI9ajcZwBhsH0NTgAoUC5I64qKRAjEA/KoB49aAGycse34fpTI+FYY4JxjFSogCsWI2dj700hmwudgPegCW1YvcgSZAxg4FWJ03OQzlgAQSOaq2qEv8z4BGCatvGwUBlOOO3H40AOjmydjgD07Y7U9Yw0GxwrMB9SKIrcDLFNxxnC85FVmaNmkWRVzjOQcfhmgY1GaPAkXbnnHalCC4RtrZf7x9BRjzCO5wPlUmuz0TwPe3lrHc3bLYQumFLr80p64ApN2CxyNhbyidC0eH3AKTgjINdjrOl2j3cccyeV58YbcgwQen41K/hyG0sLTULCaaWaKYi6VyMx4P93096t6tPDqtgkscyx3cHYHqB2/Kle4bHF61oo0jG+fccgjjj+ZqppczjdFBHAZVBJJA3cn1PtV3xBfJqMNqFP76M7D7jt+WTWQ8JDfIRlTnaDg8VQHZo2jXFozXNrHPMxSOP978y/Xp60+bw/pt48cVg8ghAw+2TcA/cYP4d65C2nZW83ykbdhXjYn5+vQ9utbVnqCQukJgingkDSNhdp29Mqev4e1IDXutF0m00p/MhmYwBgzLNllbI+8AMDg1seA9D09tZtdQgt5Ilgiad2lJBY4wCAeg5rAt50t7udFZvs8mXjgc5DN05PGegNdhagw+Frgu4jv74efhv4I14Ufj/WpYzG8RTi6vpJ7h3jl27wvTCE8fia5mz81ndIrczyh/n287AP8A69T6hcm7dVclXAG8Hrubv9BjitDw5EmnxTNLC+HJAk52sB3HzCmtgKFpcPAbh5luYLraWjRIiASO/vTP+EjnfTbuykTek/zEE4CMPTjv6Vr6nqz3Q8uGO3RVUqXJVCR9SxNcwVtI7d4YiiTBhmQSbxj1FOwHWaeZR4blmRVhhmbKLJ3wBuYe3tXK6wJ5blIJWWPdtZUXk47Z5/Gt21ITSo/tE7rCF2Ie2OrNj9K5axxNqc0zFtuSBu688A0gZfhV4UIjCOEIxg+1ZkquwDyJsQ/3jnn3rQldrVmWNNpJ3HPQjFZ8r7x++iBBAOEboelMR6b8ILF44L/VfISW4jBiiIbHHc4rS+K13NYR2s1nLKsb584pnjkA5P6fjWZ8LZI3s7m0SXyg8pwRknkHg/iK7a/0q01fTxaTTFSiBHXfgucBsHnvj9Kze5S2PD7jxReMojNwrwq5YAg4APTg+w6elYdzdTXLhnkdwgAUk9AOOPQV6He/D6wS5QLqWA+44K89M4rnPFvh2PRb77Nb3kbxNGHRiMFie1aJoWpzLEM2Rn6+ldd4HvPKu5EmDSWzrh4kGdwAHX2HJrkYwPN2Kdw6Y9a3fDvmxXcXlqs3nBlWMgYHGDmhiPWtStIZtOEaHMSxFmDPy/dSAOprQiEMfk2jW0jBjvzs4PTAz/OsWw0+e30t8zylUG4mFADtzxyea2dPJlVVW4OwDIDH5iMHrUFI1ZGs3Tyiyls4wOdo6Zp1yFS2GD8oXAx61kNdQWcpEaAsGJYDoSTxk0uvyrLpoG8fadpYIG5VvSkBwwt7641hzdW5Te+2OUMrFBkk5Ge4rLvzJPHfRyIv2dCNqw4DZA4Of51EbzUpNV863Dx78DbITt4H61o7ZLdZJXtvMZo8yOWzn3FWI5qxhmed1EeTx8qp8x/E5/nW/PA0DZSzMRzuLqC5I4xkjv1q1ZXEM87w7nieXnOMHoOn5VZkdrSCKKF1z94EEsT0JzmgCuDJcLJa/NtKAs0oKkZB9u1Oeb+zPEVpcwbhbMFX+9jjDgjHB/8ArVNaC4ntS7zIrs2MoM9iMGtSPTbW4g1O8ljMjxQ705IXODk479BSYzorrXo3NtaxxRzux+VSoO0Yz/KsnX9dtpLiGBbZ3tfKKT+QgAZc846cdefWubkabT5jLGrHz4gI+OY89TgdO1XbHRrzUBPdzrCs4WOKFpQwQR5we/0P1pWsDOJup4E+0pEGeOJ3SMS8E5bIJzzn5j+npWdqLDftZlaXduco3AJ6flzWh4ssW0/WJ4kJmQ4eJydwYgYI/PNYfLnGFULyFxz/AJ5rREktxf7lWMRrlW6nkg59auS3jrZuIpFQOwDMoGcD1PpWRkFC287i3CkZOKmx5aqDuG4fN2oA0IJguJfLhMnynccEYHFdfo9tBqEUP2i1ihhyHEls+1lI6nBHNcdbJvsXKb94OC2Mg+n9a6bS/tVtZhVglcPxHwCBmpYFu8QW+qXCCJzbvIqh855/CupvIo0tba0Q7/KG5ygwM+lcbbWt1c362h2/bl+YShiAQOqkdM/Su8kkNlNafZ2ikkU+VOM9Ae9Sy0P1Z7W+09vMRUO3ERU8k9/5VzqwKLEFRMHX72W5I6n2PFdbPd28lkY9OSL925IJwSxHX6VhR6TJcwTZd41b97tzkg9wTUIZSjjkH2q1mQW7ooeORf4gSMe3p3pNNcRvcQRsVdfmwxyevOf8961L6ZHsQZI44lQBEOQxIBGNxrFtbI2+sMJW2zTg87iQR3P0pgaBkaSeaRlHmvGd3PIA9PwFbtxyorkbKQxPeRlg/lwsgY919Qa66YlkB9qhlRM2bgmilnHXNFBR6znimGnU1ixqRHlHxqXekW44xCx5/wB5a8QicvKM9ScbTXuXxnjJijK8YibJ9fmWvD4lRJ1DZ+XvXRT2Mpblli9vI0Sj5yeBxWlp2nS30gM00cKsMAHg59cCoLaS3i1FprmMyJtyFJ6n1rRVpdTtp5UQQNbJuXHBAz69TVElG4skBkS3ug7L+GSKpebLgB02r3bvXRaXp8E+mSTs/K/OQ3UmsrycwSSnkb8bepApAZ+WVpAr59Ce4qNfmyrgYxxg08LnKITuJ4GK6LRNJtnliEiiSTncDwo9c0wOaSMl1D8npyeAKUqcKuOR0xXYT6fYRxzzvGphBI+U5yawxHaxwGV1Hm7sRpjAA9TRcCgHfy/lO1idmRnFM/iLZAYH1HFWzJcLaEjY0LH7uOnPX2qokDOC8e1iP4QMUARMm9VznA7+tNEaqhOefX2p+DEF38tnOKZJgMEc9+cD6UxBhokAD4HbBpTjbjHzcZPrUTjJBVjtqfcrriPO7sT60AIU3fLwFHp0xTJNqkg5Y/3qUsUjdX5YHikZRKoAGGHPWgB1oEVwHHXIqx5gjXGN56cnvUcIUOrPgKBgDqeasnLOMpkAdSuAQKAJ7coJHPT5eOe/1rrfDnhWGe2a51XKRyx7o1HGSTjNVvB+gDUZFurgFLGDLOW798Cug1vUhPOkkYJiCBI0Q8BelS32KRzWrJp1pPIulRRhoQCsjsT8w/nWx4X8XmW3K3371skMpfCoAMjGP/r1jXwzGQIVWWaQxqpHIyOtEmnJYQrFhwk0eZAoyBzjOfXNG6AvaxfQXVytzFcSpI/BkiAxt7gg9awbq/eSfzYre2KxE+Y20jOf7wBxnpwKoaDYi4vxGXUIGJIYc8VtW4bTriKymjH2W8k2OTg89P50bAZkTWcjkzQrMGbkR5Xp2A/Kqt8tuk0oit5Uw+3Yx5JPStPULWPTG+QtmRmCgjGDwP6iqsqm/wBQQhginy2CkjkY+f8AlTEUTKk7yNHEsar0Q9Me1VbUvuWJ2wNxZQ35HntxWvK6rGjxEHMeJNvGCeAfzNZVvLHbXYd1Dq3Jz2GP/wBdAjW8M6VJqWuwQqzEBwWfpgA8/Wum8cahKutLLp8YC+SLfynPHyng/wAq1vhlpzQ6Je6rIGLP+6t+cDac7j+dYN+rz3bvtjKNMXy38IB6Z9z/ACqdyjGknkCNLIHMkab5SRj5ugH8qxLzUbmeMJnaBwfer/iC6khma3dtzy/OxPf0/T+dYrH92Nx5PpVoRNpunyXl7BawfNJI2APrXceKdOFtYQQiLauAufLA+VeCMjuTVD4c2Jmvprzbzbodn1Peu18Qx/aNPaPzWjwPvAZAVf8AEmpe4HnF5do0PklmEcYwo3fkBTdJkAtjiNmTdliTk5qrqkKw3bRZDISAZAMYPetKNB9lE0CGKBR5ZkPTPtTsBTv7iRsmBmwx2qB0xir9ho0zael3OxtoWOxZS2fMI64FZ5JfYi8uBj3P+Fd34U8Tz2Vj9guLOC4RNxjjl7H2/ChgQ6BqOn6K6lbu5fc4dsIAcD/9dQar4rdtYa4s2l+ybsIj4y3XljXQQ63oV3NG2o6OAgXEjQ5wv5dawL++0GdmS00jNvIw8sjIO0Hr61Izn9V8QXk9yZBcbZAfk8sYReOwP0rLudTmu51e+Bm2jADcEYx6fSuq8S2nhuCwiTT1uftuAWZvu4x6du9VYT4fhsGBhmubxADvIIVc9M1SsI5id7YyK0ETqD0AbP8AntW7pFxbxW89zM5VlwqgDlT2wapC8to40lgtgsrZ/ekZHHbFVb+5N/8AvZFRAoHyxrtB564FMD2nw9eyXlmloyNEDEGaRvmxn+fep4oLe2tWSSZ5HGMHkcjp0rh/AOpqiBWZ0SNcPIeQW7Y/Ou4tHCpuMazDqHzwfm/+tUNFJkslh9vdZHyEViVBOBnsawtX0eWErO1xHKFO5yGwV9x610hnWUfZ448YjGWz3NYPiJ0tNPkDpubaF2rzkYpIDjI57wagIrcnyXLEttGPf8KXV5JU8jLjc6MVaIkcdxzwfpUlskWneWtzcGVG44BwueQCauLBazb4ppFZQc4zwhHcVQipBN/aKuDdOkykBBjap47981rQ20NpAd7CWUoUGeBx3FU7q8tLGPNttPl8KR1ZiP1rn57y5vly+BgFmTPYjt6+uKYG1e6vHZ2vkQlDNw2R90Hnk/rXTeFluIdBuJJrn7S06eY6NwuPQfhmvLdvm7I5R5TKNpBOMjrj+VdhY6otvD5SW6SQAkkpNzgDoM0mgJLS7Fpq0iSOv2NlLhX69OmT+H5Umsa2dPtljs7kxwIYw0LvuJJGePaorp7KSzdjaTvLISRH94BR0O78RWNb2lsTK0oDRqWeInDE88ZPtmgCDxLdbYGjUxyorhw6NkFiTn3Fc6zfMzbdkhAJ3d885rpLiCyeBnaHbuOSANu4DqR6DkVmzhQrRyj5EGxZMA8AcUxGaHbdkYDdiOwqQsBCz4zuyAW5xVeXCybcZHGG7HinSTuC6KMDHT+tMDU004hkLvIMg7QBkN+HrXTWLvEsUUMcrXA5kZ2ACjrj24rk9Kk8uVfNkKDgkgZNddB/pc0iht1lGMIMcsfp3NSwN6bUYbKxaSWTMrkGLyxzg9cCqE2s3moB41mURAcSDhjz/Sq97e3E11bMbfy/ITagKjt3pmI3tgkVozcEhm/5ak9Rn2PakUbfh68ZVlLW8sjn5lMY6H3roL2YraSPabm8xRuCcHPA49Kw9MhuxFD5S+Su1nwDlycdwOxrVtggV0hJDyhQ6njbn+L86ljRkPL5TcqGAADDGf4hVq7RH1WFt37p923sRkDj6dKq20gezluG2qkXyksOrBh/9ai5hgvdVLOx3JHkLnH0pDC4jSFJguWZ0PIOMA9B+ldRL/q1I9BXDZZGaObcpUMFz6j+ldy53QqfUCpZUTPnopJ+tFIo9Zx6UhAxS0EcVIHlfxtyunLIG2HyiAe+dy14PuLk5wM9RXvvxwhMuiEnJ2xnAH+8teAwpyWxkjt610U9jGe5ctrhYLpGK5VDnBGcj0roNa1OO4WB7ACDgghRyeOa5rIZuclh0A9avaWjTzmGQbd4Kg+n0FUSi3a6m9tbSW42s7/eLDpxUAmVLaQkfPuHA6U3UbbydiqB8oyf72R61VBdEYR5IbBGewoAdZzBZV2933Mcdq6K3vHmi2wI5cuewHy/15rCggBhdw4VxyEOeR7Vp6UpSAhxuIy/P6AY70MEPvpJxbbZF2qTubB4qnMqySpbxq+8nAQnPNOupTO4YA/L1B5NRGYW+opMmSwAdfc9xSQE32ldzmRAHUbZIwOCKz4pBGzeSWC7j0/QVZLSSytMIy2SM/jSLCY96rHhTyP9lhgUwIorZ78sDlOeWI4BqjNDJb3DxOoBzgns1bd4gmsYZ0YLvIVlBOCw71UvS8kMcW0djk/w+g/LFAGYy8qqDPzEYp3zJ04bHI9KneBkjR/mHfJHbPUVXctluc8cE0CE2FgWfOTmkQgqdow5OKcWLYUNz+lO2bUOAMjnIpgSWjSQ3GWj3MBwG9a3LVUu7iKMliCfmIGSPYVgqqfakJYkd+eprodOl+y30UuWRlIYY9M0hnRapqgZLDQ7GJoljXEij+InqTVw28dpZCe7cEIpSM9xg/41Zto47jxi1zcxmNJIiYmPAduKwtWu5ruVLeNBFFbSlVJ+Yu2e/tUjLGi2EWoyLqF7OyQ2wbqMDoe/c1zerakk17cKWxCF3KQTyB0H5nNb2v6o82nQWsa+VFCvzp2Jz7da4WYL9nLdNxwQO9UgNTwsyx6gjFtzswIw2OOvP6Vs/EAv/rlVfmZZQVHQDgY/DmuV0R/JuVcjJU4GemD1BrpfFc7vYWDY3bUzgH3HB/IUCRW1WQanLbXB726sTnO5snPH+9/IVSvoVtPsbxcEB8gnPygZz/49+YqfRrXz9OIjcCaOQ7mJz8uc4H5Z/GrGsxpFHa/PuETbCccndyT9M8UAVpzDMZHjCpDIQnI9sHp+NVJ7fzZRFHECTIVRQMn73H9fzplmgLSJyODIGxnG0ZP68/nXR+FLP7VrYu3ykNt+8Y9mIGc/rSYHW3GojR7K0sJV2JbxxoxA+Utzu/nzWLdWyTxzLbMdsuDI444HNZ+r67JIhtLsie4TKRqV+VS2MsTSteTWGjMxVWkmZixz2HQD26UrDMu80+21C5ee4maN8iPPUNjjioI9CsHKqbpgWbGe3+cc1RmlRYlZrkMWAJUHlTUdnDJfX6Qh3Z3wAqDk1Qj0DTYbfQNLlisrjz47hV3b+CQTzj8Kk8T36yaftiVQ5I2BeAT2H4CuI1qK5sW2Mko8whDJIeOOwqzfxzww26TTLuYbto68/wD1qVhnO30skswaU++AKuWF3I1hLC7FkZtzJ+nHpVK9m8+dmI2hflx7CktGYpLGDtyvPFUxGjZrwMfMoPLZ/L+lWre4nt5RPuQsrHIJ5PFZenMQmwn5DkE54zWhcbQdrJ5gfJx68UAa91MZ7WN4JPIibnLHAPt9azd8iSxBApUg7ZCcADj9c81uWHhW8vdCttQsplHnMyeSx5VhxWPdWt5ZPLbXioJVxxjPBHODSuhlN9yo73JErFwfovr+NMkujNNNIjlIiOgA6jop9qYPNtnzIjNv6xngkckfpVOYSiKMDADE5A4707CLDMXjRFVlOc9R171GGPIY4+bAHoPSq0zSbzvYk5zn3qQPl8qSXP3qBHQ6E0rSwhPuqx+VD1Pv+Vei2Fzh3jhDHzI8rGvXcDyP1rz/AMNSESABS0ok4GecZyT+leiaXAv3/KkMyHIJ685JxUspGgJp0u1ieMxsoydyY4+tS64yJaSyfZt4WMtjqM+9SxXjXCMJmDM0uR7DPSs/W9d+zs0UIJUqeNvpxz7VAzgbMzKlwkkCvGzc4bIyegH41GIorPT7uWZCZkJjznkn2qf/AEqS7ZHlig38rH1LH14rB1O5dYIYckypIxck/e7ZrQRVttTtlJSdZXhI+QkDI9fxofVQp2WkPlRkbRk5Y9sk1kxku6jAIzxx71rCCK1SRSm+QAEkjoDTES3k5Dx7wA8gBY+mAQaqxzESvCHZEkbcEx16f0FJqDFrxTjgLjHXHuKpoTuMm7cOcfXFIDa0y4Ed3sVT5e7DYY42Zwc+2P51e1iL7JBBcRkg4YmJW4Ckt0/EVT0mOOLTZGKEsQV3AZGVAcj8eBS3MuBamQK8a722t0VSTx+dAGXPcyvITJgnbtw3OBjFVp7hpUAkYsyAKuOmB2/z60jN5kpx3bgdgaFhBnPzgY6j3pgNiJWdQVDEdj3zT0UhhlARjIJHNNKEzYH3s/nU0rF3CuPL2pjH50CJbLzCSUBfbksAOgrqNKvAlsv+r8w5VYv4s92rmbGR7aZ3jIIHGD/EPSuk0dbe5vbdyoSKTIfC8huuM9qTKL7maCL7QWRnLAoRnG0dvrXUo63Gn7JkRImHm47k+lcpNcJPFOjskfkNgl+VYj0rdttPitdOiumLibbyjNncD/KpYF7TY7nTp1llbf8AaOm0/Ko6kVJHOv2jFvubzgS+RnaoOf1qnd3WN9tMcFZAV3DGBjjH41PHIbdYnLKFUgTYGST7fhUljL8iNPJcDy2ZpFIHBIOcH9ahhkhh3SW/7whCTxnbu7Zq5JD9pikKoYkcZQNzjHQ/WqEMYtZ5lkAOQGCg4yc0gI49s1t++Q72VgG7Edf6iutY5to/90GuegmM9oGSLZEo28/xAjNdDnNrGfVRUsqJnzetFE/eikUes0UZpG6HNSB5p8aJvJ0knBbMTKQPdl5rwFXPPy8Y61798Y0zYR/KSPLYnA/2lrwOYlXY8bicnH8q6KexjPcWJgGDLnk4OKN4VxtZxjuB0pIziQD7nQmkdCkm5hkdeO/tVkltEa8YAsxbrk+1dBqcMUXkpEvylF6DOfU1m+GZ4VvWEwwzRMqA8gE9K2tFePzBDcsAUjYIT2qbgjHlKIdxDMoGcjjB9KfbTmF8bGIccg8Zps0LRSyhzubadoxxj1qNI3uEhw2JOFKk4+hpgTz5RAkS/M2dzEdAfes07/OdkUsgBA74Ga2pk2xtFIxluAMEqOB+NQJmOAq0amRzgr6ChAUtPuAp2Sb/ACT0weR3yKsJe7NRkiZla3mIzkA9f8is+4jIfmNlHbHr6flUbR7GBY/MB0HOGz0oA0pGaFUtvLAKZ+cjvnPFQtJun3HI8vILcdD0pkd0ryr56HKktu7k1BcQmONkjDF2GSQePxoAtrMzZWQ7RgRqT0AzVGWIxMyZBHP4/Sr8UE7x8DcFXIyOo9R+VQu3mKIGVUZssvqKAM5FAbgZ/HvUqbmHycHv70kxKKVOM9MU4K2wMo2jp9KYEtmvnXKLjk9Mdvetfc4Ehchgg4OOcVR0tN96hPyt6ir99mK3KbCXmO3d2A9qQFW7127vLmGaV/8AVACMD24z9ar3uozz3Dy7iY2OSBx+eKpTSSeayxEgM2ORxSCMxkqxJ9cetAG7pjWz2j7fNknOd7HovpWRduTEyEFQDgD3FRW5lDEQllH8WDj8KsQ6fO2xzzG+cMDn60ANsVKxgyZWMnJx6n/Ct0zpJpsscsjYhXIGd2DvHX881TgZBEY0SRnIznbw3qR7dKSbT7pcho2VXXc23+Fe+R60AM0y4EF+VfklWLr/AAkkEA/StfV136fiMBWYKyndu464H44NYlnCI79YpizBoTgY5BPQH/PersMKWtlNc3Nw32kqGUL0TkY/DB/SgDLicpJcGRmQrGwZR/eY4IH4EV6R4NT7Nod4WzEt1JsUv12r3/Mgfga5Pw/pb6vcxWcIRmklUOFU9F5zn6Gu61i6ihjS1t1ICbVUAZ+Vef1wTSb6DRyWrWUM1xcSHe8si5AzwqgfMc+386yNfvd0IjjP7kLsix3AOP8AE1pTyRxSTxyNKLdjsUk4JQc/hk9a5rVrjfIifL8vOFHA57U0Bnuxk7DgYrrfhnZNca68jFgkURZiOwrkg/UqAPSvTPhnHJFYSzdXnOwHP3R6n2oYkReOEZI7eZnDRP8AMsO3O3ngk1yWpPudLl5P3n3sZ+7XceM7iHzvIlj3GJSzkn7xI4X8BzXnOoTL5SDkhjkD2pRBmezZJdjkE1dtpfIkV+GBzkD6VTC+ZyBT4Co+UtlQC2KsRIkpXeWTKMMfTvWhAJpo0+faDjAJwcf5FV9MgMshDjKY+76nNWUBaZuUOTyc8j6UgPUvC2opYeHbLzVeWQSFgiLuJ5zWZ4iuY9Tkhc2BO5QZMpyOp/lVbwZ5yadc3ivJIkbLlAPQZOPz/wDHa7dLu1WzeO6dA7pJkbQPk3Y69qzK3PJnt457nfPDdIhUhCBjnHp261z18Ga425bGT97qBxj+Rr1LxPY2kLPNbhnlEmNwbG09j9MAV57qNq5kaQJIXY9Xxzjkn25NUmJoyrePzXCHdyM4xVuOJRBIVU5DYznk8UlnB5k22WFycfwnBA+lXkgE9zBsiEe7G0bvvUxFjR/NhuoZSsiE5VCBgNz1/WvR9E1MMIo1k3XQbJAH5/zrC0GwjaWEXC3Hl+YNwZhhTnOBXQmwt7eL5A8ZiHyyqcFweealspE8lx8z+RBguf4eMHkVz3jOaVljS3hdZJU2MTx0Paui0G0i1NhPBd3I2ttYcYyD2rP8TeGIi3n3F3I8MOXEZODk9s/WldDOGha4326XEwK5+baBuUfWsC+uI59RlZD+7BIXvgV2erW0On6Xd3cDKHdhCqgZwT97FcEiJknK5YEYH86tEj9NWM3qCdRsPdjjFan2eMu0iyEkk8t3IPYfjWfpqo15EHk2rwN2PfrWoUAZwEyrNjgY7daYjP1EKJCqZwqHp3z0qts+YKFICqeMe1T3f7yWQgYKpgADpg1BlnnVHzztBJ7ZHWkBvROU061FuzKcq02Fz3U5+vOPwqpeKi2gjYkO0e4t2JznH86vMstwHWNiyxgcjt16/l+lYmrbROUjU5DfNn15oGU3AaQhB83pU0DZ+VgQx4U4/nVXJDkqeQM5qzGxfJJOzIzimIZuKSEjkLTpWEkrMOp/h9KjkVvLOfuZ49c0fekUlsZ9upoAtxOYpV3j5jyMc10GnkFWe4XdDKfmC8eW/rXMM2wpx8w5GOtbWjSskjyOXbdyyjkY9xSGjSZZZbRU2EPvI2gcyL7etadvrLppU322CXep2IwXI49RVC1a1LuzmSQIu4RZwcnuPSprvUbhLmBZ/wBz/fZsEfiPWkUdDpcSXembb2dXnkztJ42sKtRxXUChpBGqYyrE5Gc+tcvaai2n6ndWp3TR3JBjkYAY56/Su03m302Yzq88LAYVeQP9oVDGMt55zKRK67mLBc9KztUgP9oLuJkzncT0BGMD8zWu677WOSFVkQY4IwcZ9aZIga4RVKZAY4boenX8qm4yLT4nW1lb5WX5m8te2RgVsRc2EB7lFP6VjWUciXQ3H5NpCgdlx/jitm1IOm2+Onlr/KkykUpu9FFxRSKPWeKYetLTSKkDzj4xuyaejKDnyyOvX5lrwV8JLuTO4n5lI6V7/wDFgBrID5hmFxkduV5rwkQffVSCQflJGCa3p7GM9yFWjAVyA4HWozhg2ByCcU6PbGN7AHnjBpuMS7nIB61oSRpIUchTtb1Fbmn38UiRQXC7JOhk/vfWslhgsDg4pIGDR4KktSA2AVUKzESKGZWb2PSptJuPs+osd4WN1xwuTxWPHLsI2ZY917VdijRoQ08oiDn924GNpHY0AXYL1IZZI5YvMdjuDbsEelQSSMsivkFlGSX6MDVZtzyqk5K5I+ccgjFST20qRxmMvJGRldoyQKALVzJLPCEiRSMgngc8VTFlmImRjGSTjcOSfp+VWbWflDMSNuQTt4PFWZ4vtpMwl8tUHAHX86AMUqHlZijLGgAJx3xkf59qksrpmie1YBWd9u/HY9qWXy4XCPnecEc5/P8AWqsWZPMKrnqd3oc0Aad8+JWS3Q74eC4G3I9MVmsFEysQWfOGOfXoK3bC6DpcWzuFn2ZDHkNj1rJSF1GCy8sQSDzkHr9KEBBeQeVIHIIRhx9agBaRhjnAyc96t3ZRoxvRwyHqeh96pITgMjcHgDvTA0NMfE7GQA7eRgVc1mbz3+zRLsVFyXYkZz6DtUvgwJNqAEqKQMtljgAjnmqF/OblncITJLPjB5yPT6UgG29uTF5xTKEmNWA4JHeqMjkTHcuOdwyvX611Greba+FLO3SOICNy8jq2GUnsa527XzpdyMS7AEg9QfagCzpwYea7RbQ/I44rQ0y6EM0kUsYeJwS2ByozUEKtDaiKQl5Mc5OAKiVWhAWRgWYbsA4oA6x7G3itobmDDiXJKyKAFPp9Dz+VMvYZorUeXID0lQgjA6BkP44rGtdQvnsYrEyD7NE2QWA+UZ657DmoJNSuR5kLTJsJ5GR296AHXLjzfM2t5hIUAdWxgcY/GmojS6eIJFfzWARTswO+3J79x+BqiLry4GMMUeduNrEsPUtjpnvSw391KrILnYiNlVUABT9BzigD0H4eW/2MXF4xSBiPs8Zznaz9fw6/lTdcs3tZY/KuIGMR3RBCScYBAYenOKbKp0XwBpzyYMlxc/aZS2eBztP04H51yg1CXU9QfULi52ksUEZXHAOcH2waW4yTWGeRjwPOD4y38TN82Mdqybbw/fXrNIGiT5trbmA2n0q9e3Mc17vlwTs3MqrxvI9fbNXbfWlgs0jmheSNPvMzFQDnGOMU0Igt/BE6qslxcxhAwU7ASea9D06zXQ9EiCyqwQgsAuzdj371x9r4kSJWjla38h23/uc5UDsWIJFSJ4hi1Bxafdikcb1bJ4HPGe1JpsasZ/ie7LSnJaR53aWTnOMnC5rj7tmeTscccDFdH4qmha4m8oBVPRfbt/jXKqCMjIyOSaaVhMdv+c5GOMUgiYnO4D0FEhYHIHJ61Yi5K74+GGOAOmaYizYB181WwGIAyT05oAMbBkwjDgc5Gc0212I0pkOyPpnrimlVDqHVvmHBA5NAz0bwYjQeGvtAkYecZSVPAPBH9a6GKVVaNp0WWBl5XbnIGAwz9QTWZ4edV8HaaEjSRwzgq3Q/OKt2c0kxjjdtjjhU4CqMcZz9M1mUiDxnbwm2tXjaMs7qPQugBwQPbp+FcVeWrnTGujMpAbK9ycqDj+Vdlr0EZtxDbsZGj/eGZgCGJbJAFc1b7bEDM1u0bElVbDAgdffOMYFUgZgSSP8AI4QOUGXPcgY4PT1FLYzBcD7PE7xnk5OR7+wFT6sI2hSRGJ+c5CjaE+nqOV/KizDvuIEskRGGbAUuRgkk/jQSdV4eljgsJ5btmWaRgI1ILY91Hepb7WmmsZmtQ8U8ZMbxP1Ck5z/Ko9OlK6eiqgRwMfvB0THGCM9BXN3Wk366oImxM5BJdHK7hjj9O1FhnpvhbVLRLaBPO3nOTt56461oeJ5YZ9NMscTyR52uV5wvrXmum6o6pAuEeSFw4fb1wACpx3FejWt0tzpbySS+aki8oBtGPYVLQ0eYeMnjt7S1sbe48yMKZM9Dz0rlpERIj3IXOcVoeKp459anWEBYuI04yABWLKwj2BRmNuT7+1WtiWO05N06iTCke2a3JMLd+UGyu3JJ6AY/wNYtptMqgEDOfX0NX2n82YPGh2cKeO/+HFMQ3UMrfOZEwAg6d+lR2sMVxqMYZy4Jxw2CQAf/AK1R6izYQ4Zc5I9Rzj+lSaNhbpDH1X5s4z6ZHtQBpzSx2YnlRnAdijDnnrwT9DWJNIJWZ16ZHBNX9YLNGc8fNkjdxyP16VkbGwFIIPXPt2FAxQAAxyoxx096ernBU4C89R1phYYKjsOc96kztkDYzkA4B7UCBzmRgqrz8wApg+XawxkNnFOZvnLZxkA//WpqENgBecYoAlmVSFPGc8kGt3w3KsDyMF3MQQu7pj3rngFdRwRjr7mt3TIUeD7jBVjPzE9Tmkxo0ZJYwzSIhAK7UI/hbjmtC0llaKWK+lDDPLfZ9zsvXIJquLQGCNB/q/lZQwJz6kHtXRSRW4ezYiR0PyZDfKRjoefWpbKMu5k0tdMmkuEAuZl2Iuc7cDj86q6HO+oeXbWfmrHs2szyZVf9ofStOewXUTIbCJII4mIdpVwpPcj6Uy1tLCx1i0Gn3aGC4GyUKMrnvz27UDIbh9UtblbKCV5Sp5wcZz60xb6e11OGOVmMxUiUk549BWvcRyf2zJtYSyxgEd1K8frWPrjLPeuZImhMSDGOS/POKkDrNOjEl4lwpJbLKTu4x9K1rYY0+3/65r/KsbRyYSCG8wTDcoIwR9a2bQk6bb5H/LMfyqGaRKk4oonHFFIZ6pmmnPOaXNIee9SBwPxV2/2f8xIBgfkEDPI9a8BuYZllMkiupJ+Vc81718WiRYoBJszC43c+q14QkgdypdpXVisYPc+v8q3p7GM9yJrfFt9oHy4OMcGo5U+YBiQ2M89alYIY28w/MfvDGD+FNZjtVju2YwpIxWhIAAfKG5Azye9IMKpA4P8ASmgjcNn8Pf1pw5JUk80AAXbxuHFacFxHs+z3RbyWJY4P3fxrNZ0U4VRu6Y96fA4XDmJThtwOOh9KALUzGyuFLZKMoKknnbjjOauWV+Uj228riPuoHK++fSnzCK8tlmYpLLJgl8n5O20LUWn6Ws9zNicrFENxkAAUf7Oc0hjZJbRpVdZmkfOT2XPpj/Gobi8L5igYhM/dU/8A1qlurVGLSrH9nXcFQjkEeuf896ZYW6zWEykHzAykMo6jp+dAiNYDLc+YTu3HnngfrWj/AGdHBpchiDC5flSQCp56euazwvls9uFXGTkgAnHqecimPqk7oiQbokVdnyDk0AOgd7J42ZtsmQGJPBHcVNJaiSRfs8Uxj65Ock4/lWQGcSyEktng59a2LO+u54JPOlmWONMYRti5/CgCs8VxuKtEyhgAN3p+P1qnKixv0II4PtWhcSSSRowczMMY5z7nrVBgsjEqMHPH1poDU8Nx3TStLbICsXzOT0X8+tLPeSm1t5pIY98DHb8n3snpj2qfw3LLLpd7pkS4kuiojbHO7NdDqXgO5sLJmgvkuZVAaaEDOD9akZx11qNze2/lSTFYt24IRgZo0uxlWQTu20bht44Y0y5tjBfeTgtICMxgdK2ftIFud8aq6846YpiKl0zSzNFnDMCck/jUKxGRkThmBK4HXdVhkE2ZCIx2YrljVrSo0j1BDIwZoiZcgZwRjBNIC9cOllpMmm2yKrynE7EDLAc9fTPArM/smCzMSajOVlnHmhY1L7V9DjHb0NaMmof2fI072glu52+UYzlx3/D0roJzdXlqp1J5LKXgtHaQAHJH8TkZ98AUrlWOLgtLc2sz207qI0x5QiYN1OQfYetM0jSJp7qC3gmjLXTAM2eVXj/PU11U2hW7JE7xzyMFLbidpYehB5OfUgVX8LWMRW6lER+2NIHREI+VADkZ7c4yO+KdxG54sjl1K1aziVXWQCNvKH3EB2gbjxyQK4OaO305UTbtuETbIFO8L0DN7ZyB9Qa6jU7zMrkxyNBDGIwiPkMd2T0A55/WuRuQHlWRjGBLJsIVs4AwdvTjqB9QaEJmE80rO5lZlLsWI6ZOev6VHuJXnDeufWtrU4Ua3WVseYGIwe6HOD+eRVbS7b7XfQwA7Q5yxA6CqA6zwLYSJZmSKETTXGR5Y67Pofoaqww/YtZupZhGrKrKyjDbfbI4r0HSBZWkEn2F4Wiji2hg4O3PBOfXsBXEeML3zLNFhAWZpCzBRg4HQfhgfrUoDj9W+e9lxL5is2d3qe9VAq7wDlRSu2ZCSz7RyM+tLF8wLSHI9TVAOkiwCc/LjJ+lC42bSFDL+ZpqSEdMlSewpXkQyL5YwpPPegRZjULboEXdITkg9KlmYMkgZlyvGc9u1WJFzb+YoXMfIwQAKj8nzIPmEXTIwcknr/8AWoGdn4VeO38PQNIWKuWVlcbtvPBrqooIEW7kgjLEx8rnCkdwPTjoa57wepuNGjijHkqp5P3j1HX8jWpYzLNdvaO7qdpPC/eAI/IdfzqCkQ3tjLbWapOy3GwAqI38sL6Kxzz1HNcpqlmghSXyZYpWUKQGDFWGcjnnt+ld7qyJasJzEJLIoWkG8EoB0P54/KuV1czJbW8sMMNxMy4kEb7icchgf8PShAzn4na6DrPK+0qNpaM5YcjAHp1/KrFqIntmuYWSS1GPMgOV59M9/wD61Q6et06SvBLKxUlnikX5RtzwD1PX9a0pYYkljmkYANGWUbcBgOnHBB9OKoRcsb+3ghijnCfZw4Ysh5Qt1JHYdqiEhLXTXNzGVQH7OwIHIx/jVeSOxniERW4Vmj5cRFgxycZx2qdrV7qwto7Ky84kBTcKgYI2ecjtwO9ICppbLa3n2lZyPkbfuAG0+/rXZW8KHQIw1wJS670kAA28ZxXKLp6WxuLWe2L3IIBXH/j2fSpI7lrSyud5uYUWMnylQeWrdAN3oaHqM4t4xOzCVm2hiQc9agv1GYolTG0djnOe9O3PgFldIwMbhzg1Epy5GGDgDBPaq6EktkEVpywVgsZxnt71dtJndWiXJIAOOu3v1FVdLl2faXCKV2FSGPc/zqxZuiXMTAAlzgBGHB+nbmkIqaqrR3BGAqYz8oxnP9eaWy/cTuclQgBJA/Gn34aS6w3MgHJI6n+tJAUXzHmIMinO3oWxzT6ATag6G2QKQQPnfj+L0rNaToxOTjp6GrepOPOkR1YYOCMYPsSPWqyDfvBHO3GQOB7mgY0HazE42jn6mjcFfcSRzxikTGXRc8HBPt60rFVU53HPcUCEk+aVSCcehFTqh2sdpGRxg9PWohIBGhCkv3qQfMd+7bxyO9ABbgbkOxsHjg5rQsrhIpFhckjdjOex7VStw29CjlWz8xA6VM5UuXiVmlHXpjigaOl87eUSLzigcfKWwFB/+vWt4esrq9aULNEIIeTHtPzHHDZ+tc7C0rxr50Za3PzNsxmtG2W4hjjVLl7VpRtKMdhA9TzipYzdl0pp4JktppZAg3ytK+ED9SMDk5qpqlra6bFZz3TspkOURCAFweSBWbfalqFray2rXMEysvzSI3zH0/Gs3y9Vv1URzqYAOGdhjnqAfX6Uh3Nez1lvOZ7aNzNG/wAgAxuXuG9qk1fV7e4votscihACwZPuMP5isTTrm7guW+0OQdpjMiruwT0z+VVZNRL7I5JJJGj3Eu3Gc/WiwXPR7Ge0Cq6uVmJ5GD0IrobEhtLtT6xr/KuG0OVryCPZI/8AtMVGD+NdvpoxpVsDg4jHIrORpEguB1op0460VJR6d160lKOlNxUgcD8U7gQWis0auvkSkq34V4KXcwxCJFUq3XoSec5Ne8/FXc1rEoxuMMvXnsK8Ic7Ulj+UeZLgc5rensYz3IADHI2MM7HlsZH06danLI3yLhnznJB6+ncVE0bCUKrHczEkZHB7HrUciujEsdzYz1J/nVkjpYxuJVlKjngH/CgRcKQVBx3PWm4BjG1MKCeRyc0uCAASpBHrg0AIkWCBIg+YZB5/OpXg2OQvK9ic8VEgK7gQ2MjpzVxjudQxOeeCcjHpQBegZ4dLQ+V+7MnzgKR+PP8ATFaGlT4066AlZW8xQBjt3/OseaQwWSQHa2595x/DxwM1YtU2RSu5KL0Vlxgn0PtQMg1O7yZrdl8zL5542joMelJo83luYncr52ccjbu7ZqKVEaK4cAySBfvkdTmqTIrRRkADsVHNAjQ1qZGviYQo2gL8ucFh361UdBCVMb7iACx7ZxTkgyshVW3Y/d/hjOfwzTrQGSyKMBuySPYj1oQEeFOfLULvPyhh0/Gr1oha0f8AfrtzveMjn+lUiyMocbt2c5IIx/n8Kljugu1DzuJ5Hf2oAnkQwkuI+4bcB1H8qpSo0cpCdG+cbhxitETQs7q74bGRuIbHt09apyI8rM3y4AyG24xQB0fgKMSXjSpcGO6jXEa7N2STjj+ddr4g1GwstLGn6dOzzs++RjnJ55z2FeWWUssLxm1uCjglldPvdKuT3t9b2VzBbgSQSkCSU53Z9PpUtDQ9JUm1a6nXvkk7SeOlSToGQYQkFeMZUgdzVbQGDWzFyoyxO3OB0qe5lKkbAGRT34zTEJIfKVfLOI9wbb6HHNWNCtpS8l6rKkUS7S2erHp/Sq+nRXOp3sNtHGAZG28c9T1xXVC2SHUo9OjdDBaH58dCBnOe3JouMXTYJDexylGynz+Z1wD2rqor7SNLtEvtTSMzklEiXlt3OTgcnjvXAX2pC2aeQuI8HKqV2k88AY9j3HesSa6uppIWDENMrPHGw6Dd3PoSKFqNHT2+pXviTW4Ld2njs5pdrQIdq7T/ABEg54FWLs26alqMGlpvto5ly28IWyOik9ecfjVLw1cIk93eouz7LB8rZyTKynJ6ccA/pWdD4nk/sObTvJt5JJLd1i8tchdxJJ553D69qQieW4lv4ZFt0URtHGI+f9Tnjv1Pf6H1rKeyt7m8t4Assa7AzpCchctnjJ44x+VWoY2tbCNZ3CnyDcMewyCAMfgPxFYElw5kaW7QHzT95cdMcckHpn9KaEd1b6Zoa2QgeI3JJBQSTZJwT2X60XekabBNGkNuYZhu2eR8zk46Ecn9K4CVgsZji3Bicg7s5ArbW11SzsluTbk+ZDv3tzheg9gTn0FOwGzpMwiXVVfcoAACuxLZ+h6Y5/PpXIaxqEt0/OQF4AHOP/r1fsJHfTJSjBZjwwUcnvk1i35BcqGVsdSvFCAYshCsBkg9OKIwpTGRuPY0yPiPv1zUvyhwwC80xEUiMFOwj5emM1NaKpkQsSu5lz04OaiSNt2OSCOOKvW0Ul1NBb7iDu3MfTHegC9cqkCmMZYN82FwQnFQRw7FMb4U/wAJzyckZ/TNSsVlYwRZY54GMZPrT5XCW+0qEcjIfqSaBnY+EbmC304rPINwIBAPzHGR0HNaU8Mp1BZbAR+U8REgmZl+Y84GOeMd/WqHhO0a2sVabygZDuaUKN23HY9Rmuk1gWe+S6g3m7uPugjiTI4GPxHpUFGZpcUiAu6KYyGiYP1IOOnPIzgdap38cMAljuGEvmlfLIbaSnJGMd/mwanvLi6/s5pRCSAGVy/AzxkHjn8D3rGkvpLyN7ido0SBSCBy4KnnA7Zx+lCAoahOkWoBpIGMAUrCwwuHB689ulVTqkt4i2kkIcvtf94/zF15zxjA9hWj/aEtzZtZW1kGiVTtErDcck/j1P6VQv8A91dxWlwFlK4KAZbb1wvPOBVCNjTLi2jtXWymCXrN9ySQoqEE5VSQCBj1rrfDVwz6ddySwBZJJ9jqmCeAPTr35965XVg0mgCE21qGlYLMsS5ZB2PTqPrUVtAug6tDbpeSfZpQXZ8bi2BxgdiDkUmM7a+s7CfUvMkJjuNm1sEYkXqO3Ncr8R9Qit7KKwgULv8AmKr0wBWxol5HcRyNIhN2eRIy43IOmPSsD4jWoxbXknzSZ27V9MdKlKzBnnauygl9yjGBjgHNV0dhvfBJOMHParwaRwUeNORu+XnFVdhY4UBex5/zitCS1YDNjct5QdsAZZsY9xU9i8SzRRuiDfx8gJxnjOfzptnEGsZgNzYIJHRRgev41Ys4G+zymHaS/wApYHhfpQIyr8ut4+WJI5B9qmti3lylwQW4LEZ2e+O/frTr7aLlmdchVHy5xyasQSRxQyNPtKswJ5wC3HH0waAM6/l864ZgerZZh3poGIJMNxt6/U0+6EaalIGLeWrc5GD+VPMmIw2VXJG1SO3J5/SgCsW+dlAwp74qQpuQDf8AJj0qJgRuJI3EdfXv0qf78SKOVAPOKAISMAMCcMfSpJCFjUtl27fL3pFHDLjb/dOKkcltuSRg8f1oAkM4VFWNWyQDmmbpPN3IwDDgjHOMdakkj3bfMG0r7Y9BzUDKfOYxnC85Oe1AG7Z+bL9maO4Ck8YC7sY74HSvQ/D2nyC1ywgiWUhmaUhnc/T09q43w/Zm4e2gt/NTeRyCEHPPJ649q9Lt4rayiMbNFlBwcVEikjN1KztraFrbaHwCRkYJPrxzWDBFBFLLdzWpfACoXySzeoHNb1/cR3vmIzFAvzbhkE/iKZfrAtnCID50ahSQWDEcdTmlcozrfypIBHaW4MsuSWkyhBx6HmsxdBIvDLcxxKpHzp975uPyreeTYsbpGPMdf3SnIB7dfzp8kTpG4u23SOQSoPViTxmlcLFfSjGI8JEiR/wYUDIwP8a6fTx/xLbfH9wVytlIxl8pwu3+Fs+3p6Z6V1enDGmW+P7tQy4kM/eii470Uij0wUnrRk+lITUgcD8U1L28a+aIz5E3Un0FeEP5UZIjVckKw2fNgfl1r3X4qhvssRVtp8mUZzjtXhmJy8zsFRQQXwev0rensYz3EkTY6nZtk4whb+D1z61PIwzuwd8hBAPICVXWV1QMWHlt97kZNN80Mcpk5+UFuq+2askSQYBCgFSSRtNRjCrl0JbPGccVI6mO4OwBQwyCehpotwkUe6XOeQhH60AWBGzqNiYJX5s4GDTRJtlfeq5J24I6e4ohBjyVKtxn6Vp6YIYozcS4B5O045/rQBTkjWe2eUMI4QcKpIwT60yOM/YwiozxZIXbyM9+cdelS3kiurKVIjfHC9F96ZaXEkGSJPkTqvPJ7UARRJKshUkrFsOcnqOe/rmq7I6Erk5PIIPatC4vbebHmQGFl4JiOAeef61RJDhtknKjOO/agCa0z5iqd2ejHdjAplvmJpF3Hhskr65qvHO6kkYOeOe9WJcSOJ04JOME9CP6YoAY52XLAq+1ieM9fSkEYDucjIPAHNOkkDyx4wvzAZHOOuaQ5W4JjIA6hs8f/roAbDIA+WxuOCfarbrlsAswYZHOBWeoJc7j3weasgtK6xK3C8cng0wJYCUj3HKyFjkYPArasG2KQ5OyTttzissIzJI6SEnjj/CpbWY+YyvKyA8dKkBbFjY6tcW8oCo54DCrepRs9w2xyNpACqMgj/61TeIrJ4rHT9YQeZGzFX/2WH/1qoyyybQ0ICoFBDZ65oGb/hMLYx3uqSyKkkEZiiB5y5rHfxLHaTYFn5rozMJWfGSe5HesxY5XcmOV4yR1yefepriK4nt/Ll2TyIcAyEhgPbtimBQ1bVZ9Tm824ILBt3HU++abHejz0Z2JwAArHkD0Bpn2YtK6uPLCffPoO9OXTZpmhEKsysTjIxwO9AjudItmi0B47kDfcFp5DknAbPp7DpWJDYw2zPJ5iy2qAkR9HVWJAz+AP6V0OogQqY4pZPkQR5Tq7Kf5cmufmQ2qnzE8seVI2AAWOcE5bvz296SGUr/UTeXu0RO8TsHdBx8o+6v5dfc1U1Mo80SLkkk7iOD7rt7YzWdvmExcN98kkeuecU+GdskycyEcsPvAg9c0xGppVgLzVo0jJEIf8fLGcnH4frXpt9axz6RukhaWeVS4iViAo6Jn6AZ/GuF+H93D/aDpKoaRwFAHccljn8BXc65qLx2htwSHeMh5R1PPJ/kBSY0ecyWqWyrKCVQAlgGyGHYfyrEnjBmYqdqk8DFX7+Zp5xFGCgDbVVuMAdKpyEDIDbsDGTTQiKMDa24gUrARxo6MMdCO+aINmWVsYPByaRYQNyHgdcmmIWItNKF5OeABxWtoDNBfqEzveMqQBk1jQkwsWzg+tamnw4vLeRNqFXI3Anp6/hSYy4pWOMl0AIByMA/NkY/lULP5jZZBGSo4wOMZNTXQQtu3KFyTnrnnrWdNGJVUAOxyQcc55/8A10Aek+HJZxpkOyRRKyEBW4wCABWu6S3cTxu6uyorDcmCrcHBz7YH41zHhLzDZny3zNkY3NnjlsVoa7d29nJFdoJAXXLOoIJb69unf0qWNC39/wAM/kxlJI/MkXflVYdAPXnjiuYlt4JHnndmkhDFS65DgNls7RjkDjnrmp/E2oTW43OUQKoIcZZiQwOODjkAc1La6tZz6ZF9jVGvUQCTcf8AXMWwc+tNAVLEWrSB7ImOU/K394/P0Pp2rRS5kv8Az9NjjjiuBGJclwc9Oh/XmsqxvI7LWZ5kgaQvGCmOfmyN3TvkGta7sBexfbLWMwOJORnacDkg/XpTERWiC7t0W6u75X3eXlMbGx68dhzg1dSHE726TyS8BNwwST1ZfYHrUllqETXD+bDFAI2MTxMCMKADn68cfWoLN7W1kzcWszOHeNyoLeYSfl5HcDFJjOst9KFnbvMBtMiqVUPuCZ61xvjeZp2gtQys5+Y+3T+dbzz3b6fKZZcFgdip12gdcetcNq1nqkl2Elgkkkn4jZBneo7UIDJu3AwlsoJVcMy85/Hris6RSkbK7D3Gea6vUNCjsfDtvdLdEXMzlHhVMrGfRj1FcpIGj3R4bfnngGmmI1dNVWsQCWdck+Up79s/lUkJkW3JRk2ZCklccE4xx+P5VXi3C2jbYuQMDP8ADyeT61LaJshkkCnzMsCv97Ixn9TTAqagVE8zhfmOzA7DI5qe32+ZCZFV8puGe3P+HtVK+mjaaTGcnAx6cVowLHaRb3IZjwEP0NAGbqzGTUXZQASBjnrwPXrSXylJkYYLFMMMfgP0FLqhLXrNnIwVGB6AgVEUdnJCk4O0ZNAiIIfl2t06g9v8808gx45O4kjA4wM0+CNvmYKHPK4Pr0/qaCVkbc+Bg9qAEaN2DHIwQM81ZjiPkhiTubHQg4GaqMVXGSCO2KkSX50MbEAjBAPWgCYAsx3NkeoOcfUUSw+WrMhBB6E8A49qcIy2duNxJJ96hlSVHOcgdDQhna+Dma7kVFwXQAhcYK/jXc387iMxKEMkYG0ORnP1xXE+CpUt7d3QKLiMk4B5ZcetdDf6j86ec0TZT5UJH55rNlLYkXT3v4JfNGwRtuHzna2exwahk8PQTbDJJtdyF8u3GVAzyTmr+nybLJHlMaFuGA5A5qO51VLVWECszlepHU9qVhjha2wmgjt2bzYx82WLHbj/APXUF/E8atM8xd8/dY544yB+tVfDd2969zPuljJYAcDGK0dQjyIl+X7w3EjORz+VIZl2SStqCPgMOm0jaMADArsLHjToP90Vh2oSO5hJfau4DLdTxW9Z4+wx46DIH51MikVrjvRTpxyaKRR6PQaKQipA4T4lSLCkDPG0o8mUbR3+XpXhurW6jzPs8km1TkxleBn0r274oBzHBtQsRDN93/drwqV7iEySiNmicEKWHArensZS3GRqFiTzl3MxI3B+gPtVmNLbcTEQFAwC5G4GqdugmkCuuJGOauvCssMhRQu04Bx/nirIB1aZQ7J8hIGO2B6Cnh4pmwg3Mw24HABqNcmMqFlLKBgheM/0qa3cWkwllQYOArD170DHSxw2rGJskLjhSOT71WeRJ0K3JHXOc8gZ9O1T37pM0rwjO44GOM+9ZbZEfzRgk9WoEX18gbmcr8vTnnH9apmSMTA5LAHjaP8AOahAgY5O4YGTxkGnIqPuC5I9e9FgHht7uscYOfUf0oUY6sRuGMA4qWztZZ5SkWSeN2B0xWvb6PHtMksheQ8hemf8KQGRb2bXTmOBSWU5Oc4A9TVv+zcs4M2Hz8wOMH0rct7YrY+VGGU4yIwMlvckVbgsbY4iVQyFS7M38K9QT36UXHY4uFVjd0nU5BDAjqD2/nRdjFzux8rcdOldF4nszbbJYYwYwgA5BI9xXP3oZpo8gYBPQcc007gVpAyudgzhuTVqDJkUoyg7SGLcj/61DlTGFcAHlT/jVaNH37AeDzg0xGvBbySSFoiAQGI3dD7io/IjSON2ZXkZhgDitC0828dhEgV1Ybwv0pXgFsJCI1MkZDeWw5+gqRnR+F401bQ9S0eZRnyzcRZP8Q61yWnvuhkjIUeS2GBP5GtSyhkF3blo3k807gkTYIB7euKyda0rUdP1GaR7by4oz9AR2+tCAfbFA7FlZQ3Oc8kCorgvLE6Kx5+YAHB/D9KWMvPGGiUqgBDH19qGtG3tIQ+wrwQcEUxDBAjIkW9RgZDEck9Cf1rc0W2PzyXXnxRq3kpg7jv6sR+HP4VhIkcbjzV3hCSQW7YrqNQebRYtMayJlCqZpg56My859/mpMZHfwQW2rGDSXkaDG4xzcMpHVc9ckkfnWbflRGqTI2TiBuDuVgADx+B5q4t4jzyagzK17IGmDMOPYAd+ePyrn59WB1N5JEMuzA64ycksenqaaA17nwvZosUtjcTSRbfmYgHBIGTjrirFr4bsIiFuEnbK/edc9fQA1z8Osyfao5IUdYhnEYPyjsPqa29PutRS3jmhDNnKx+Y+dxOAfxzjmjUEb2l2Gl6RbQ3AWPdj5ZA2Ru7j6dqytfvGuLksshEROIOOx6H8Bz+NVvES3umwwWV4UQBuiL8pOcn5u+KzdTuVhS1aHJZkKA+hPWkgZHo9v9q8+eUAwhTEGbrkj+fSs26iRXyH2nHIIxn6VqaTcCB5YW5QL3P8Q71Tvoyszq0hbacZOMdKYjLkJzvbG0nqK3ItJjawWZJ9xIHBHQmsMksqoyrtHfvXSaWQ9nDskOzcAQRnPWmIoSwW9mvk3cZ3ucCdTkdavwRNbXSxo7SWpOEkC57Zz7c1DdJ9oO2VWZSeg7UkUtzZQz2sUoFvnPlv16dAaQyNjFsJlkJwMhR35p8eZolaIiIqMg56H3qkzbhFGFVdo+9ng0tvsDAShjznaOOeaAOo8L3cVjdxJKjJM65DH7pLZx/OtzWrmG5mzKrNuUbsjK7fmB/XNY9tcRhY2SHdMm1kGMFgc9Pzq7BMl+V3KI2VgB5gwBnPJ9uaQzAl0qBoZQ1wqQlQEcnuBkj88flUVpHbNp8sRtg8tuzeXcQttYluV/DAP51otFHawRxTjzVDqMAZyPusfyA/Opbe0a3nlW12rA0pzvGcqDgfzNMRh6PHEY/NzIZELsu04bgg+n41oTyz3NwskNw3l4MLqrbd4AyD6ZqbVrJp7QS20USFRkmJsFsr6f8AATVezjWMXDJ5n7t1ULt+UDBNAzXsmnMUq+RbrHJtVmllBZjk8nH+eKHvb+1kObNWjLfJIBuUHpuB96jjgw7XEw7FkUdVyPSugiv4rNbWO1JkJwMZBCjJ4P50gKGnyrcThSZCxH4xrj7pFO1e6MGqQJp8jQ3UCAwAdDnqPep/tNpFqMlxeIPtEp4Kr8oXn0qHXVg1C3FudluUwYZQOST7+lAHF+KtU+0TsLZZEaQDz1Y4HmdyK50EggYQZIyQcV2E/hRpFa6gu1lG3JDHBJ71zAzHIo8vJJ5B5zVCNC6Uw6HbDyEUsPlZictnPOKgglL24RTJvGQRnqPSrF0xuIoHkTIjbbsdscdBim310kj4t0WKLcciLngAUAULvDzRouQx6k/xc9au/aUNxmU4dchTtz6DIrNucmZVZWXsAOo56VfltYI7jCyMZAQUwOBgjAP6mkIj1Ahrp2Mu9QG2gj1J5qk+0AbSSrHOCKm1Ftz73Yb+/GO9QMSFVEbcMjAHf/OaYDgFCqQ+HzkYpr5TIk4HQEVI8RMmXHKqAwHUE5pkigqM59c596AI8jyuufSnIqoPl6ZxTUUFcgZb0p/OM475IoA6PRYmlRSuNuwuVIyTg1Y1eKA2xgY7bhOUb+//ALNZFjqEsM0fkfKTlCD3yKsrbRzks8m1GJ8tyfuP6GkMl8P3EdvK0d00isvAULzn6+lajhdQn2NvdyD5eTxjP6VzHmzXNygcB5F+QN/nrXZ2bNb6eXlHmSlRglfmU5x+VIZVuRqFlKuwSCA4JGQV29Tg+tNl1E3MyW1kZBvYBmPXn37CtC8H2ZlnSIEkZEMp+771Wjb7ZdQN8sZLEsEHUjp+FIZYE66HmG3PzvjcCCRgf1px8Up5iho+eOMYqhrNux1S4aZXyBxjp0pkVvalEXbuOGZww6kHP8hSYGtFqkWoXdvBbfPlwXJ/hwK7yxAWxjAOcZH615No5CaisNupibr5g745xXq9gQbBDznLdfqaiRcSOfvRRP3oqSz0fvSHpS9OtM6ZqQOH+JCl/swU7T5UoJJx/DXi95JIgSF/mihbJOcgfSvbPiKGaK3VTglJAMDPavGbrTnS9MUjE7snA656nFbQ2MpblNVaUeeFUnnDsMAj1FPltykKtsLl+VTkHPr9K1I7aB7fzBGIwVII3ZBx6CrJt7fy0igjnkmwASxyQP6VZJj3UE0USRRxcyY3SAkgmqWqSRxWogjO47tzsDxn0Faup3LWKyhSyHbt2nnn61gafCdRukR2/dodzHHammArCOW23Ayrx1P8qgbG1kBdgp5BrpNehht5JIrddiMqsFU5HSucCtKxZD7k9qQi3pGmpqTyKG2qmCfU5raGgLgmOKQ8hQCPvfSs/wAN3H2PV4DJykn7s7eTz/8AXr0Y3MURAIJdcBVYn86GNI5/TNJhEm9VKRtkO7AjBB5qxLA88WchoVxgnA4xnPvVnUZA6yxyskXykqASTknmqNrawXsDMhUIoxzkMx/wpDsAuMyySLsEavlQqkBcY64/zzVmzjYbjIu1VBDDODtP9KoeZbJvi8sIV4brtB9sfQVegu7NoXi4QRMF7/MAMc/n+lABKIXSa1aHdB0OOdh/D+dclfWM+nsFCFkbmOVR1U9PxrsHNpbRfaIrlvM/iC4y4/oBVhlhurSR5vLVCBklsLk9/rQB5jdKzvyMMOw6moN7D13L6967G70GSRJprclo0GV3cE/Tua5eXMjFDGEwxHAyapO5JNp93NasJoDhz1B716N4Xgsde0drm8h3TiQoZEOCBgV53HGiJvzjHT3rvPhzE7+HtXSH5njYOoB6ZFTIaGzWp0+5iaGUyKNwVnGCF64FchrN/Lqd+YmeWZ0+VFzXqdtbafI0CXm5V2AmXOAMnGK4m70mK28fX1vCpaBVJ3A9AR1oTAxrCwu7SIwSsFYklsHO3px9adKZki+SMyLwdz9sV2R0Z2wI5mfIALN8vB9T3rCeNY3wskuQrFsDaMZ5poLGZoNp/aWo20DxbWkky+Bk8c4H4Cuv8XxRpp0sbKqTCUOpXk8qv/16T4fWDAXd+20gLsjfuGbqfwAqXW54IjcOgYSui4YjhQoAz+g/OkwOEeZLC0lIjLOjDYWHRsnkflWP5R81ZJmGGOWKn8/x4rR1797eRxKWwfnwTk85xk/TH5VQlt3LAcJEHy46Ec9x+NUhCACOLEY5GDnvn/8AVXU+G0uLhbZFJRLVN7Fx/EzEce/+FcxAoeJ2LqpySSew9K7XwnIYrSMzLuaZzIAeuV5H4DOaGCNDxbawyWCmeVg8YUIrHoSOg9e5NcNdIGmjaU4CLl1Pqc//AFq6fxTqETX8Uc3EcY8wtnkkgZz+tcrdMXhE+QfOdnCnqFPSkhsis3FrOuQCrHAz2Hr+lWNWgUILkZEjErjtx3rPm8tmQjcxHGCMd66C9jYQyW3DZg8zpjA4zTEc7Kgd0G0jtxzmtTR5fId7fDYfGF9DWQzKJAoyFXuB+tXtIdF1KORSWUE8kdsUxGsFkt2MYIxz8xHJqreRyyO5tgysv3gx+9T55RNfOhcbQcjHcVDJIYrgsoOAcfMfwFIZWSIKdmzyyuCzdhTXwpVW37GwVI9PWrEtwrebJMpBPAx0OKqLMAZWKk8AFR3HH+FMDrNPgl8mJYySoRXiYn2BwT/nrUupTA6el2ynYT5M0Z6kHuPwqvpsssEDRkOI/L34zyMAZxVm6R5YovtUauNu543baAW6A/mDSAzrM/Z1eeOcT2K5Cueq5AOD+f6Vq29y84U24VkEhBJPcvwfzzWfpMQQCATJG5JYqy/KwCsw/I8fhVeytHtppJVneO6VhIYWGFbufzI/UUAalqYYzGXhYqsW4uB8rZcYP4cikMFmt4GlkkUSvuZD92QjgH6cmno4ggaRpWjARlClfu9GP4ZBqEXSeU1xcmKdUlI4+8o3DHHvQM1rm/iVWZIA21QSdvHUd/pmsSW6W7jlaK0aIIdrMBwCDkHipH1dblWki2xwRjOxsfOOOCPqP1qvaX9pJbv5kX2YyHqjZHHHIoAu27y20ha5eYLKAvktyST1PsKyLk3I3M8wJt3/AHUJPOB7Vo3jrJcxRXUktw+doMXAZe30xVeJobmQrFCUZWALY3OaQEunzudOu5whR1Qkqx+XBHb0rjrfcZ1OMbcYya9D1N3XSb3cxYhO46V59aAPOoZvlYgHHTk00I1bma3gEsSx+ZMcbQy8H1NU7XZswZMENuGR0H+f5VanjCyCQKxYfLx1C4xUFscqIt20bd2H6Y9M+9AFO9RUvmxllyCCw/WrpYzzABwCv8QHHByf5Z/Cq86l9S8ssWZmxle3HarOnNGRIZmdUORgcb+mR+ppgVdWCiRE4C4Kn3wT/WqewjaEbBD8+3+eav6s8c0hVAi7ASNvQ5ycVEpYR8uu0FmyRwPb9aBEbuXRpDuGXLFvWl8txGXwGC/KfrinQuXtFjkb92rc5HUZ7UyNwg2PuBYEpx1J6ZoAjUkZIGBkgGmoGZTz7kj1oIZZGDHGTimR5Hy5xQBLCp+9n5hyPY1ZWUmRhNna3zOM96hjV5I+UYfhnNX0hTeMwu6EEbh6+9IY/TFj8xCTzuzle1dKJSY0hLNLIuFBXo/OcGsNLVPtES2sRcFQCkhxz7Voqy2/lNicSbgSvUfnSGjbdEN5OGbzYlTAEh6ZHQVV3Rw3UaQALCWwcDBByOv4VnXjtHtYO7xhshj3GelaFlG88KXYGyIN5TKeSeetJjLVxYyXN286zlSSw257c1FY2p/fuUMhRePcsRkU8yFrxA7rGRlSQOGGO/50ktysEscibtith1HU9eaTGTJI8snltb+WQw2uBxwcEfoa7ewB+wRnOev864i21CNipVWkjDDLf3ev+Oa7ewOdPiI9/wCdRIuJFP3op0/eipKPRu1R561JzzTD7UhHG/EBQxtiWAAjl5Izj5a8klWZyXQK4wVMwJGOfQ16745Yie1UNtzHLk5x/DXlt3bxhpRav5kx7MdwP+Faw2M5FO1SeRsQxxNsU4JGNtWRFaxRCRZJNpyXUNxn3NPsoXaEiCAq/V2zhevr3rD8T3MquLWOQ+WOZD657VRJl3rm81AiJAoLYRBzyTXVWenQ6PbqsyO7yMN/ljj6ZrF8K2UNzMbi6lEYUfIM4JNdfbQuxIWVvs+ckzSEEfQdaYI5/VJEuoHlt0EaDMZFc5BIF3LhQcZrstYgieGaK2WRuM5bpu9h/WuHiX53UKFfJU57GhCZJbNm4jwSG3Aiu21SVpLNXmULudV6nIHqK4rSYC+pW8f32MgXg+td3qYa3t2SSNY2ztUP0HvmhjQyIyweW8kMiMy/J5nJY/SlhFqkpiaWSOJG5eQ8Mx5I4qR3WRgPNeWfbtE3UY9h+lMggjSVw7vtixheMscdTSKK80sVm4ihuklkOWOVyqgcj8aZHbyjzCpMjSMCfMbGMCm2/wAsojWPz97kOzDGCfu/yNSkm5xFdGVH3EogBOenIH40CK8SvexxoqDkYeVsYXPYVtzRwM6/up5AMkOOFHaq0cLwtJHGGY7wSgHzD04A4rRlhVIt5cxMRkorcnngYoGJGJy4TzEwTxkElawvGujizlgmtixt5/8AWPtxhxW9Y3Fw1zHE0aRg5CmQdsd+9WtThN/pzW1wVMTnhvNyVPqBjilewHmMsweQhlBKgAVoaH4gutEuZJbHA3fK8ZOVb61Hquh32kP5+BPBjHmIOMe/vWNcujqvlncWGWPSr3RGx6vY63p97pEs+or5QILIi9z7H69qq6ZAIydRuQPPuOQjHJCY4FYPw/dLlZ7KeHzZGTdFk55HXiu4WeFGg+0+XG0a/NGcA4PrUtWKRnDUmZilwjqGcMowTkAYA+meay9Rt9k8qrKZfMRnXK8qM5x+JrpNQmtDcQG1jIjU/Kw4I/Gks9NhmuWuZCnlRZnYBs7v7oP484ovYCeFItK0S1tFXZuQlh6u3X9K4/xHKz3wtlk/d/KZ5M9AAcr/AJ9DXU6q2UuJldgwQ7B6N7f57V5/4kuLeKWaJSXGTls8scYH5/40REzLmMl5qtw6xKEyVOOg64/KumOjWdzpqeb8rleGTLMx5IIA9/5VyekXCRGSO4ieVHwNwBznOP8AEfjXVvr0Vrp8csBVbpy2EB+aJACB/T86YjMuPCb208EZnSON1XfLI3Q9cYH+ea6s3kFhqDW6C3AMGImDZ4A/TsffFcFdT3V/deSs5kllfGF5K5OM1szaSmjr57M1xMqM5fPyoOR+PP8AKgDL1mdpJmjSPa0rAFSM9fT8+fervinR2sJ44vMzGYlaM+uOo/nUXh6H+0/EccjSn7Nb4kJxnOT0+ua7Px3ZrJocJzultSCGYYJB4I/z6UXsB5ejp56MVyoI9u9d5rFnE+j299GjKF+WUeqMO1cHtSLiTcxOCeP09q9Z8KxRal4bt1lcMpXYY2PpxTYI8gnjZJiu4ADO1Sc8VNp7Zu4cZVs9O3NT6vp72l3JGwIJYhM9xk4pNPjkNxbQgHeWz70+gF2WxYjdswQCEzwTUMtlIbNDsZWBJbBzzXQz280Z3SpwBwPT3qjqDzyQsdyx/Ljaq8g4qQMJozEn7wMoPXOTkHuKdbK720gUhxkHB6nkdKsRpI5LSF3WIAENwAP8aaqqzoZmMZdQIwD796YHTX0Qj+ylMs7Jxu9D0I+n9ay9VmuXllgZEfdsAJbkMQMH8hWrrVyRahY1Ei2xAVh1DZ6fpWbCfPvfNnO2QLgrnocgjH4GgBrTsYQ5i824Zi4fHCKAD07Y3VPDk2yC7vCwd1WdWHzIpb1+map3kUln+9hnwr5VlJ+7noPzFSXLTNaXBeHadvms7Hh/m3AD8M0AWBbx3TuiyuyBQoOeQu3O4evU1k2kluDN5kMmHJWNlHdfUVoST27Kt0AwiWRdwX5eoHI9fWoYIklmNzYT7lRy3lt0I/vfXBoAoShDJC5UKAC2EQ8nPQ1GYWljdwwCkAl+nOemKu39qYbgPJMvyxh0UA455x+pquLlQDE/QplT1x/9agDf8JrK+14SmYydrP39RWkk0S3zqkyBt4ZjkZ+g+nSsyBJYbMPYp+6JXzIx8pz659K0LFrK5Rd0EKyHO8DoT7GkAmvT7dJucK4Vkx5nqc1wUEwgWPzAGDHkjrXTeJbyFLeS0RZi3B8t+3vXLZDKgYAMMDjvTQG/fQEQxXKS+ZG+Cx6FVHqKjit0VzEUCuy4IkPy9Ov+FQ6ddhbaSGUOy+gYflVj+2ytth4CWClMkAg/4cYoAybyNzfyAlRsUEAHrxx+NRzHzpgqgqoAwF57YJqxdKrO7CNlACgFeR05qxYhYZhKduzGTjqf84pgZb7Scxsw/Dvnj+dSMgEKuxBLsd3sDyDWpqcUQt0lh3bjwCOTnpgD8OtUjC0qYMbptwZE44GMf5+tADktv9FViWDZBOf4eWOR7YFVpQvllVYbx83vgDP9f0rWuHBgUfKTGVTY33sDcMfrVIxqxUxlcEYJC9yFyP1pCKiYO1sN0HJ9aiyeexBq0TAn7l2YDcTnHSqw46jIPfvTAuWksiygRkA4OKu20LxrCrLiRhn5ZMHGe9Z0JPnqhYLtP3/T61oyRhLglZ45w45IOOe9IZf+1NandGkgAyGEg3g/QjpS27wiIvJG6OdoV4pM4qpHBsgAQPE7MNr5yCO4xRqAlRIjMqOXUY8sgH8cUAbiK10zJeSKY+VBQcE9i31q4kMjIluSApdi2D1C+lZdvcRQWyr8zRAA/KMlTnoa2lIuo9qJtkiHmKw43hs96TGRFIrSaUHe+3J+bpggY/WobseU0bSP+/zuI/hxk5/SnmaIx+bMV80yb1UnOflwFqpIkhlf7QD5eMNjna2M4H51JRPYeVG4fOEkPKn03dPw6V6Hpn/IPjGMYJH6158kKTtCu91RhlV7DJH+Neh6Yc6fH9T/ADqJFxI5+popbjqeKKko9GzxTTwKdTaBHEfEGYwy2hDBV8qXPGcfL6V5jeNAxkTzpnHUCMADp3PWvTfiHEkj25d0UCKUBG7/AC/5715VfXVrAC7OFVByYxjPoOD1rSGxnIr6nqf9nxxKFWRnXCqXJx9a5gvLdTYYFnY/maZfXbXVw7k8HkADtW94dsIltY2ZPMkc7ixJAUflWmxNzXt7o2Sw2kMKiRB95W4H41MjXEkjSzSys3aRwcH/AHRjmms0ZjP2UDzQwwIwWBP1FW7a2eGaOe43blGCgY5X6A1IImhj3g4aMnqwblj+eMVx/iuyjstVykiFZgHJQA7Seorsp7UXQD8rGTyjA5Y+5rn/ABzF5NvaCbAVchFXoKaBmHoDomt2gZmjQSDLjkj3r1C+gsrlSd9zMucDfjn14FeSxEWs8DZxhg2cY4zXtUdsksUcpcSIVDLg4HT8aUho5+80o2EDTwu23gFo1w30Pt0rIhiaFts5UjJdpFJLNzxxXZSWOSsix7QvA2SLg/h3qrGkkM8g8qJYpQcgKG9PzqUxmNLe+fZKbRUki3fMjqPMyM8/l/Osy7eSGCSBpmOIwyknBA9Pwrpri2gMKOgECxMHbZCyEgZ4zVNbWyFx9oYpBGy5bzGwrE9OPzp3Ay4riFrRsSSRkjaJOQW/x710un2Wj+WHEdw9w45Il2kcd+eKpFolkJiWNdrbi6DYAO2DyKhOtwx3Km3AhDEgs4359cYwKNxI1I9JmtkZppzIjZKiM+YR/wDXqEzssQUxxzlDgs7fOi/Tpn61hX+qzedL9jWFZCud5yCwPP4VjQ6m4lyMyyZ3BQcAetNILnWvq8DwuvlyCMceVjqfcnr+FcHqdpHa3OYwNk3I/wBk+lX5r+aaZxEw2KvAQ/n3zVK233nmQSAgEbkPYYqloJlXT7mfTdSS5gdkKNxjit291+7mkbznOO7Dv7GsNoRPJEzsQM7WznkDuPWoJpWZ3hRiqqTgOecUbiNN9UvF3k3OQcED09q67QprlrFY5CQNvm47sTwufpXB2kMt3c20a7cu4AJ9Aeprsb27SxV8liBncVOD0IBH6nFDQ0aeqT3FnfJDcyxSwxLvbHRlI6D6ciuNl+yx3Ea6gI4+Hc9z6KP1PFK1w1zcSX00k3kIAsYkAy3t/n1rLEIlR5roO8ryKFJPA5Of5H86ErAzrG1iwMRigRUhhySCAMgDjkg9a5jX722uXiihtwNoAJUdT1xkfWq0kZSZ9kJYjLMXGeQc9Kt+H7We81VHUKoidWZemWzwv+P40CKNokllOrzCSN+CARgk5z/McfU1tavqIaK5iUExsOW67Txgfp+tafirT49guY7wzBmwvH3sEjcP++WP41yLEXE8MUK5IULjrk85NAHQ+FJ1skDmEuknEpUnnP4etdRq85vrOZSsi7I+FZeCcetUdH8K3d2kLTP5KFsKMHcwx+VdTeWWjabALeFpLvUJEJSES4xx70mM8augokDLIrK5yQeCD6V618OLeCXQA/yuyZVsHoe1eb3i/YmktLyIq/eMcH2OfStvwJqD6bqkUO5Rb3ACuvqc8UPVCWhkeI45U1UwTli0bNGSR2Bz1p3hWB7nVt8Hyug+XdzxWl49UW3iW5LAETgOMHOPwo+Htv5tzdTZGEZSC3TNPoBp6w7xwJaXLsGZsfNkFvx7Vn6hIVjSxBExQmR5EYZb0H4VY8TCVdZnMqtKpUsx7KfQehrEh0e9vF8xFQAAkN345570hkl3Hiz3KZjI3zPn7qHpzWTHG7kYABOFDOec5PQfT+VXdTmuYbOOCdipxkk8lweBgfh3qnBcRQuZWQgiNlUnnk9P60xGx5jw2phulKiYqo556/Mf1FUneS2lYpLh2AI3DKn5VP4davyp51rBJP8AMgjJwDjJIH9aoXYhhlkR5JlAcbv4hjbQBo26zagsqywhYtxLc53DcpABqpdQ+faALcOFVgFV+AOox/Skt7mG2je23OsrqACGyOcZIH05ou5bm5jijRI2SECNwv3mXIYEA/jQBTuTM0ECRXA8qMgIr4645571cjtUW3We2mZGYlQMYY9u34VU1l7aS6SS3i2QbQSoY5YZ5yO3Q1Z0yOKe1Np5MiTZy045wO9AFjSkurqXZKyrHEqs4kIPA/8A1VJPDb3F6ttaxxFkUlpI34YDsapajbS6YYltRnMZDTZwCT6n2qnGpRY1DMJ2yHVB94n0IoA1pZSRHJKwwpVdkfBKg9yParlvb2d8GEFlIgYbFkYkbDng/lVKJ7aJbcJBvfnekuQRjvWpiGOGMyMAXI/dxNwR/OkBkeLvLgukjhZmRI1BZhnH41zsSFtwK7iRwoPI9667U5bTULIJ5c1qIRgfJuU8/oawf7MlkvUWGUKrr8pZtvPoaYFVEERA2K3Hc9Pei5eIELCWwBzvPtzVjU7HUdKlQ3MY2sNysvIYfhWW827JZOW6AdqALJmZokVQNx6lev8AninQzeRgsocbT823B3deKjSNCUZUJAQ5pJTlcqznOAAw9hTEaNlIkgQv8vl/eGcfhn61ZMrzNJEACZEEm8E+xOPU8HisJt0cnmbl3ADOPXGOact1IH3IOeCMHv60DN54sxiO5QbVbLGLknnO7+dFxp5EXnWbEoGADMeT0xn8AKxJb2SSNATwBtwBj6VKt06FFBcEnJbHOe3+fakAXUbNuRiGcEnLAAnpxVd43UZCnPb0qSSb5gGLL/fz60K4KMpyQeQTwKYh0Sp9n3ABnDAk+g7irMUn7lCQHlY4AwNoX3rOR0VCyZLk5roLK1YWvnFEWBRuY7sGT2BpAW4/OiWOWML5aqQFkP6+1R3cUFxjyQI5FG9tx25GOgqLbFLDMbfcsm3hSxHHc037Jtgf98CMAgKPmIx160DG2pkE6tGrRqwAOw53DuSKtSapMIyLSRV2sPmwc7fTFZ9pCFkWR1bBYBtuVb6AmkLfvpGR2AJKqp6+wNAzct0iNrACWWYth+eQxPX6Yq/KiSQzKobchLcnnjGP5YrFtrt1kwbYmdhlQMDA28Vatp3niKNkyqm1lPBI55/lUNFJktjPtuIlwQowcenK8fyr07TB/wAS9D6k/wA68stgzXSqWyOzfQrXqGkHOmR46EnH51EyoiXHeiln70VBZ6MKY2O1ObpTQPWmI4f4gRiS+08SKdvlzZI/3a8d123+1OYhD5Kbshicc+p617R43fZqen7idnlzE4xx8vvXlmuxO8puBKiouFwrBmB98Hj9K0gZyOPg0qNZf38xdV+b92pP+RXW6dFFNCVij3DjrIRx7qBxVO1hvgv2iJfOPAEjEZHsecVLJDdl4pJULAPlgDnH4Zq2yUjXiSztYDHG8CKT0B7/AI0zU9V0/TUV/OM8zjbtQg49zzisTxFb3eohDbRKoQEeWSB+OM9a5eeGVNvno6sDyrcUAdHqHiD7S8S6fJMAuNxb5ST+dZd2PtrBxIXkTOc884zVVXRXDf6rjBBHFF3JFhvKB3EjIQcY9elNCIik9xlnjbao6Yr0DwBqUF3bNpkyn7TENyEnIIH16V588rRh9pdQ3HINSWs8tvdh7be7AYfacbgevTpRYEz165aOK2FzNZNMcFULMuMevXpWLPewRad54KrIAASxB9OMiuVnttacR3KiRRKSiBCSVGOn0pttp01xLI07GMRn5gF2bj9M5P5VKQzUuPEL2s+EK3Dgc+YQRz2FRjxFDK8rsA2M5UgHPHBHsDUln4Te8kjkE0aRk4bdkFPzHJroP+ES0iFf9HjkkcjBIKhTzz3Bouh2Zyza1OsSxhQjFcHBHyjv14/OqNxeTXMhmYqDym3IAPuMV3Vro2lEtBPDuUqGXa20j8Sc06fw7p7kum75QRtchlPA7jn8qBWOCt5JkidFiL7sn584H5VnSLNJjqccjHIA/wA9q9E/4RxhbGaxdfNLEOgOOvcEc49qXSNJsJzcRapAqSx87WPljA7jPJouFjkLKyZpQYpXV9nIaMnGR0q3b6RdDy/LB8tuRJ5eR9Cef0rsbeLT5b1YYYVkAIy0YB3+xOa2tQhmjjaS1hAeFfkQYAx65wefxouFjym2tvMWeEnc0ZZdpHTntVG4tkby0ViDvCAkjua0JkIuLi9huBIzyFTuHIbuarXDx+a8ane+9dpYZOfw4HNUI6Hw7Yi3+0XckKptBijHJBI6mm66nnmGNnOTkxoi5djj19zx+FW5L1bazS3jZCsCck87nPX696yEed5llV1Xym+8TjAxy3t1496QzFmtruS6htFyA5GMEkD3Pv612HinTrbTNOsfIhVvNbe7FjztHv7k1gaFcS/a5JoGYSodqBu+ev4/41J4ovppryKD7RJKUTO3dzknOAPxpiMSaXzmKvuiyp47LjNdl4W0OVNNhnVxmQh3I/2hnn6KD/31XFok093HaR5aZ2CsAM7skce/TmvQ7q4uIbCOKL5DKhh8qM4YswwTnoMEBc9OTihgc34iuY1KboUV3TzVjLbdityFAHoqgfUmqnhC0DSzalcMogtht+YZyx6Ae/NVdRkku7kQxAhpCE2DnoTj/H8a9Ju/BxPh2z0tLyO3ZH8wzLGwDSY7880PQZg3HimdZJYEiw2SokZsk+20YFcfdTSXbyXbTMZg20fNg/lkV38nw11BUV49WtJWJ3MRG+4n3wORU2n/AA0hidJNT1MxEDBhjUFhz1z2pXSCzOCfV3umhN/Ck8ka7QScb8dM8ckVf0Gwu9V1u0ewtpGWNg28D5UOehPavX/DnhXQbeFYLOxW9YZJnnXcB+P+Arc1GIadoF4IIba32RsyCHIxgdcAVLlcfKeDeMZxf+JL10QBo/kXHHT3+tU/C+WvVsJDhbg889+3fmmw2sklxdy3kgiiZfM84gsGJqrY31vYXcctrNN5sXKuVG0n0+lX0JO61bwxeQ6c010zW0UeRkycPzw2P/r1VSS0ij+zNeMLoFXzhY1DenNUdZ8d6jqtssV35SEHG2IEH6Vlt52pYiCyvMTv3bWGz6mlYZe1SSa5upDZzxmNeFd9pB9cY6is8QPbjNykaxpuKt5ZyxyOa2LDw7eWqq5l8gdC3mZx/tcZNY99Fc6jqgiVlk8z92JAwZeB94MeeKYF8Q3rwJMVXyZiXQEfdBPGcdP/AK1Z73MsdxsxE8Ybli3v3+ua3DbPZ6cgjuNsCIu5CNwJ2jJXPTrWDNsaWNobiaaLKr88W7GRnk47UCJtPgWTMqSQlYwDiROTjqM9uRVCM7pYVEojeOParEbAepPueuK0UBe0jDWxNwhEiy425Udmxj1/lVVLm2hiE3kym5yVfepdAOeR+IH60AWALe5BaOESyED5dpzyOf1p02nXml3JeOUwxOhZQ3PAHRu1O0m2kujJMrOrrgKXbG4k9fpTZFYWk6XbOoZAyxjcFk59Se3tQBQubiScBciWMuC+CQCxJ461fk1GG28uQqYLiEEhRjaxAx270l5YQLpqIsKRpIvmRyA5+bj5W9O4pdDhE0KyR2qtkYkMuOR/s0ALJfwXYgkkjQy7sGN2wDnvVtUtvscieVGVjO5pFlyyk9MHvUOo2EC4aIyTnGwNbKpA9j0OapaYkkd9tE3kgZwki46e1AFqzkaNWS3uUuI2BZkkTBJ+tQQyW6SKZbcqshBCS/dz7HtVuUW3mCZ2DMF5ODg89qikhjuA8qxsijAUODxzjO45H50AaS3kf2SSD7sTrtUSL5gAznhu3IrOuvDcVxHC1pPLHO5+YTAKhHqrVBE0trclI41YMeAw4OM9M9fwNSw3gubks5VSg+b5ypx6Kc4BoAwLqD7NLNDK+SuVBVvlJB7VGnMZUMSBkjJ4+laPiEqdXldIXiDYcxnGFH+c1lqQsgZsiM5AB78UwCVwQVKAYY/Wo4jh+2DwCTVmGLz9uFLEtjPcnHH60+7sWidA8Lc915BOcf0NAiCLYJRJJtO0ZA6gmppAAS4Vi2NwYHpwOKhjhkJOIX2g4wFNKXZzk8EDk46YFAE4iMib2wNxJz61BKi5GGI+WnyyKUHlyDfk8GmbGwBgenHXP0oAjRGZcFjg8cCugt7Vj5SS3DYjABjLYCjqQKj0q3dYQ0hEe7oXON47jgcVqt/pMKo0sMce3mNAeTnFIZE9yIZN8Fs0dpJgNuXk/Q1M/wDZ5Z9lsJ/MwI3AI/A+9ULiQRStFPLJGYyNqKSwb6VLDeQpCsUkLmNW3bzkMM98UDLa2qwlGO23fcSqxkHcuKzI0ktjM3kSeWWAO4dOc4zWnBb+cQiO7MvyhifXuKpPMIpSkzEheSg5DtjrigGSwA+UTJHsyweJsfcPA59q0QUunmBQCRV8vemQeARz+lUIiJYdzsRghVP3flHX65pZJrq0uJfmjMUmRt9zn9eKljRLsW0uBHg7Hwykt/FkcfjXp2i/8gmEg8Yry63kBlidJJH4AIY8Dnke3rXqejf8gyPHTJ/nWcy4jpu+aKWbvRWZZ6I3Sk7U7GRTSKoRxHxARmu7IJtB8mY/MePu15EbW4F5cy2gUrL8rKso4/z+Feu+P4hLfWCv0MMwIz/s152+m21vINiG4ml+cfNnb/L+RrSGxnIjt9T1SIR2ZUb1XjIKqo+ueajk1GR45Jbi1d5YhjdvBBPsSas+TaOB5spiZwAY0PJP0P8A9eq91NHtVGmL24YYG1Rn2OKq5I37bqIQGNLZWcYA3Zwe3IFSxG7ubZnlkhbadpDxBgD6881DPqYR0WGzDsV6B+APfrSaY1yJjKiJLuP8Gdo9eg5/GiwCLYO9y8yCNpFA+by8r+AAxWrp9mrSRzag8ZHXAG3P5n+lRXs0sk4NvDucLhgYhkn8OaoJ9qXE10kkA6lemD9MUXGdm0mjSgQSxROOwk21A/h3S1BkslaJW6opXafwrFsbJpCsizzbDyR8zY/Ba27OQcYuyYx1HzAj+dLUehRlsntbY2yhJExzkkgKfbZn1qm7ESRpAIUccAog+UfRsYrX1y5SR4UjZnJHzbeu38DnH41QlntkhaVIy5QDIIJHbrk4FLUDRW7jijKG9KFRgjeGHT0DcVO80L2LK8guNy7QA20ge4zWJaXtjcLhmhWU9F2se3txR/aFu+6NVZzjPy7V5/PNAFaK0jMsm9ULbzgrPkj0wMVfkuWhhjg+1BipLeWq7WHpnHB/SoJL5ogWktY8c8Hqf1pkU0lxciW1AXzF+ZlAY8duh/nTFcvQa0Y5Y0afeeco6lWHp8pOP1FaF7f2FzalZ8CQDjbIqkH1z/QE1h3ltcGMtuMgxwhBQD34FZ9tBaCfHmx7QQzgoCoJ7jJ6+9Fhm5pks4lj+0MVtVzsLPsJP6E/pSeNNXv7TThCQQlxlQ+doA9OcjP0pi3WZng3SLEn8alWLfUk5xWd4nsJLnTYRaSvMEbc0RIOfzoEcQit5O7MLEggq6ZOP94d6uabbGa+twF8tQc7R8wAHcmtC38Ma1fJGttpt0Fc5Z5/lUfTPb2FJHp8mkyyh5kd95QhOAcelUIivI1F4Yj0Y7vkb5jio76ZktHiIIiYgysBgMB/Dn2P61ZE6STl4FV9g2qccuT1P1rP1mU3F1BbZ3RI2H2t3PamB0Gk2tvpXhxby9RRLcZeFSAzE54Oe1cVOlxJcvKfMLM2QQMYP1rr/GdlLb/2errL5bw7UKndj8RjFclN/rvmZiFOBnJwPXrQhG74HgaLUrq+UBpLePCd/mbIyP1rU8QTme2naEJEI8KASQxQKVGAPfecfQ1FoqLpWl288nzzXb42L74J4+h/nWdqk8skIkmfb8jMyMedx+VSffHQdgDSAj8KXdra+LLC4vZMWsbZ3umcDHy5H5V7HZy/b7l7uyvLa6gHHlCYbU567RgfnXz5K5IOOWOM8egxV/SdRv8AT5/PsZJ0PTMbYHA7jvRLUaZ9Bl4XEzm/bgfMsU5LL/wHNZ9gWub6QR3GEQZCthxgfxMSTivNpPGcz2jPMjpI4AaUD77e+cAD6Coo/FkluirJukUjKqWyGDdcnvx796nlHzHsljLBZNKRNHJJJ83B3ZHbAzgCjVrmPUbae1g1CKKdoyu0Dd19cHH5V4vP4mjuJgYV4yp2uAAMf7IJB+ppz+IGvJGkJkBjXaG8wD5fxPH4CjlC5meKPD02hTpBfQqUk/1cqNnP4dvxzXPvGkZKLGCem5xg11WqavPc6YbW4CSwqP3bOu5l9+a52a+lCK8kcTuD8oAHH1HerRLKJZ0kL4ycdck16ZpXiCztNM09thublk5CcYOP7gx+tefm8nkURFliHTAxjFWopWgXy4GJfjfLGSCP5UAmd+3i+71y/TTruRYoJfl8hEKt/wACyDx+Fcxrthd6JrlvFw0DSfKEIyR34A5PJ7VLo+oWVhN5lyJi0YyuQCzsPfGe/ekh8RLqmpJd3kCxuDsUp0Hv9OnSi1guLqj2z20TbZRuKhlicgkEEd/cH9KIbVYoje7zMrY3Rsu0j+H+v9ail1BvtSTQCN4S2WJIOAWyT1zjp2pq3iNC90s1ysxIjVCQSx6Htz09qAHw2ssMcckHBYDCdznt78LVCPzLi9hgsyxiL5O47MBmHB9ccVeu7gyxPbi44QAq2wg8cnJGazrK7laVISVh2sSjE7eOvTvnGKANDT9OittYe3ku2eNSHABwrjIz37f0qrq3kyTqk91MWjk8tNqH5eRkZ7+vFPZHmtjH5CJEzbUJX5+enPHr61FaTm3jXyTIJIiWDugZNvHHGcHrQBPqs0V3bxRpLscEr84K4z/9f+VRT2EVlZCRbh3lJAAaXaCpHUDvVy91M58uZbWUksO+fvAntWVFYSXEvmwIHjiAZ0BxgE+5oAtGSOUxxW8EkZRCWCHGW7EjBNOkIuhHcK8V44IRlIAk+mO/1xUclwLQmUhXtZGIO0kEYHT9e1S6bG8ii8mkeIt8sYUBs57ZPSgC1qLfbbZpxbSJsYKkaY3Lgfd/GsSS+upCiBjgfKYyefbA9fwNX7+YQOogS5QiMASnILY9B09qrTxXAnQ/aVEhUONzhWB+mKAANPcK8IjMrdmIOR7biBToIYyjM0hEhXa0YwzA9OpqmbiXbIgdhIzcHPQ+vGBVyMzM4F63l7VwmGDZPbGBQA3VrYy2e9LozQxcbVAyCexIrBP3dxLYzxxwfXn8q6oRRtAYYo5Gm5TgKOcE56VzBBwSqEKOu73p3Auaf5wtGKKco+7cAMggEitK4uZEbZEGbMY3dCB8uQR3qjp8bfZWXzSm5iScZDdOP51cdGSZEnyGUHaU6K3oe/HNAElncywS/vZYxC6ncWyAV5GQOuRWLdQPBOEYbxJh1IXPr37VanaRLsq8qyRuAMoM7fYfzp7lLixUADfFmTeG6k9sfgaBGe7b1UKMsSSec/8A6qtWMireQyAdHGM9c5HWqscXlM5lJXj5T746fqKmiUtcQsuVIfkYz6fnQBtTrBHesXlZwd2Y8hfy/P8ASkZooEEcgDgj5T83y9cfN7elVw+55LhRIig8SMnGc+lMM8kcpc3X7vlDtj5I696Qya+DIYfNebIA8twMEjrz7+9SJNtlVrktv3Bkdz94Zzg1V85ZBukLsgPyZ6jHbHvQriBVV2zG5yePu57igC9ZXAnunSNNzMxCYfaQx/Sop4JSGhZAJIlJfIO7IPTPf60W0ccQZJLlI0PzhmBBx7EUTuYr1HhmkkDYwUOWz2PPFAyVijWrJG3yb+SCFyMZAHHqKlhUNKTI0kkO3Cl/vAHk/jUST3EqbRBCu0EO8gBYjBOTn61bsIt1hJLHIHjxu2k8qwB/n/SkxooAlbpmSRdmdm5V+U/54/lXrfh9idIi3EE5OSB715X9qiSdoXVY0XO/dxsye3416p4dAOjREHKkkg+oz1rOZcSxN3ool70VmWejduKaehp2M+lNJ4ximI4vx3HFLeWfm/dMUwI9tteZOBHMbeFwiegRip+telfECaOGe3eVVO2CbDN0HA615HdXiTtIVmAHXEYAAH1BrSGqM5Mc+pLbSBnSJVDlTtGA+Pxph1SN95jiIXPyMOQPc4qjeAl0g3KU27t+Bx+JP6U2W4hS3jSGRlaMYxgfMfXirsTc3YJY2t2mC7IoxlyxOXPqcZzVPS9Tt/PuWfco35VdzYP+fesl7j94J7coGChJFcZyPXpTZJQBI3mK79emMfSmB06axBKrlWRGHYyNmq734uLWYQxuodcc5Htnj+Vc5C29GKxt5h4DM2Me4qGCfyy6mFZS3AJzmlYDobq7htbOKKJ/NlCgHaAPrnI4pIbmRVRJ7s28ajOAPkOf7pX61gK7bgsiCIt1GTnFT/aQtskIaXrk/N0HpiiwjcF3cIQIrhpIVXayAjn6t/SrFzcLMqwNEVi24YK3yr154zzWApk/ezRghchsbBn9Ka8Lyuj248x2Ycxk8jPI5osO5rxNIjZgiTPAYOQMAAeorY01oUi80qS5BZQWA3EdlwBmsiCd7e78xIbbzVQr5LHcGIwc46Z6VvWGtafLZutwtul6BlYzBsx7A+oosNGnFYXFzBHLJbHax5Ack8+2aoz2UyXYMUflwYwwD7ufcZ4/Krtl4kvXUC3hjUDjliM/hioL/WpHtpJFsxHKON2ODz/u1N2MLa0RScX6K2eMEc1Jb2VhprTXFxcRyu7cIo5z9QBXPyuQwlnijLNycI2KnQI0TMqIrY+TZliD9CRTsB1NpqltawvINNhklbjduGfxqJ/FNxEFjtNMtl7n93nH61htBqFwiteSeWgGFJG3A9+ev4VFdWbW5V4UQxtxISxIIHuKmyFc6qDxZfC1uHuIolBX5CqBeeg7mvO728Mk7xzEh5HG5sfdH+c1uaq6xaLJPK7b/lChWxjnsKwhPHIPMlB+Y7wHH3vUVSQNlWadLeJipGNh8nC87jwCfYc1rfDfSBrWvnzkilWBfNYDgEjoPz5rmdQlj3bNwVgQV2joK6z4d6ta6P8Aari5cxcbFCxlt3fJPamxI9S8QaVaz6cDrNoktsql28t9rxfTnn8KyR4f8NQ24FnpzLHIu0XBzuQkYyc/WuOuPE6T3kktx5kuPmjmBO1PQYJ/U1FbeMb63mJEsc7DkRP82R7Nnr7CpSZV0ZOuwXfh1PLaQlcny5CCQcZGOeRkGueluJr1mmWMsy/wIDjjqT+prb1TxFd6nNI16VdWXa2wcAH/APVVGP7TKsr20CBSxA3KD6f56VaIbH20sVnpreVYM13KCryyYbaCOMLjj6mtOHxJHZ6QLRtNtMcgzbclhjjp0P4mqF1Yah5Syu6K0jKCQTlMjgH+VJaeGr2SUCUALk4XOC30zwQaQFW/1GO8Yv5UaFuWURjC9Mc/QVS3icJ5ke0KvzFQcH3+tdTpngm4vButHwApWR3IUL6/WtGTwhBptjNcg/a1jwGYDr+Pb8Kd0Bwk1szpvSPKA8BOSP8AEU6SBwivL50SA8FlxmunhNtJqUMFrCsjyA7oyCoyOwGea6fT9CF4ZBOhKtysZZgE9e1K4zzMLPHD5qylgvsf5UpgkmWNo1fHAG1ePevRV0LTI7zYFEtwxwy4yoA75NRPLpOkW91dahCtzfM5RLL7qRgcZx3+tK4WOPttJlW5NtJCxnkXID8DB/Gtl9ANlcwQs8kcjR5A27x9MYrEHiC4sdS86zHyqciN8njsPpXRQalquqToyI00zJlcKAI89fencEZi2crXUqyxyJaEfOZl2kc9gPWoJLKS9RBaWzLDG+V+UYA7n1rutI0WSCGV9VkMsr8fMS30rWttFEMsIESSNJ92NQANwzycnpSuFjh4tBuVQ3Lx7XJ2gKDwo9Mjj61g3GlzwanIscTnewPzcHGMn8OOvFe0eIbK3tLGGQhpWZWJVDhRhc46da4mTxBZi8jsxNFN5qDZKFwUY/wuP8KLjOVjh8ooLqBoiXXL5GdvGSuO3WrCkl47hZvtIHzbGC7yMAnB+oNdm0D28BR4kPybOIzjH4fWuPGiXTzedAUit7fJ3PkNznjpz1p3JKKyOkk13OSwfciRJxJH3H5dKzVW6WcutvIjt83Dc455/CtKW0vLiFUjKTyMTtKLhjgev0qC/S7tJ0OoQs0uCEdjhsc5Bxx3pgS2kjS2zFImk3MSC7jueCQOtWNSmaOaFf8ARgSuHjTcR1wM+lEEzOIjawywzqcxlQPmHpirF3LPdBLe8tmgkb5i0ajccY5/SgCtqOmlFXz4mWEqfLAbKH8e1RW8/wBntlWFsTKrERt91SOmc1syWjXViY4buSSSPEmw8Zxz0/8Ar1lM39pXKGfEFwWAcMMYPqKAHWEN3eo9xqSyNANyxEYA6c4JrHnndpkWZDIiMBucZKj0DDNbt5qMZuBE4d7eIFD5hztfPXjsRWLdQ2zSMNpwz/KQcj8BxQAkXlTCQRRwKeBlpOMd+tOeMxELEAMkHudp9sdaR7WCO2KRTF5g3CFSP1pYLZzNGGSTCgfwBsH6UAaWl3E8JBSVRKvzM5JUkscY5H1rndUtntLyWIDLKxzlgQe9baFwWjUhVK5c52454FYms3KXt+8ka7cYBAJO4gYJoAs6VKVtZndht3FOOoJHDe2M0k+2SJzFueZlJZy2MjOM+9VLGaS1WZozGUkXBRxnPT/Gtl7aAFWMB2My/u15U+gz2piMdn2yj92hxyOeQMHmp7cmQBYlO4qQVIySSBkjFE1pLLdFNmwg5w2Pu/h1qfT7Vhls7Qq4DZwV/D3ApDMl3O0ozncAQV67SP8A9VXLFfMuo1fKsFLA56HBqO+jVLlghJif5gc0+xELagoc7kZW5U4yccD86YFtY0BWCQKZOuFbbu4yeehNOC7oy0hl2AkD95uApj4dysQKyIxwpXOB3/lV3THjedlCLOoQHZgge9ICntCKqzFueQvfH+IpxjMcaXEUm8A4bAzj0zT7tom2eS6b9xIx2x2p+8QRGLqCchlAxnuKABWE1wjJL5ZOBh1wMHqaW4hSZ3lmQLGHwdoJx6Hr0NRyIDZCct04CAZ496ehleMzRQ7WVSMg8H8KAGWkZEpEUbSMpwRuyAuDVvzrhHYGItG6HhDxjHFUFWWByp3KGPGxuvFWFvp/KEJRSVzhuh7fn0pMols5YLu8lacJIxU72YcdR09816t4a2/2NFsIK5IGPrXj8MUUk0i/Mi9dvvnkfoK9c8JjboUaDGFZl/Ws5lwL0x60US9TRUFno5pppxGKbQI8/wDig5jSJtu4fZ5sjOOwrwprj52ZUYAHn0P617z8Srd7lY4ol3O0EoA/KvCbuxntmZpInUK3KLnpWsNjKW5ftDFdN5b+WgIBD7jwff0qze6XHDB50TJMmMbEc4Uep5rknd2kYIXUk4Yc8ipYLmW2clGbcBgjParJLiuLt9oGwKdzZHWluI4wxlVXEfTBPJpkW+R8qxY4zuBHy07G6VmKNn1OCSaAIiomPygCRTxz2pVfbiPlo2Ofm7GnRF3ueGcFO4xUi+ZFGzKW47EA0AR7h5ClQwlXv0BxU6yTfJJGsW0qCx4JP51BIjyQlghDjoAMZq3DbXUqxG43RxMwCjgdutABKwmkX90sQkPzbOC34VoFPItmS3QjdjD7O1PeOztCzKAZsAJuJb6mrluInunMD71wCck4BOegoApw2K5gV9xDgsXIwcf5FSy2kUNz58aAKxwVZwQPpnPNRa1NPDNBJE0Rzkct0P41Xj1LdbqWDyXTHALghV9/pQNG7LHC0I+0I8TN93tn6VTN55EpEEbyLHwyO+UyP1q3HEEiV7j/AEiQtkAZKqemRn6VXkSMTyTR2+UlXaSACQRntSA1Y71p4lDKzRlePLU4PtnrRp73VzM7PGFhBwrSLgfh3q1pkEi2kYe48kgAhQPanqphWRZrrfCW3AE5x/8AWpFFiOzcRMxkL/MDlCCv5GpZoFuYXiguI7ZpTjcD1/Ssq31Ah5EjdcZ2qM4LfT2qbTr5rm2LF0RlJCoy9896QG1PoNhb6O0d/dpI7qfkjj5avJ7+J4rxrcxyqoJ8osPmHtivZdOsY722aSCbZdAE4PU/TNZs2l3kN4808EdxMygZZQ2BQmDR5nZ+GtTv3JS0cMeS2OE9K6/S/h1eyTLbzXDrbbd8jxnjPpjvXUQ6lPp0IcwspzyEXGTUt1rs0rSLao1vlQWLMBhu4xQ5MSSMe6+GqKDJbyyPbkc4O0n6+ta9r8O9JWyhm84JKB8zMcj6Ypk3jFrfTXghTz5Adm/OAD7etRjxBaTyW/2iTDFhukwQikD+dK7HZCxeEbNmDSwCNCcxucAv17dKtzeD7WINJAXxt+ZIyAZCM8Y6Vb/tq2+zL5cvnrIQBt5A9/0qvqerSRri3aNJC/G4gEqerEUtQ0M2LSr9b51ktEjiJConDEZ78fQ11txp81np+61ijnuioXEgFUNOliidI98kjgASEP3OOT/Ss7xZ4ri0+KW2sN0lynLSBiVi+vrQGiOhWGG1sWbUhFFCI2VwvyKB3+teXQa3faol3Y2TwDT/ADGREkHLpnjB+lUb7WDqc6wzzz6jcOu5zvxGhPOPwqlfi/sNkUZNuAp2rDyQD65q0rCbJItOW11ZUuoI4hKweK4kk+QIByBiuwsNdt5RcxwBEtIlyLhA3I9fQVwqvPHBJgvco4yWlUhVz3x/hVRdZmtrd7CQq1lIDwQCR9KdhXPQ3vdMEsMMM7OwIywyOvY++avRtG1wYJrWOaQ52RviRmx+FeeeH7G58+C4uFjZHTKl3O4eh9q6aXT4zcxT3V4YJMZ3oTnHuRSsO5disLCC9mmmskjlZsZCZCk9B0wKv2LRI8jRx4kHBcA8/SuRtNQ/sLV7gT3d3JZs2/yEZTvyO5rW1TV4l0+C50yK4AfjzJZF2ofRhRYC6Ip2uHkPnPkg7d2Afwp2p65Jp6C4lzjDIfL+8uRjIB/Csyz1ae4VPOiG48blPH4HNQam32yJxGXmiDfeBGR9KLAzDvdYuIC1ndNcRhhwsmd655DGuX1As0jSKryKBhpSo+926V0t9qFxPJNLqERFzIEjEpTchQY4Poah1jW7eGxudN07L2cqLuHlAYfv/SqSJHJLqEWkwPPd52p5qxbvmZO5/Dv9Kk07V7iXVBZTzKxIEUbvyFBx8w/DFc8xvr1X2IyLIAG756AAVei0O7tZYWmjblhtUDIOOMew96GB3MSpaylsr5WCgyTwwHIxj9fepJhBfwMpEJfqhZQcGqslvxHLGXkYL/q0GVPbrWlFCj24eSTyiG+VNvJHpUjOWsNF+zJNI2UuE4X5gQH9jngVU1GG6neOSeZDHHhN4BznqSPXHSuxvbhAIkt7fcWBLuGHBz3FUXMqJiG3BcHGGC45PJouFjjbR7mV5xLNKixksrheuO3tV2WSS4sE2qVYH90RyXPfcK6ZtLhu3kkupo2JwCIvlA9O1ULrSVtXjRbou3JD9kBp3Axri1lMKTi3bZg5PTnHQ561l+TPco+6MoE67RyBW4sZmlkjNwRCr4KhC2cdhVx7WF7uRTI8YI5CEru+tAjnYbKSFXIDHaQ+/g59KEnM8wZWd7kuQY1HAGa2rqzS1lVYE82Jzly7Hj6etVrY29tcERRliW3NwOPYmgZl6h5sdxLC0QRlw3l5/XFZhtijkTfulA3HPUk/0rU1OcXd/NcGMIMYCZ68Y6+tZFy+VYt8xbqc8n/9VMQhlCttiAdBwSR6jp+lbcdoj6RDMk7b3GWi6flnjtXPwKXcLHlmJHGPxrofLlucBoJWggIiY846N81AFa2hBluWV3URgHKrk5yRj8cVdnYXU0jIHM5ZRjaFAHp/9em6dbl4vMJCKrEsVJU4A4HvWrbRQ3MzytauFxkrv53Y659OlIDM8XWtpDp9hJCcPIzHbjnBPf8AKuak+SSPC424JAOCa2dctmvJJLhDK+AQwPO3B4x+n51mSRGeJ5EQKfQnoRTA3HmlMQ+12bP5cYIdGH3Pf35qO9cxPHPA67JuQit8y1HYQXE9qyxSSRPtCspPB+lSfZjNvuHLOqnaGUjcDQBLBCJrJbe0dZJJMht6g7T7Gsq2t/3hhY7JIydxY9Pw71djDQskMcYVTzljjHrzV2ezGUmELRkoRt25Lj1oGV5XYKjOECmIqFQ9e2ajT7TFZ/Z2AaJiCCeufY9qdDKptdkkZUgFVJXBBz+tJG8bCLDs7EDjdjoKAI3gG8pDIx2rkCQfcaqmX2qu4of4yTwOOtaVyqvOz/NGCMHec81VjXMxKIZJEzk9mUf/AKqQAIJA6fMM8fcPLA9fxr1/wigXQkGSfnbluvWvIldC0bJlYmYDJOWDDrXrvhFi+hqX5YuxJqJmkS7N1NFLOOaKzLPSMcU3jvT+1NcZxQI43xw4S6tmIO0RS5x+FeLavOj3rtbwyEDOSX6V7D8R5lt0jldxGi28pYkZ9O1eLXWpWygs8ruT90JGBmtYbGUiibDzf3oMKZGdzcsTWWqqSxALEfxZrftJvtBP2ZiZeG6DimXFgYplRVaV2BLtkfL+FWSY8MhA2quR3DcAVM5MzrtI80cfKe1Sz2u2Ups2lfmJ71QLOlwGXBDc0wNKxmjiglFwSXbtwDUlqhurowBVVSuSc9KzMxD75znnIFEMsYYspx2AU8/jSA2b94bKIwAtJLjtgj68U23kS7WN3lMMqYHLcZ9s1nvcIrmSH78n3e5B6U9JEWHOUdgcybhkn6UAX5IFW5T7TOsu/wCU85HHPOKil86IyNZM5ibG1QcbfXIpbBmLvt2455b0q/CzyXEsjFNixgZA+9n2pAUbCOTZsmkVoz82H6k5oj2whgVkEp/drk5yM1YuZkWQ/MmccuB1HYD0plqBJd4DA7QOSTwcGmM0Iri6jiCPeEscjHlg4HvmtTSrlvKJV7cv0OEA4/Gqv2ISIxmbKFc7zjtVO1v0Tyg1t1BDOw9O/wCX86Vhm/O7mNUR8r14IOBn2pbOOK5Z0CKY8bm46/nWRf3Vxb2jSou4SMAWVMALUlncW10bfDtDEv8ACrcZHr+NAGvdbdqPHs3xNuQbelNsYGdpJSqtuYn7uACfep0AaBD5Wc9SBSXlxKsO3yWKEdTwKQyO4vLuyvEEMO1Tx5rDgf41d/tTUbV0WKRpQf4i2BWHPMJIGceW7DnaWJxVvRY3M8ty4eNGQfw5X8M0rCNW7vdaktSj3UbB/wCFu1ZN1ZztYBY5SXeTdhnzj169asyXISUZlUkngYzUjQtNPEyqzSL1IGAM+uaBkI0dlNtIoEiRAs+WGWOKztaluf7YSK2tWhR0wEGN2MYJP61tBruC5CsduD0x1+lU9Subq9IEcat5BySTtancRiWkGt28xtkaeMPzwpw4znHHSu7sb+K5so98Sq+AsrbPmBHUYNUNE1eQwmaGydQnygzP944/x70/Rb+XUXleS0bJLEOWAVc9gB2z3pXAfeanbO62GkzCKe4B8+4fACr6c964u4lmu5J9OtT+4V9t1OOd2D90H8Kl+JFvJHc2cxjCF1KMy/dyDxj/AD2rE8N6kLPU2gnH7i4Plv6qegI/GqSEdR4VSzgtpJ40VUZyEU9SF71FrczaldRxojR3icpnjIrHj/0O1v7e4uAj2xYLE3Vs8jFQG7ubuFS0rpJGdhkY87D2oC5at7g/Znsp5laSMFm28gA9s1zV84ZyVkBK8LxVyeaO0mHlNmLnAHU5HU1FZvG1151wolRSMx+ppoRrWOt3YS3QK8jDjCDriuhn1Ka7CoAFkZfmL5JUelYMt/HMsnlwnz35RU4C4q7pC28jLK0p84/I4yePpQCLVzD9ptVDxjapO9lG3j64pLPS4ktWa4gmlXkqC3DenAq292FKwRrJLGG9ASf/AK1aH2iWeaGKEOpk4f8Adj5QPSkMr2iwxWPnCFWIG3CN900yF1h05FEuCcfKFJPBrQlsorcNsllgQntg5P071Ql821eMSJ5iPuIZQeKQE9n5MofzYMgqOChAAH1pkdhZtc5FspXGWBU9cjoaC8KES7pBI/BiGTgHvWfNfzfac2cMw4G2N+Nx5ouBau9LhtLresZe2XBD5yxzzn2qQxAxSzuu2PKqMPtJHQdeg5rIuZZrg2MKi6Yy4EivwAo6nI96rTKg1SdJXeS3IXCEnqen86AOwjmSONUUhAeQFYAbu/1qa5u4mtl3O+YySMMCBx3FcEVRIxBJJ+8AYo5P3MnirMEnm2mC0Yif5upH49adgLl1eIizPGIkOCSzIcD3/Sq+kakJJo4WwRIpYtt6cdMmo7iGB7d1WZhkEt8/3qgsU+zws0TfvdvBAz/ShCNAX90BJbWoklDNkyK2c+22nW4dWk+03cZLHmN8p+HpVC51HOxhAnm4xzhTilmvIVtzI8sqkKSsUceQv1zTGK4Et2Y7FpoPLGGVvuj6EdfrU9jNI08wVDLMgGWmGSPxrJtb6Vp0awUicjaWXP49av3d9c2l2ka23nqyjdJNwwJHTIpCE1ZL/UYikULB4+SQevsKzI7O8jJiW3kDjGU7A9c59a0rS4e3jcRlizHcx3Akewq7ArORMscrCQbmDEct60xmLFa315IvmqqJzjLcDnpVyw0C0MMrTYkdc87wK2Vm8ofv1Kr7KDk0y7EzhJgrRBioICDkZJ/CgCg9iNKgMyrEkbjAwNzrxximxXcolAd/s0acgYOGz3578VvPFHLGMyFm52sEBwcVQhhi82V5mLICFUleD789/ekFijaQASC3cyPPsynOFXk8n35NblpBHBBHFlfOA5wwxVSMRxPJPMwUvyACDgUsN9A3zZLN0HyCgDG1iSSw89pbT5riT727PAPaq0eoWNzb7JoUV9o2yDht3vWt4qV762ga2yXiz8pUAkH2Fctc/aYYnM9uY2x1K449fxpgTTm5tZopFkIhkbcr9iPcVooqTW8ccRkQ8s23+I1VMccssLhnjjQKGUjPHU8VYXUY4NQYQKGCjDZGBn2oERxeU0cw/eB1IQA8qSe5NXNShO+OzS6MrFQckfMv496kt7eLySylTuJPJwCT60llFGdVWV4pMRoxBRhyR05pDK+pII7Q+UpSVFAkQgkg5681BpiQeW7sHMkYO8cYJPenapqNzMxQLI0jgeZ8gxn0pPD7NE7L5ZZ3GQQBkY60DK17bKoWXBO5mHLdOOmKhJGD5AlTAAJ9/wDCtq4tyYUchGIJKDGM9u1U5IAIcSy4lJ4wcAj0oEUIEV3X7wkB4B/i5/nXrvg0EaGARghyK8lni2bhhjtfnHUH61654OKtogK5wXJwetRM0iaE55oouBzRWZZ6U2McdaZ0608gDk0w45oEedfFoI1mFk4Bgk7Z9K8FlEYkZyBtzgEKBz9K93+L2WskGBzBLzjPp2rwDyirF2AC+gUH9K1p7GUtx0YnRJSmUDED5SMZ/CnRXLqu6TcwB75IY/hUkYYKwKnaeQBDxmmCM/M0amOTjGGwPyrQktpqOSXuFQ7/AJcjkmprWa3iAUKGdj98tjArNYNNGAxdgvJB4xStFIVJHlso52lST/KgCe5iETsincwOenH51WjjWWMkEjHuB+NSnz2YNwnpngfypIp22kEqVI5UKDmgCM2+/HzKcHkA9KmZBbkkDhuwJ/KiOZgu1GS3wSxB4JqEyNMC4YhvUnIpANeRg3sDySeg9KkNw/lqyTHcFIAH1pvlqISwDOWPJY8D1qOaLy0BRAT3xmmBctpljRl25Y/xd6vJ5jXUe1g0ZYEnoM+9Ylr+7nUyE7SM8g8Gr8O+Z5WidUQcNuGMZ9aQGxIiyxiKHLFTztYsKhuImQxGQyeSQRtz/F61QiEkMzYk/dgAEoOvrjH4VPv8+Jfmy8R3lW3CgdzTtbtordUMSsDnlzjNZweS3ncJwHIbIYYTnpUM1yssokAIVByrcg1e/tONLZUgtl2jHIOcUgudfa3BSNM7dijJC4Yn0qK/v1kcoilUTrhsEe2K5W01MxzO8aEhwAWLHHHYVtJfQXMoWYFEOOT3PrzmlYdyZJyk/wDqJHmIyEYgLj61auNSaJd0tsy5GdofcBjtgVnaxqDxbmTyyiHgZyT7U2w1a0ll/wBIaKMqBkEfyNAGtp17bSSmZEkjfGA2dyk+/pVuS8bjzVh3kdVPf0qJLuwkYRwqwKndgMPz4P8ASs/7Y1vLv89EG/HQYb60gNG3vZXuFWWOUrnnGD/KtAy2N0jRnEORyzMUP61lW2pebNIRjcBtHzFV/HisbV9ZeSN7WSMEcqxzuyPUcUwOomcGeOKBf9H5jLK3QkelXleG2iji/dMB8pHK1wdtq/lRBJ5HG0DKoCMEjIH+RU66y4iWaaSXDHAXf0FFgudF4iW31HS3gkCIQSyFDyGHbmvLLy3ME+JRsdSQeckn/OK6yfVxM6E7djDJO3ec9Kqalb22pW8U4uEh2Eh2KYC47Y61S0EzF1K88+6yd0j7QWbGCTgZ/rVJri4YEk/Ieea27WwiXa0U5yxwzlDjb7UrwRJPImMp91Tt6+9AjBSCVwrlGKnjNaQtkXIgVSuMFjkbfoe9aS2+60ZDIUjIyFA2/wA6dbW4EQjYrhRnOAB/XNFwKFuxW5VljDYGD83T3FbGiwt9meZFZhvON2DiqYSGBkRpUy/3flGMfXOa0bfSpopjGIlfJyQsh4H4UASwXey5lFxF9nVRlGXkn6kVdjme7s1aB2VevmlcCs6YTxOPJCw22drjhjJ/Wqs7RJM3kySLAoAfZnaD9M0hmrPHcpcRGe63CP7pQ7s5+tZy6rqEcrK5aWQHs2Py5rSWzum0uXUI9RhSOLlYiw3OPpn3rNsv9JhQ2zK8W4tIDHhttMCQajeyyu+0+YeCSRnjsKnsoZ55xLMQ0yDIj6b27c1W1FUtkM8LAq/RNm7aferOjXhvC0CuLaZ48iSQZwemQBz+FFhF64uktoheBGkiIw0RypBJ561mFz525gqjfuVFIHA6A81q22k6hOxnuWe9tzhRGMpg9M8nkcVikLLPNLcGOOOM7EbIIBzyMHnsKQzPura5mnE5wJM/KpIwo/zioLdox/pNwHcZ2op6dO1al7YRxC6mlmIaUZjIbIyOhGOnpWbY2fn3Aad/KSNhgtzg544H4UxDY/NuZvOjjCxkEglRgD+tbGmwNMjzS42lcEgEAD8KW4vE/e20twqoh4G1j5nsPakeC4MYYOgLjaASMKP60gK8lrF9oLZQqOVO7LMPxqzbwm7t/mmaKMAjD9D74FI+nOqpIzW5ZBjgCmG2aVdrPHGD3yFP86ALlotvA+1IQdxzuA/+vSXczS3SRRCNgGy4wRj86qWMEsu4uYGVDhSSMsKW8VFKqhjM79lIGB6nigCW7KRuqKsYeQ8jOcCrMDLFEAFU7RgZIrKe7jeJIrcfaChxuUA4PuSKmE9ugdJJEkmA4jQZOfpigC75jsxIJBHOMrSyXEkg25YrnB5XHSo7NGeASSgIxGDwv8sVInlRg/JI2eCQMZ/QUxlJcwptlkYMuBkuPXHFXZrO3naFxIDFGvMZ3AH059qralGrB2aGSR2jKouMjJzzyabCZ47VEaSTpjAQ4FAGhGYQ5Z4lEYH3nfIFI+ohE8yKyEpAAHlgkZzVC5UzWZild/3hVVyCvetnyBCoVGOVx/HkUAQm9R/3sixDaOf3R/LNQXl75QX7fbrLbv33FhjtxUmrQyvaoXlKwKDlQw+Y9qqNasbZWKFgAMKSDgY6ZpAZt3ayCdJtOPnWzjPlsPu/nVa/P2cK8liyF+GBPH14rdgkULtTdsxjBUfzzReGG3aPznjAmGBlQ354NMLGJp13FBcGWdnkiZOEHY44roLfe1m5SBC5HGeuKp7o9rxwxRnAIxtG3HrnirEE1xBbKcRxsRx5ZP65qWBNGPJhGLdflGSMck1RgRtzySwywxsTkhOP/wBVTm9vHge43GMR8gHJ3/Sp5dQdkEbFnkIBKCTH86BmdOsEgZjdFAo6cD8BVaZUkIZgWTZhT3FWLhBdoFuQmI/mYKwwPx71WgkRnZ9hS2j4BAwX/SgGV4hKEWMynyCchiv6E16v4PRV0j5Tkb889egrzyyERwShC54y3/1q9I8NFP7NYRggB+5z2FRIuJanPJoonorO5Z6R6imDnrUhHFMPXp0oEecfFtGeGJAM5gl4IyDwK8HdGDEBMKnzMfL6/pXvXxaQvHAoYqfs83I7cD2P8q8FurefDeZO7Adix/wrensZS3H20sRJ3yJsGBu2g4/SlleN22wl5T3KKFX8eKi8h4UjMbsqHGCScfypxaVXZ1MC7hghuS3uMirJuKdoiZVglMv8TKPlX8MUQbNvDxH6r/PNQmZ8RRrGdhbgBlyT9aXeLV2eaNllU8AYIx7igLgskr3fyrGUA+g/SmrthlBGIyeuGbIp8H7+bzFRc/3Y1Jx9eKsSBhliSsQ6oykkmgCo8sYcOH3ZPGWOT+lMLvuPmsG7bQ2eKkV2mBPyqw4ICquKl8xN0QjIO0En90KAEmjjEK4Vfm7GXJ/IVAJPLJzKpAyACT27dKtz3IklHzIXBwNpQY/DtTRjYHlLyIDwvmDJP4UAMEbvC3mJtJIIO3GRUzIUHlh2OQNwA6H2OaRMuFKYUbsLvIJIx9KSaYhi0jsEIDfLgdRz/DSuA6cMtsSNpAPO1hn/ADzU7yk2qRp5Lop+Zs4Yk9qox3SEbH3FcjG4n+mKvTsZIF+VgF46McD6nigBwlikOZWlRQduzJxkD2pqtuiG12RQDgAHn9aA0cVnIViIlK4Ksp6Z69apvIkSxDAYk5w2Bj86ALJCAR7pZGAJ9Rj9auW8sMc8aSnaMErIrLkD361G0Uot1kVYvm5wGQkD8qhjCqFUOgIBJCt/UCgCfzDLcOVlaWMH5dvUD3wKsLGPtBklileMjBU5Off7tUwxZk3wv0wAN/P45qNxMjHfGYgx4yjmgZousdzua3i8onkhByQPcLxTJ42SB8O44O7O7r+lVA+1cIV4GN2HINT6dAl1DM7McHniMEfmTQIWOecoESVgvcCTH8zTluXd5BK0ezoFds4x9TUJMVvwhByeSVjGP1PNK4jeNn8yNWPYSDp+C4oALcCVmmlZWA+b74559M06dRcRFZGJViduZAACc9s0NtYRImzDcbkdsAe+ABzUc6qZY4YmKFGLEAnGce5oAcLeZT5WxXUJ8oLEnGPSoPsVxGhXbuQ/Mchh/SpDKyTqzSbsgKRuxyecdD7VoxmQquYd3GSQn/2PNAGPaLcxsBJuSPHUnrz1xV+2ihdvMlMgwMHB9/pUxZ7dmBhDKe7Jx+eBTFdN3mvHGGYYwDj/ANmFAFkLDlJFnKbDxuXdkflWgNUghBLFm44MaDr75FZSTrFCEbc7Of4j0H/fVVbi6EOzbMxcgkA4AA/76pAWrmzttVvDNFceTKRuKFSc8ewAqpBeappiubbYW5G5H+YD3qO3MxlTfKzyEfcjbGB71dsI5UkmSBTIobG0lf60wK0fid0W3S6tw0aH5tvyswPvWtY32kXFpIizyweY+3y2G5VB6kt3qKG3iuhJazpAjDlgqZP6VWutEgaIkSJGQMfLwD9eKAL0Ol3klvv0iRL5TuACyYYAd9uaW0jaxt1lnimWUDbufjHsPlrCFpeWcga1Zjn+JHB/lV6PxJqy2q21xsliiONkq7jQxk0UgR7py3ni4O3ZwSB+I7e1U9O0iSbVY0W+ZIl6MgJdQPat+01TRpYWjvrJrK72F0kMrbCfcDkVTgaFLy28zUUjgeMyOyqXK8/dwfzoQjYnF4l8XjurqS3RAiCY8v78dB7VVktZ4oUV7aJomkBZyACAT1znk1Y1ae3tbRZbaaKe2dwocrtcZ7lTWTb3UN41zuufLiT5TkDPABz2pDNNbfSpQ8dyyeV0UkqT+HNc7f2dgqtFYibbyPMJJwPf8q00s450EsVzP5ZzhmXnGeNtM1DSrZbDfFcz+aWB5TG45z1FMRh/Ypo4AbGRpg5xvCsKjspbiGQLau6PGSHDMD0PpXROpikA3PCvTd8y7vr8lRR20V1D88uZkY4lRWZsfgOfypAQvrksK7LtMykfwrwazpNUF5NtJeBcZw+a3JdPW6gMTXKyKSMt5WCuKzvsCorbbZJR3dJOB+B5pjLdpub5ISzZHRXIz+tOltZ5rk28UcgkA+djztz/AMCrDn842glWUROrkFAADj17VZ0eaQO8jX0KkjOJUYg//XoEXrzTYrWOFJ1cMGyAMZb65PSmTW9obpXVFSRcAgEEY/lVaPVfPu99ypR1+RfK+UfU+lX5ZUiRpbrzY5W5Cqd5x9Q39KAJ5GsUxjc3tx/hRbyQzX6xQhQyLu3Dbz7dqyzqDOXkEn7uMZbY7ZAz6HvU32qBJDMZCVlwR8xDDjjPFIZrwxvcz+a8hkZfkGAPf3pW06UykeWQvOGJJ/8AZqr2xVY0cDgjj5wR/KphfCNljiiSeZ+dnBUfiKLgJJD5Ui+YMMoIGC2Rnv3FTR30m1uS2DwRjJHTpjNLe6hbxMiybd+cFI0IxxnnkYFZl1qiWqcxRiZvlCqSc559c0XAdeXry38UZfbs5IYYI/MVakkRyCZjjdnquCffise2lnlVpxmJQu4lsnPPrmrsctw3lq9wCk3RRk8euQKYGm7xm2bfMAwB5UpWLaW+A8rhnb7y7gMZ9iTV+5VTNBFvhGPvKI8Ej1JPWp5IkaNDb7SvqIWA/rSArwRyLAXldmkk6dD+FWZrQhU+Vs8cHgfpUXkl7iIv8wweDGQM1pSRFYww2DHGBE1IDFvIlM6RyKrMOSCxBH5VNJcSiPy0nC7eWjK7mI9AetWb+G3IV5ZI1k6gcqT+tUtwmlxGhYno+SMfTmgZWebhpLqPauQEjPH4nFVrSD7TPJ5oPDnAGMfTrUkiyPKFl52gneJBz+tSaWUigYyDcxJJLMCf50AWPskm4DYVHYZ/+vXoHhRGTTHV/vCTn8hXAW8ys5OF6+g/xrvvCpzp8xwB+8/9lWs5bFxNCbqaKJ80VmWek880wmlJ4NMAOTQI89+KTBDAWGQLac4xnPArwG7mnuWkMaLGnXBwO/8AnpXvvxTYJNbZYr/otxznAHy+uRj868TmmZ5MvKHGO82f/ZjW9PYymY/ngZEyOflxwOh7YqzCEihaSWRJJD0QMd306U3U55QqZyVz13Z/qaSzFuq5ZlLnqXIHHbGSK0II5pmmf94oAHVmH3fxFSS4ARPJVyw4cKwOPpjmnxFWjdYtj7u2FLfXHOKUq3kFSqBRzgxjP54/rQBGIDFCXQ7cHPKMf6VLEztEzNh1GPkK7c/iKehiKZ3W+T1HyDB/Ko9oR2aQow68SKP0ANAxgRldm+yAjrkg46U2F9pG2GJlL9FboPpVhLiHcyMA34jj/wAdqurRLhiFk7DBYYOfULQBZB8y+KRSSCKT5gqqRt/MVP8AZnEblpSQpAyHwR+eKrwr5wSQIBMGwCzt09MYP86fdK7zqoIdk6FlY/hwvNK4DJUJZ40Z1K8q+On4k4psYcq8W4HH3gSPm/NsVJDJEIkeSFWKZBZMIpPvlc0yOWPcnmRNhiWYr09sY60AVjGGRWLqVDYypBP86sKR5OS7l1wMHGDViWONY9wWTj7pCEAgng8nPp0A+tRvJstcjc68DaA2B/4/QBCJmiO6eDgj06/kKclzbyWspkUpJj7oDH+tWAkbNn92zLyNxUED8WoBaCMSrKjM3O1mUcfQHJ/KgCnZ3IDqhPTge1aAeOWKIySeY4OM85PsQT/KppRC8fmrIiyD+JHH6jbmqYjCK2wJJubPyIev5Y/WgDSP2aERie3fYxAA3Bc/+O/1ptwpeRhEsflcgYUuB/wIEn9KS70yJ0jkRZITjBHykfp2+tZ7W95a7WQxSKxyFXL5/DpQBYVGS2VPmLAkZMZz/Pp+FM+YQSbBGrAckpGM+2M/0qQX0SWp8+OMSKcFWUHd/wABPAqTEbxqyoCX52I6/wAlXigCOBo3CEpGh7N8mCfwXirjyN80ZkeQY5xnbj2ORVdBJL8p3CLuT5hz+HyiknhjwCjMWHCkp0/NzQBNcosHlyIke1RnAyQR+DGmQRpFOpWKVgRuJIbHPboagj89TiOISBuMpIcj1yFyBTmupIopB5qJJEQpWcZycdACo/OgCxsie5Cho1YjOGjI9upWopGkt3KM6xoeQV2/MPXqPyqrPLFdJ5s0KRSquGfOMj2AwKI1My/O6Rxj7qecq5wO4Yn9KALP2mdHHmCRl4wcH5h2INXlOVB8oHgn97Iwx+tZEZjELXDlih5QKpVR+IUip43ma3aQxrsxkMUcH+lAAJowWa4wJB0wMjr25xTopo0CvgAdN2wL+uafcLG+n27yb4wDuUiRnDj2GetVUuRcxl3ldkU4VCrYGPxxmgBtxNO16m3zVhHVyDj86unUVtURLdpI0wflGU3H8ajy08XnPcxER9EUqCfqA1Pk+W2EhNnLM/VQQ236gg0AOhmke1RreAmcHBcqSfzB/pV1bv51eWBgkf3y6s24/TBxUU08DWyb8+bjAwAAPccUka2qRiSENggljKq8+4I5H5UASyXMqq0sVsEVjlFMRP65FXLZWMSyMqBxkrnI259hnFZU0ttNbiYII1A4byzkn25p9rqVxa2++eMojEbE27S34kY/KkBpNZiS3/0rZcTScH58nH0zmuZ1HSntbkfZxLKjsQVSNgAPSukgvorvet3IQu47F2oAPxbH86V4El+WFFkA6KSG/HCsaEBzEmp6hParAZ2MCEL5DP3A9MV0ekT6TYuLSHbdvcWxM8jgIUdgQdpIwMYHvTZjJFayRi2h2hTwYXyfzWs7TrmO11WJLmJVWKP5DjnkDJIOeBTGS2BJtEWTzCqj7qgc8+oq3A9154xJJGeio0LFfzFZctwb1pUeRBFC5EYRNox9Bk0n2ZItki/I3TkOc/mMUCL+sbokjMu3zp32uc8j3Hy/1qeO4MUCJztxxhP5/Nis+G180oYWiL5DAscbR7fIP510ixXCIpmmj3D+46MT/wCO5pAZUkYmB3RSnjh0jwB+RI/SqUrWSu8SWTDgZcsxYHHXr/StDUo/KjeWaKbfnABQDP5KKyLuRZI1WYrFLkEYGfw5NAx9vCp/1jzGP+GWQMeT+NTzwxRqzxgKm0lS23Jx7VRt5IiGWZ5JJByDFINoPvkVPHcSW5bbJbbm6s8q/wA91AiO1EYgeVI3VzjJ2Fs/mavxw2hiBljxJyFBXbnP0FULSJJpi926lkHPkuH3H8Dmrl0gjgLtFIE4C7kdep9zTApPohPltDhWZyHU5UBfqTUK2fl3XlGB9+0HajhlPPGc1r29rcybTC5aM4yVDKQfYhiKjWCS3mmLxSvIDlSMnI+u6gZVkkuBHI+niRJI/lwkjKF9eDx+tVkudqkN5lvG3+sfZvZmPpn8e9dEiSzOyZCNsLEFn/EcVXN3bPFs2S3VwBt8tIt5Ue5YcUAZ8tzcMsqQJOm1A4G0jv1z3GBV63t7SWOGWa3eSUEM7yO3zHHXpWXe3lxFcSq9uPLYkkOEJxjgdODVuzkuFt5fIhjdWC7VkUn8OhpMRJPaqroYpZ4l3bAcnge3FWr6ytfsyWpd13H/AFgXv7k9KlWA28QuL6OMOnQAbcH2BABxWXA15rN/HHGGVeSpAO3I9O1CHciitltZZ5BKco20lQpG38DWtbX8VpCC7N5XbIKr+hpumwLZRXEdxIVlMpJUShP0FPvoEa2W4QS7gwKhpTt/kBQBK2pKsfm5Yr/CoZst9OahfUZZZELvMvP+qTJJ92OeKuyF5ZEkChn7Nj/Dio/JAmLtsDHorwnj8QKQFKZC0iPmRS5OQyZFTQk7/mJ24wQIyP1FVrndtVIERXJIG7dtP04J/WrCWz4/eRQpKV4GT1oGTz2q7wyyuIgPuBic/XNYmoDy5W+yiOQcbgFPAz154q5/pcUgt5lMu5d2TuIH5GmmNw6sy7QvThx/SgAitjkENEM+ymvRPBuf7MlB6hxk8f3F9K4D7TKXXaAQD7/4V6H4QOdPmLHkyD/0BfYVnLYuJoXA5opZ+porMs9Fx60mM0q5PWjBPTigR5x8WN6eRIgJZba4GRn+77c14Dcm7dy4eUD3DAfqa+hviqYfsYWcHP2abkYwPlHr9a8AmFsSMBVUZG4FT/Ja6KexlLcqwxvOgWZvlPIy2Tn8ATUqRCF/luF255VgSB+BUVLahY4pHaJpUU5Vef8A9VNmk5SZI/LUkZUbs4+tWQQCEPPIs0qruOcqev4CpprdVT/R7gMw7ZYcfiop/mxS3HygKzDDF36/qKmm8uKNFkjUOecq5PP+e2aB2K0DtGojcq2evzv/AEqOCWZJdgkLeZ1Cndge+KsTypGd89vIqHhcgAk/jzUiG1SSFkjYKRgtu+b88UCGXcc+duCHcDDs5GPzNV7VJg7SNvl2naPnI59j6VcuLsgu8aySIOCTIT/PrVbc1zhrcSRo2M8EZx9AaBjmZ0H3DkjkknIz6E04yGQKeDhQAAe4x7fWmyTeUFhVN6nkkDLD26Cq8Usu8tFFyP8AgP6f1pWAtl/JVkZgD1AZgP5tmmwbnZUnGQDwSAevYDdTt7TDa8pDdSTnI9qfArEnzHaTkbVbJwcfWgBNg8xSXbyvubXHH0HHAqzAEMZLpAmGG3MXJH4jB70lyEiCHywWQ7Rg9ffGaRbjzP8AVhEXP8W0Y/kP50ANlhQRosCu6FscoFVce4GTVibasScxocAbF9fwBqN5blLUva3ThI8gZZc5PpzSxSF1D3Q3SAcMc/L7UATTKTES8nyjgY3bs+mduKimhlKrGXydvmMwl+6PcFc1FmJFHnbNpJ+7IhA/maclzDBEzq4MhGAQyqf5UAWrYNJErQMGOcMyg5+vAq3uSNvIaSRpRziON8Y9+V/lWJaMHjfIJ7rgL/MircCIF8x94l/vgAY/JKAHXNtAbyOWLzUUfeAUDb7/AHj/AEqe3ZluzFayK67WYs7klvrgECm7nWFmSf5h/CXJJ+nWqb30io6zxSy9urEfzoAmjklt18qK23yEkuxj3kZ7gmmXDiOV1lDuCvCmMLj64oSJHCNAXt5ccGMlTn3yTVQiS2n/ANMy8zfMX39T+INAEJv3jQjEgcHpvYBf1qdIzMftDtboT0Mmdzcddo5P1NS+dKdNm3O0247YthHB6kngE1HaRRQxxyP5blhtXeBxj/gQ9PSgCWLcJUlmBbIwoCEBiOMjaB3qzJ9p8pUDbGc/Kp8xw/4Nnp61TZ0ALCRQzHAG1QBz9TUyPHJIUiTc2MeYcY+gG2gCGOO4gyrqQ7HAQ7iq+4HSp3Chm4h84jbkMVI/AEU57d0ePEoDjk/KRx+IFOfeqsWBkJPI5P8AJ6ALAnkntVtRNujA5cJwPUDgmo1tJII9yb9vXbyB+oxUoCNa4CMhUY4DbSPTAB/nTInjKvE42jOAZCVH60APguyLkGZYZNoAxvVXA+o/wp6lrm6ARoUVTkrvdjj0yMj+VVpIMXJVPKZGXIZADU2luy3UjKhZem5QQffoaAFexkkuHjmkZYuu/BO8enUVKLaaKBIUmtHVgCkciEkge/I/WlW5eVpYn2phuCcjj3zxUT3rW5Ch5AM4AVsD9D/SgCXVbm28s2chuA5Klyy7UAHoBwfxp0/2ZrASSSWwcKRFEqgsT2JIxz7VnXFwczLB5qzSnkZDFffOaZBbRIS0gkaRTkucZ/D5TQBoPcWtpbRxpcDeqqGUMyk+/PBqwu0zB0LzQ9N0jYUf99Dn86p21pbtFLNN5crSj7ueQvbgL1/ClhtYpLcRyRJAcAEyLnJ9vloA0k8iZFdIrZhA28IgQlyAeMBsnrUN9cvPbW099a2XmbtkcLIQEHck5z09aii08QrhDAyDj5Y13fqBSndtZUVstw+VPzZ9g+KBkBNisZLRWkroQQxQKpB9MYJwTjmqglt5mCJHBauXOWR12nH50yRDHcYt0uC6ptIZSyZx+lLa6kwmSd2jiRSU8tMqB74DdaBDzbQyo0aNvlDfvN6rtwfQgZqaDTbaULKskuIwcoscjpx9c1oQxRzW5uA6BiOS7Lkj15U1RtbGFy7+ZEpc5AJQgAe2KQCmzd5DNJHuj6ITHtx+aUrI42uirtHBwEXP4hRVu383ysxMFQ/xKQOPUYYUhnlNsYl8whs5fcdw/wDHjQBRiuGkuCggwuMMS7foWbP5GlluYxKys7KrgbQWLqO3UMf61cR3VBGI52H+1v5/AMKq3txAZI4JbcoznIZicA/Qg0wJRBLGSVDMNvoen0ZMUkkM0kTGS3Z2Q5XagXj3O3FOa3jjb5J4RxnBVef/AB0VH5R+8J4CT6bQf6UAQWiSQq8zJLIpySxjyo9hkVatr/zFBkt7dee+3kepyRVCRWMnlF2YD59pGQT9Q1a1tcO0Y3RyyAjOQXGP1oGOjvYY3yIIAG7AJ/8AFVK11Gd3lhIyRxtUAA+vBpUnDLh7aUZ4+dnxTpLazJ+7GCOoDk59vu0AZ89h5lij20m4I+2TdlVcnrjJOaYZw6x+QkEcitgq21cgdeOM1rA2kjIrxOMH7u5wD6AnFQXrrFGZ5fLYxnIw5ye23gZNILFfWpxc6cYoDFHJkEYAG71GQao6PcT2emy3EduxTcNp3ZCL/OttUgKBlWMk9RuwR+S5pBbWaSlUtVVG5IwwUn16UBYoyavMJBJIQqZz8qmNyPyPH41ZgvbCafyw3lysc/u+C3saWTSYCk8do+wuckGUsv8A3ztqs2hv9ojV5rc2458te39aBl9oRJNLHbMiRfxh0JVPUg/0qs00ceYVkSVV4EnliMn/AApZ9JbzAIFhS2IIK7wCPccjNLBpi26HfAsjMMbpWUnH/fVILFGW5E1xGiqcIct8wB/Poac16rowUHbH037RzUmnW0hYm4jAKt8m5yAB+tRW6o008kiOyF9yqdxx7ggUAR2l0TukZIfmPfaP0zUzTqxzsTb9E/oaW8dVYSCN2DdQd3y/nTl2uAWhIB7gN/gaGAnnx71B2qPXGcf+PV6D4O2mxnKkkeYOT/uLXnJEauTsY/gf/iK9C8EkNp84AIHmDg/7i1nLYuJrzcmilnHzdaKzLPRTSfSg4pMdaBHCfFW1L6U1woz5UMowDjqOa8CaS3IMcwIfsASwP1w1e+/E8FrZEXn/AEeY4zjPA5zXgckRcStLg7T/AHuP51vT2MpbkFzC0s2xHzAATsibORj0JqGOIzEYU47bmyatpEI4t6ht3G485AqveSMGVwZXTtntWhA3yWRi7IrKO/Tj8qcIFd48guX5AUYA/DFNaVMeYuNwGSDTYZd8uWZAjDHTH9KB3JGsyJSVjcsOoA/xFMltprKIMFUDu4yMZqRjFErbGDYGOHP9RUcEqyZPkhiPfr+lAizDcRNDud12qPmYE5J/SiK4E7qivy5+RCgOPenSwFYARHGY8ZxlQT+NV1uwVOFTtwPvD9aBkqHyWxLLuXdgqQRg/XBqJJFJLBCHU8FTu4/KmM0s8gAjlA9c0+1tTJId7MCvPUCgCQNEjvLHvVuCOcn39Kat05EjxTL1LASjJPHTHrTobbMzLLuVM8H1/IGpZNLkhO2MlFyGO4HAPvgc0rALHbyyIHMcw2j+NSRj86SSLYiFWHzEbtyEf1p9wsrkpKQEZQylFA3H2/8Ar0qzx3MYRyFUdt65z6YxQA+IrwpndivzbQMj/wBCqaSV5gQ7oT/dyvP61Ao2EhpgMDGFJH6gf1qpFMVnxLcNHGwzneSM+lAFm7tjEyzT7Il6fKygsfwFIYQiCSUiaNjgPuZsflS3H2eIoHkWUEcHOR/Ko44S7jasqOeiBs/j0oAsWs7Rx4gZVwcZOST+Bq3bz20it5wjEo/iwB/SqS2rNeRKgkZmBZ135FTTKgwQFXB5+ccH8qAFaS3EZkLFuDgqarQ+VIhRDJ5pOSxwAB7c81O9tFLFjCIwOByCMVUawIY7JUOPu7Rkn8KQCSSxBvLV3VSMjkD8etULiUvJ8zlyvQNg4q3e2kse151BXd0AxzVYQEndtYDrgrTQDIZEYvGUyT6Ada00aOOFI3J3nBznAA4OPu+9Z7LESpMYRm5G08n8KPlaNC+fcHtwKYGuwRQuwN1zkluv4CoQxQCbOQrEMgJ56jvVIyLuVyFRV+7x+tTSancMpiDJgg8lQMilYCYzB5d8Z2jOBz049RV1bp/KLGY7V4IGc/hWNDNGiruJUjqU5yPzqZOUkljl3dwXH9KLAX7q7iuHUWysMdWl7/kKqtJJJKAY1GDwATziq9u0cZJZ1kLnLbCM/lircSzJG0phTYTxJK2CPwFFgLT39woBEqgKNuzGfwzUTSwoDEq4YAkkuCB+a5qvvZoSQ/msTggEYH86ZCFRwxiQsvqMg/UZosBbjv7CKUjExJHLdefbBpf7QmwsnmvI44HU/wAziow8Gxy0QdyegAAX265qEeZGHe3kMakfKvH+ORRYCybh0bdNCH80AsXIBzVmazjWESMylCQNqbc59iaz47mQFJZYSRk8xvk1K95FcmMq6xgckSEEjFAFubThA8Yhby9p3YIJBz3PWg2UskX+kRxlg/DqMcfpRd3TxyCLz1lQjJCqqDtxnFRxwxRJIwAMjZYfNlST680AaW6ezBjilVS/B4zn+YokZvsypI4bzDs+XaMg/UVUuwzJA8NvG+1cOiKMN685zmobl/tNhDDFFsiyDsZs5BzkfpQMnCx7zDCseU+UjBIGAOpFRrLYy7orjBJBHyxEn8yuaqTWtoskrxsU+UAKvT881Z85o4181YwwGVVXOcY/GgRVjgiKlV+0SSH5TGwbGwdOalWfEJitjKYkzjIGS3oTkHFWlkEsQKGJC3KklSetWrez/cbhuR2O4kKRk9+elAGNDqN0IiHjiERGwYTOMf59a1IZJWCxSoGfAZE4HH55qOdIsHzDgg43b8UkHk54Ebse5cGgDRFvBMQjR+W4HODx/SqENgJAGii4UkKuMkfkat2WnwyMwhibHcqT1/A1l3w1C0abyw0SA4VmwB+R5oA0DZykgeSmR7NSfvYMlVEQ6Z+esOK6ngki2KZZGPK7RzW/su44GeWOBVxu2uygn27UAVriaebIlkDRjuNwOPyp0MlsIkCqSen4e/y1DbXwuPMCRiMjIBZW547YJqzBeafbwxo9ynmDhiYskcdegzQMllktY13Sqdo7qMgf+Oioy9tK4EbOuehK/wD2VW/NWeB0VoAGVsPtxxg4bjBqVIUhjGZURFz8wU8984DfXtQBnwtakuiMxdTgk9Cf++qttbNgEOgHYluv/j9QW221EUMUsTRHJlm+cY79MirMzWqsoiu2nZ+uwYx09WoAz7qJLWRfJcDeSWw3yr6kkNVaNvtty3lOI4OuMncw9T7VryeXIhiZcjocsOn034p0UVvCB5Y2sBw2VH5YzSAbp0qMm4RxBmOFUtgkeuM5/StSYp8hlVA47b8cfi1Zc9rZzzI87uGHRlLZ/wDQatubb7NtW+vBABny8tyfrjNIDUhukJAtiWYnna3A/wDH6j1LUliG+4uFBTAKK3zfkHzWDYlbuBilz3+4EJK/8CFQzaRcTSSM9zK0ch5UocnHuaVh3LbazbStKIXuG2Ak8Pg+338/pWdM6/u1hjVXl5IcN8o+tXINHFtOJtpYYxhgOfzq15P+ktJhGduAAFAUe2DmmBSMNubYqcGQjBcgfyxUafZ4z5RQHH8QVef0q5PDcmKTzYiqjphs8fQ1FLIWiHlRpzjnj/GkwICsIYkqQPoP8K7zwOwbT7nbxiRf/QVriEkKnLqOT2Yf413PgvmzuWxjLKf/AB1aiWxcdzYn6k0Us3U0VmWei4A5NN9fSn4HemkdxQI4T4lhWtvn5/0abjpn5R37V8/yIsj4hUrHuGSXBBP5V9GeNrc3M8MYyN9vOMj/AHa+dLiJ4ZZN5cqGwF5GDnFb0zKW5Xv4lRoniBEhP8LZBqQPIU8pkLMejc80twJIkUyKVJbGeflzTvKkkPKc5GDg8fma0JsVp4EB8tSFlIzk5GfzpsYkT5SrArxyeKuvbOzZKKSvGWUn+tK7NFIpkb5eioAVzQFiqjgyAtz2zuFNdIomZ23LGx+UqQ3NLNGeWjBVD0571C7SQhfOVcdfu5DfjQBba4HlxrGFeLBADDJBqKPLSZRSy9MMgqCJPMkBTEWfU8VZuBJAiIdjKBjI6/XNAEjurxYZY0XOd4UjnHTrRG+5MIpkz/Eu04/MVGUiaPEsrLjJPJIzirdrG6KjRuAnT7oNK4FNo8gOZBgngAdR2zjpTknKLtLF8t/E/AH4irUkfOZiyIDwpTBPGf60s6TLGGRFWJRnJTJxRcCiZyqyB9/ln5cLg/j2qC3A80R4dgRyQBuFW1SS7JYbGRRkrjbn061CTJAlw3CtuCkA8j6UATBp5gsfnysGPIznaAR2q3JCjsTIm5goAZx0NVdNCsGZyQeQNvXH51NI8UhVXRpNvB3Lnn25oAgaBGm2vgjGchSAT9KkihmSXMRKv6DPSpF8tLlBGojVvmOeMY/GrTSguWRoyfXH/wBagClbWUgYyLKUlwQfkNPtXmdjBNHIwByxOSB71Yyx27pAwzwo6/oKfdTLbwFmgxyBgtj9cUAMlngHl7JdzD73y4X9RTUlCyKSQQ2c7VBx75qVI3e3K/uEUkMSHB/DpzRIivvWOQqxH3WBH4UAKz72zufb1A29R61FezsGRQpbcDgKDx+tTQJKciKTaV4IDcj2qO63rIocp5nYk/p1oAzNsy3Ch9spIyWPO32qecEx+R5JZSckqoyKtFDGWLEZf5ip5GaZC8RnLMmPlAbbzzRcDLmgnAjjc54wFIx3qvNC6EkjkdfQV0TCJ1HynPY47Uw2sLAswAU/pRcDno0yd7sEHbjOTUirvQMCpOfugc1tJa27MFA3An1xT3sYRnGxcd80XA59S0bhgG4PPFXhK7l3dnMbfwtyPyqzJbWrI+BPuY4VsjFU5oXtkWN2YN3BHSgCaZfMSFkhYMPvFcYI+mKZJN+8AhVSuOVAB/pUMbLkYll3+1NSQQPuxkg5FMDVc+ahQvJE5GcAkD8hTDuZTGGYYGM4JyKgF2JHQ+YCoGD8opZp445FwhIYYyT/APWoAvWcccSkLMV5/iYgVK8NpNHLGiwI+0nIJJNUbZ8xBnA7980edtBYMgA+tAEkKQyFVhUhu7MmOfzq29pNhGiMY2j7pYYNZ8busO9jvBXJLcY/WrkNwyhduwEAfx9qQCutxFyUjP8AuEHH04pYZ1gmJiJVgvKSDb74AyPWnteSsRkliOML/wDqpCXnDi52kkYIYYP8qAHwywXABEaO45IxyP1pSN8uI4yuBheM/wBKqraPbxxeSDFtbcdpJ3e1LPcNJdF13KqnDLgHd9OKAI7lHimR4BtAzknGBznpir0F/HBDsYPM3X5QQOfoafbpp4ILW0meuS9E728kzOEjTcAAMjtQBXksY5dRE8LDy2+8rN0P4irc1o3kbBIpfswI4NVoIShLQCM85A75q9HfSmQxmQEqOQM0AEazwoEF8zn+Ly07/mKrTLK3L3N0VAxtwBz+JNaUTrMSJ2cnH4fqKguLJFl3BmA67SAR/OgCaxiQ267ESN+7Nw2fekniY/ISGI5BIWrVtbs0XySnP/AVH86bN9qh3MrFyBkBSpJoHYz5IS5VpWlKod21flyfwqrLpsVzcxznhWBOHYnJ9Oav2xvpw73kExj7LgA5+tE7XJki8iF4XQ/ekfP5UAPDFYmiRTs+79wYx+dZ91p26LNq0sMoOQyg8569620ufLwbnGwnnDg4/SrNvJE7FRb3BTnDMQFpAc/FY3KgBpUdzySUJ/pUUkc0d1ELi33REfejBXmtpoEcFY4sjOCcc/zqra22oAyo1ojqD+7I7/hmi4E6Xu1QoM0AUY3BTj+VPsmgmyjOZznJdmP9KZZyfvZRKtwGXKsiAKo9cUgt7IXuIoiuRlmzn5vSgDRW3s1Zd0NswJ7k/wCFZXie6gkMdnZRCORTmQxsSoH4itEwIgGdpX/PvUEllpxlZ/Ky+PmO7Of1pAZ+lowgMzc8nAKdf0q9BscB9mSRySvQ/wDfNM+xW+2RIhGI2HIOKY1ksVowjO7soB6H3FA0aCxnblJtntjH9BUUzSeYAszc8ZDH/GoolEcJLQkuB/ntVC2v47nzmaLaYuwY/wCFAzSuDMse1bgB24BzjH61UEUvB84Daexzn/x6i2F1eRCWO3hRGPV5cZ/SmvHeW7SSR+Xt2/cSQHJpAPdpi2Cw4/z/AHq7TwWD9iuM9dy9P90VxQuZCgDEgkdD2rtvBR/0O493X/0EVEthx3NicYzRRNRWZoekEDtTafjrTcY5oEcz4lRvt0DrgFIJiPyFfOmrQTebIxgjj3OcEKBn6c19Ka0ofU7RG6NFKMevFfOWuxldRmgEiqiSMFAK8c/StqZEzHaCZWJYI+OeWGKlitZWgVtgAfG3OCW9wPSgRLhyZBk+pX/CtFBbw3EE0kpMaw/dDfNu9OK0MzOnVrd8tEirjALDk0uV8tZI4VJJwGx3pbra82IbhmjHILfyq48TpBDEJR53LBRySDxigCk6P9lSWfy9rscA8/pURJmZgoKqpxlRxVq4tZhLCjusg+6gX1zV6KOOLVMGJiA75GflOBmgDMZYfIBhX5ieWYdBUjRx7WaOV3YjGWUgVNDGE+0M+5VwqlduSCTnp+FWBtS0tZo0DtJvLqOg2ng49qAM8iN7bCqHAcEvgHOfWmyxBYj9nYb+/B6VfsI0BupdgVY4jtAyNzcAfrzVJZJpZU84OyAnbkEHP1FIBieaLtfMdfl+8Cx9PSmG5aSbDWpJ/uDI/E1JcxyR7pUR/Rsg/wA6cqvIomIbdgA8E8U7AVrciXzGkgk3uwKgLkYqeN4Motyr+Tggoq8qfWj98iYUPjtwRRHbbhmRSCf9k8/jQBDNHZNKi2u9/UMMFadHbqjKyyFSOhweKkNsinKru55O0/4023swskjybmXPynBxTAii89yI5mSUHPTkirZ32+FjRiOpDsT+VMuJHt7kOd3ln5QxGMfSl+07gzpcFiTwDnFKwEgnuGjRki2g9SDnNQsruyBlBfqTuFPVzFCGQkMOoyarypPcMTIVUdfmbk0AO81DxEhDKc7ic06WO5uhFJNuZQw7H86sGKGCMCMjzSwACnrUoEuxcv5eR1L/AOeaAIoLe5AcxSyFCxGAOCaf9nuNylxIqjvipkiY7tkuSOcq9PEbtDu3FwO27NAFeeWYsGARlVx25NVor1PtEx2ou9ujdjVp5m3+UkCb8fMSOAe1RvZGQbpTGCo+7jbn3oAkjuwzDeYRt44HNJJKBu/eMI/94VWltzhzIoCclWXORVGWCRow0Am8ojlmxzRYC2byNsqDIF29c55qGNpDEWJBjJxj1pbTbFEEuQFU/wB4c4p4eA7I4eIznORRYCOVsR4KZyez1oWzDyEaSKMkdSec1EgdflYjbk+nSrO1PKI85s+y4xQBRvbQXM3mjYgPQLgCkFtEpJKHIPcc1pxKpDFXwB2IxShC/wAwmIHc57UAZcVtbS5PlyDsf8iqs1q0bFFbcvXHpWqY1R9qXC7fUNjNQTKTL+7ZyD1YcgigDNinktWwyH1IpZ7gO5kl2qrDOMVqmNTEBGXAx6ZyajewEigSRNvzyTmgCAanHLFskhcgjGFPUU+3mhP+qDhxg/vGyMelQXNsIi8gQ7T8uOagBCgFAFIIHSmBqwXcbr+8Yh/QEYqR5Ij8pZgOwDcmsq2nAmQEOuByQcZ9602UuoISQbxkHceaVgE82XyybdWKr36/0qSO6mA8oRoXcbtp52/jTB5yJ5aJImePvNxTmZ1LsUwzckkniiwE24qT52ASAcDOaQkMAyiQjH96qyu+WLSNk4GOen50+UgMoV+Dyfm/+vRYB8mMfxrg9wT/ACpVMyyptt0wfl3BTub3qtIztJ5SE4P8W4VdsJhIp++ChwP4qAEurlopNjKV4GMkgY/xq8gidDvncZHHzVnPcSy5jmtAzA5VyD0q35s/lgRwhfzoAnXyo2QCQurHgnrV0x4wyocDphqyle4Pyuinj8qUmXZgybSOg5/xoHc2BNcBfKMYYHpkdP0pqNKjjdEuSM/Njj9Kxmlk43zlW9sn+tWPNEcfMpcnrkD+poC5pSzkAAxp68Yp32kgqzopJ6cisprhZGXaxHbGBz+tMM22WSQtGwByFJ59OlIDTluEmuw8cqodmGUDpT2ljYk+c2VPXaazLSRP3hjXJLZOIwcfpWlG2VH7gkepT/61AXHxzEk7ZDjqSRiooWiEjmR3DbuTnrUylQCPsysT0wn/ANaopJAAd9pgAHgJSGVLeRF1IhpiVmZhgnuBxj9a0i0aHarHd7sK5uMSRpDeKpJgfdkjI2k5rqXuYWy6RgqwyDu6/rQBUuYYJypeaRGXskmM1lIHW8a3adpFB+XnORWzNMksEiGGJMqQGDc/zrmVinheLG2KUvtXL8fUnNAG+bZBC5+fIHUgf4Vzy/6PaC6RWKy71b654ropFLQMq3CmRl67884qgmmzPpbW26MzLkjDZ70AXg8RjRo3bOBwaZcMC2GIGfanW2BColUhgMEk4qOV4ipGGz7NSC5E4woAwV+ldz4GH+hXG3BG9f8A0EVwwdRgGNvzru/AxH2O6A4+Zf8A0EVMtio7mzKKKWYEE0Vka2PScCkPJxTu/FAGKBWKF7YLcXMM+4q8QYAduRiuHvvhrb3bu73b7mOTivRStGKpNolq55U/wni24S9YAHIyKgk+EjE5XUWz15Br1vH5UuODRzMXKjxxvhDK0gP25DzknaeTQfhJOkplhvVR+nBNew4xS4+XOKfMw5UeNL8Jb1HDJfRk+pzmkX4T3qggXUXOTkk8k17ODxSYpczDlR46nwu1GMoI57c7W3cseTjvUf8AwqzUgoVZ4AFUqMOe/J/nXs3GaCO3rT5mHKjxQfCrUAMb7cgfw72GaU/C2/Lfdth9JGr2oDHWkOKfMw5UeJn4XagU27Lc85/1pHSkb4ZaoItqx2x5/wCeh/wr22kPWjmYcqPEP+FYamv/ACyg/Cb/AOtQ3wz1JxhoYtvtL/8AWr24j60h6YzRzMOVHh7fDK/2lRaxD6TD/CmD4Y6hsVfs6ED/AKbD/CvcccelGOMUczDlR4e/wwvnXa9smPaYf4U+z+Gl7bs222yD2M4/wr2wL9BR9aOZhyo8cT4f6goOLRcH/p4H+FKPh7dAkyWIkPvcdP0r2EjtQFo5mHKjxV/hzeOPnsW9eLjp+lNb4a3Drh9OYf8Abz/9avbdvFJg+1HOw5UeHf8ACs71ciO2eMHstwOf0py/DnUlQARTD6Tj/Cvb9tKBRzsOVHhw+G+q7fkt1GTkkyjJ/SpV+HOqBMmBSScf64cfpXtmPXFJjilzsfKjxdvhxqjR/wCrQ5GCpm4/lUI+GWq7NogiA9PO/wDrV7dgmnY96Odi5UeHN8MNSLcW8RI7mf8A+tUn/CtNVxtMEBHXmb/61e24Ap2M0c7DlR4avwv1HfvFnbA5znzz/hVyD4d6ggO6wtyx7/aW/wAK9mIFHajnYcqPF5fh1qZbI0+156n7S3+FR/8ACudWU/LaWoB7ecT/AEr27HAowKOdhyo8WPw1vto3WVu+R0+0Ef0qL/hWmpZwtjbRr0AFwTj9K9ux60oA6Uc7DlR4ivww1IAARQKO/wC+J/pTj8MdQHLwRN6Ymx/SvbCKUnIo52HKjw1/hfqDg5t4v+//AP8AWqA/CvUyCBBDx387/wCtXvB7UhGPSjnYciPBj8KdUOP3EA46+d/9apl+GGsooAityB6zHj9K9025pKOZhyI8Ob4aayRjybZs8/64/wCFRn4Y6w7KZIbcYJ/5bf8A1q91PSkwOOKOdi5UeGv8LtVQZiW23A/89D/hSp8NdZWRpDHbhj3Ev/1q9xI56UnXqKOdj5UeHj4a67jCmEeuJf8A61Mi+GGrxklY4CT1zMf8K90KjFIQMinzMORHiJ+GmtNIh8m2+UY4mOKkPw11jHyw2mR1/eGvaxS4xRzsOVHiI+GmsLn9zZ8+shpw+GWs8nybEH/er23tQR0o52LlR4Z/wq/WBIWEVmWP+2f8KnPw31tuqWeOmN//ANava/al28c0c7Hyo8Vh+G2rptzFZgA8gP8A1xUzfDfVM7ljsxz0Lk17McdB1FJijnYcqPG4fh1q8bbxFZZYcjzDVhfAus5KiCwUH/bavXMYPSjv04pczDlR5K/gXWSvMNhkcffaoz8P9XZeUsMNwfmavXWHNNbrzRzMOVHj7/DrWPsbW6GzWJhgjeeaS1+Hmt20XlxNaqgPA3mvYMcUEcUczHyo8nXwPrg6/YWPuxqK68AaxcRNHMLEq3X5iMV63imvyKXMw5UeRRfDzVIU2hbMgdMuxqRPAupo2Stln13NXqzc81E1HMx8qPLIfBGpQtnZYsD/AHi1Ry+C9S3lttlj0ya9Sl6VWlpczDlR5gfCGpjgtZ8cY+at3QNKm02CcXDxs8jAgIOABXTzdaozZ7UXbGopFGcUUs2cmikM9GxxQPSl55ooEL2phzg4PNOoHvQIaBwc0gPBz09KcB1pOxx1oATjuKX6UdBRnnigAApOxox1yaP1oABkUvbmkPsOaXmgA+tB5HakIIGRzRzVAFNxS9PWg0ANGaUil/Gk7UAJjikxTgOaNuRmgBtJjtTttGMCgBpFIRThQaAExSYpQD3BxQaAE7elY17rkVnLexyRNutYxI3zAZBz0/Ktojiuf1Tw8b6a/k+0lPtcQixsB2qM8j86ALM2tRxXEcLQsZJIvNUZAzzjH15FNm12GGaWN4pB5flknjPznA49qbcaI81xDObg+bHCIgxUHByDu+uRUFx4feaWWQ3jq7iLDhRlTGeD+NAi4dYjF3PaiJ2khZVKgjJyAcgfjTYNcSSSWP7PMDEAWJxxld39Ki/sJzdTT/amEspTLbRldoAIH1FTLpMgn1CUXP8Ax9gDG0fKQMcUAS2usRXUMMkUbkyxecE7hOxrQgl8+BZVGAy7gD/I1jWWiyWcduYLnEkcAgLlOCg6fjWyiFIBHuJOMbj396BlC21qCfhUYSNK0Sr3JXr+FKurxO8kaxyeZGCzpxlQO9UbTQZYF3G6BuEmaaN9nA3DkEVZOkOJGuBcf6TIhjkcqMMOvA7UANm8Q28csSFGZZU3xycBW/2c9jU41eLy5GZGBiQPJyPlB9ap3Xh2O4t/splAtBGEVdvKkfxA1Yk0RdrrHKVE0axzEjJYAYoETDVoZFZ7ZHmRCFZlPQn/APXUumagt8J2SNkEUjRHPcjg4qtbaQLV3W0laOGQhmUDJyPeo7fRZoRII7xgrzNMRtHU/wBKALR1e18u7YsQLVtsmeMe9V5tehS0NxFE80YONykYOSAOfxqGLw/JFcyyi6KiZFWQbB8xBzmll0APp09tFKsJmkWRiiDAIIPT8KALC67b70jkVlmYgCIkBuTj8RWtisS90M3UytNKrYZG+ZAShBH3T26VqJA5tljnlZ2HVgdpP5UDLHbBNZOo61FZXE8UkTnyYROxB6qSRwPXirq2iK6kNJkcjLmqj6WW1t79pQQ0Ii8sqCMBiQf1oAsC/tSrHzkGzAbJ6f5P9aIdQtJnRIrmNyw+UA9f88/lXP3+h3UCvNbTPO7Mu5cDdgMTkZ781Y0zQjHNBdz7UnAXKhRkYzjHocHBpkmjd6vbWkpjmYgqQGPpxmmprEDtCuyQNJJ5X+62M8/gai1DSHvr0ySXG2ArtMYQfnmo10NlaJluSHWXzmO3O4gYHH0oA2sEgUmDmo7VJY4QtxL5kgJy+MZHYYqZjxSKADjrzS9uaUcAGgjAoAMccUHpQv40rUAI3SjGTQOnNDdKAAjHbNAOOtHpQTigBe+aOOfWlAGBS/WgBmKTA705uOgprAkZpAJxSfxU7GBnvTC3z7ec4znFABnrTG4609vSmN1xSGRt0qJupqZiKjcigZCxB4qvKPSp3HrUEgpAUpupqjLV+bBzmqM9MClNRSS9TRQB6OenWikHHXmlHJouIbnkZpc+lIeRSgUCFNNHelHPNFADeAKUDigDBo6ZoAWkPrmlNNHSgB3B6GmEsDjH408UjH5c0wF7ZPNJmkHAzQTnmi4C5yKTHFLig9KLgMwRzmjpTuuKTtRcBRihhRSg8c9aAG9uaQ+9ONHamAzFHFH8XU0EUgFPSmt0pRytApgN6ijHFKaSkADpQFGaUUvaiwxCKUYoPFGaQAaSlHNGO9AhcUY4HFB6UdqdhgRilFIKQnbSAk6DmkzjgikY9KUUWEHPeg470E80Ed6AF4xQPekIoNOwC4GKTBpx6U0cc0WAAB+NIR69ad1GaaT0oACB3pPxpx6ZpCaAEZaQDNOzkUgGCaYAD2zTj+dN6NTjxQAnO7rj2p2D3pvag9aAAigcUnQ0rNigBc0HmmkUCgB+c89qUkU3vikPXFIBc5pKU9M0lACc9qQ80rdaTuaQxMjpTPWlZuelN7c0ANeoXOTUpqJutIYySqkucnnNWHPNQS9KAKcwqnNwauTdaozHnFMCpMRk0Ukw60UAf//Z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16" descr="data:image/jpeg;base64,/9j/4AAQSkZJRgABAQAAAQABAAD//gA7Q1JFQVRPUjogZ2QtanBlZyB2MS4wICh1c2luZyBJSkcgSlBFRyB2NjIpLCBxdWFsaXR5ID0gODAK/9sAQwAGBAUGBQQGBgUGBwcGCAoQCgoJCQoUDg8MEBcUGBgXFBYWGh0lHxobIxwWFiAsICMmJykqKRkfLTAtKDAlKCko/9sAQwEHBwcKCAoTCgoTKBoWGigoKCgoKCgoKCgoKCgoKCgoKCgoKCgoKCgoKCgoKCgoKCgoKCgoKCgoKCgoKCgoKCgo/8AAEQgDbgJYAwEiAAIRAQMRAf/EAB8AAAEFAQEBAQEBAAAAAAAAAAABAgMEBQYHCAkKC//EALUQAAIBAwMCBAMFBQQEAAABfQECAwAEEQUSITFBBhNRYQcicRQygZGhCCNCscEVUtHwJDNicoIJChYXGBkaJSYnKCkqNDU2Nzg5OkNERUZHSElKU1RVVldYWVpjZGVmZ2hpanN0dXZ3eHl6g4SFhoeIiYqSk5SVlpeYmZqio6Slpqeoqaqys7S1tre4ubrCw8TFxsfIycrS09TV1tfY2drh4uPk5ebn6Onq8fLz9PX29/j5+v/EAB8BAAMBAQEBAQEBAQEAAAAAAAABAgMEBQYHCAkKC//EALURAAIBAgQEAwQHBQQEAAECdwABAgMRBAUhMQYSQVEHYXETIjKBCBRCkaGxwQkjM1LwFWJy0QoWJDThJfEXGBkaJicoKSo1Njc4OTpDREVGR0hJSlNUVVZXWFlaY2RlZmdoaWpzdHV2d3h5eoKDhIWGh4iJipKTlJWWl5iZmqKjpKWmp6ipqrKztLW2t7i5usLDxMXGx8jJytLT1NXW19jZ2uLj5OXm5+jp6vLz9PX29/j5+v/aAAwDAQACEQMRAD8A98HtR/Kk4HejPHFcJ1DqTtxWde6tDaz+Q43Sbd2MgYBOBkkj0P5Gs9vFFkhIcqrDsZE/+KqkhXOgzijtXMS+MdLRM+fGe/8ArV6fnVBviFpa55Bx/wBNF/xp8rFdHaA0ufxrhj8RdN2l1TKgdRIv+NRj4k6c6tsj349JBRysOZHfAjBoJ9688PxLsg2PIGR6yAUn/CzbMjPkLz/01H+FHKw5keicUoIrzuL4kQT7/Js97DqA/P8AKo1+KNoUybRhjqCx4/8AHaOVhzI9JGBS9BXm6fE60YE/ZTx6uR/7LUR+LGnBSTAcA4J3H/4mjkYcyPTgeKM+1eYf8Lb0wfKYTuPTlv8ACrtt8SrW5hMsVuDHuxuMmOfxFHIw5kehZzRmuC/4WBHglbZMf9dh/hTG+IcQAzaxjP8A02H+FHKw5kd/7UZ7GuAHxEixkWqH6Tf/AFqP+FgAjcLMY/66f/Wo5WHMjv8APFJnNcEPiAMD/RE/GXH9Ka3xCA/5dIuP+m3/ANalysfMj0AmiuAT4gBmANrDg+k+f6VWf4mwpKYvsqFxk/fPQf8AAafKw5kekEjFGa83l+JkMYXdbruIzgOf8KD8TbXkeQAcZxubt17UcjDmR6OTRmvNf+Fn2uUAiBB92/wpzfE6zCuwhyqY3Hk4/SjkYuZHo+7NG7gVwMfxEtZFLeUAmN3fp+VPfx/bq58uLIwOWzz3HajlY+ZHd5o3V54PiPAxKpbnzF4KknjH4e1InxFR0DLajDcj5j9fT60cjFzI9DzShq8+b4hIiMzW64UEnk5OMe3vVFPirZyKSsS4yByT/hRyMOZHqGaTPavLm+K1sD+7gDjHYMe30qSP4oQuwxAu3OCfmyP0o5GHMj00mk3V5xJ8SIl2gRxdfVv8KRPiVE7qgSHc3bL/AOFHIw5kelBqTrXnWo/EVbDZ50MXz/d2lv8ACo5fiSkLYuBbRNxgMzZOfTC0cjDmR6VnFITXndt8QhcTLH5dvGjkgSSM6oSPfbUo8elwdkUB+Yj7zDPOOm3pRyMOZHfZoOK4Wy8aT3cbSQw2zBVLMd7YAH/Aarv8QvKt2kngiRlyDyxwevp0o5WPmR6EelLkV52vxCAjid4IlV8HlmyM+vy0z/hZMO8B0gAKbl+duQOT2o5GLmR6NmgmvMpvijFDLGjW6FpDhcFv/ifpRL8UIoX2TW6L3By3I/KjkYcyPTKQnivO5fiXbx/fgQ4AJCscfypq/E60ZeIkJPQBjz+lHKw5kejk5pN3FccfGZwf3Cb1G4qXOQPyrFuPirY27hXhw3cEtx7fdo5WHMj0xicjFIxxXl4+LWnFgCijPclv/iasQ/FTTmnCTKkadd25j27fLRyMOZHpAOelBz2rzZPilYtN5SxLydoyxGPr8tPf4oWSPErxxgyZCnef/iaORhzI9Fz601s15s/xXsAuREpbnjcevTptp0fxRsWbdIiLECPn3nH0+71GaORhzI9HzmkevOz8UtN4CLGRtByXI/8AZahHxW04sRsiyP8Apr/9ajkYcyPSu/tQTXnSfFDT3ZVCR5JxzMB/OnH4l2eR+5i56H7Qv9aORhzI9CJppauEj+IlvKV228RJzx9pT/GgfEK1cnbAjYG7i5j4/WjlY+ZHdZJ7008d64dPiFYuV+SIA8f8fEfX86sr44s3dQEQKeM/aI/8aXKw5kdWx9ajc8VzY8X2jhtyAPzhfOTJ9e9St4nszGWJ5HVfMTIHr1o5WF0bTmoJKx5PE9mVBUM2f7rKf61A3iW2YE+TcDbycLmlZjujWl5NUp+tZ83iayAy6XAX3iNRP4g09zgysv1Qj+lNJhdEtx3rMuKsR6laXsjx20wd1GcDrVa470wM2570Uk/eigD27AH0prc/SlPekbpmpA8g+Ltw0Woz+UzBhBFwuc9X968nNxKyNlyAHySev+Neo/GacQ387FVZTHCCD/vPXkhlR0YLGFL9B6e9dENjGW5dtbhmldTt6AHgY/l1ouixEYZcdcEjb/TmqCY8pvmIYnpgfgaXBff5xLBQMZ7UySZpJVib5gEHbGf6VIswMWLdsMBzuwP/AK9QITJsUZK8Z+bvSAYmfcpKrznPWgC4JJhERNgZGDk5qNJnXbkjaBillkDwxxHOOpI6g+9SRRRjJbb8qjBIJ5oA3dIut8TJnBAPAUY6evBrKSRSqFyByQ3zmoobkRux2lsZB49qbJzbhVVVyow1FgEkmdXLFgDg8BjwfWq/ysu0nOfmbA6HtTZQ2wM7klF/rTYFHlSMFz2+lMBmQZs5PHTmuk8MSsPMiO75jwAAxyODxXORkFs4AHSrtrMLe6huHX5Q2GHrSA71VZwV2Scf9M1GfyNEal+fLlAHcwg9qapjciRZCqN0AGR/KrSRxLDgTSBR0+X/AOtUlleVgrxAK3zk/wDLFMnioW8xULfvAOvzRqKoao5GqWa/aOEbcSy89q1tSkMVtIWkDAIcAHOKAIpiXVAZAQ3cxrgUqxlcFpkKdMFR/hUlmfNsbYwygrjuKvmKQRrmSIpjkmgDNuAFgaSN1BHogxXK3Mc0kbyIVBJwXJ5FdJ4iYx6dtSTPzgexFc/PEsv7pTt45x04poTK7Bo0QO7uTkBj1xUcUgMjKMfKCcE87asXY82ONWYb26YqlJGULHjaRsX1qiSaOVY4ZNu5omY7T3wc4qxpGJpnEmOB+89DgD/Cq8sSCGJYpCvl/ePQ981NpEqremF2BRlba2MdBSKNSwi8u3SJiNrS7FJHbCnn8DTrnz2tJCJNu84ye2FI/mKmWFzKcuFgB3BDj72PX/gNQiSR/L+zRrLGiCJ26bmIAOP1/OkBXa3lhQSq5klAyG/v89Prg/pTre8gEEQYshP3d3HGG/8ArVNFMds6ThPL3FRjkhfl/wDrVTazCRs25pTu2LuP8JAA/wDQqBBq088aN5cxRT3x1ycf0rEeAhVJx90E8dR7itjV7dYokEaFiu4nc2Qoz/8ArrPcZkDK4II5zyKaArQqqINh2ydcZ4Iq/ZODJIpZEDKMZPfFUFSOREDgbWwcqfu0rfeKq2X4IIHQjimI0JdkFsnDMxG4YPBOe1S6cd1zAZB84YAjuM5qncyhY7bPMhixgdjnrU2kWzmSF2fEjtubPcA0mUbniAXAmiS3VZGCn5T1+v4VWSOS7SGZhGbiAbSQNwcj1qzrsIuNQsIxIyMdyllOCBTNHtJYNPmTdh3kKq56Lz1NJAQ2VzeXKXQnia5TcR5SgcscZ4/KsnUdROoag7QCSBFAVRkg+/SpbSa4ttfCQthd+xsdHx3/AJflR4h0OSy8QC3OFSX95E79AD/9eqEdZ4OtItOS5V5WklmhCuh/hYgkVzGv3qOlwNjNG8qqVB/2Rx+ldp4csY45RG43zKu3cH5ZwhIJ9utcN4hRVKodiYnUHjOcqOf51PUfQs3s5aEI74YhSzZyBjOTn86ytPureAkks8BwdrqCByM49iD+lJdRLIimVmdkhjUBe+cnJ9qrrAIzvxlIl2jPIJwST9AAaoku6hdLcTrLbsn7hOcjHtx+f6VWnnjvtIWQgiWJ+56Ejp+lQ3CI8xlmLxu0WcAdWzzmp2jt4dJcRBss6k59l/8Ar0AElzNC6HzhII2A2A8FgelShpb+3P2SJcq+QB1GeoqqsMar58YD7uZEbnIJPNWbEGOaOYIWB3LtJwMdOaQHdwTkadeXcbmQY2GM8tgAZ5rzm9mM8z5BGWOHznctdhpdkslhviuZo4JGKMvfPGTz2qhqekLBa+csZCB9oXqM+vt2pIbOUAP3XCgAc5wDSRsY1cgA453HnAqe7ijhLRSoTKrAEf4U6KNMbkdgu4DaRnNUIiSZsFGZXDPkt6cUx/mYruBUZHJNTGSIEl4wQx+6hwPyqWewMsjyW6qiEsyqW5wBnkUAUtjqCFIO09eeD2qRiyQlWkzGG3lSO5wKjWPdnzGC4OOB1o3M27bztA6jtmmA2ViGwGLx8AZ6gYPamogZ1IORxxjmp5FDRB1yvJBYd6jMhyzjjtkfSkAoZdqhQGJ6qfQU9ZDHkRvlcZI9+f8AE1GGG5eoIzk4pkp6bTknkkUATyXDuQYG8tgvOe/NMV5CxVZGBPUg+9Mjkww3qGQZyDSbhtEeeozxQAvzPIQXJBOQPU1ejeaJWCK7ELldx5UVSAJKqSuB3/xqwPNdWkdwCBgc/wAqBktrcTG5d/MkMhXI2rk//qrTmEyfP50z78M4TgA+lY0SNE5Yth8c4PUGr7yNFEkKtuLYbI5INIDfF8YbZFtyjspO5ivC+lVr7VNlo2H2uVIUDr7k1VsLoweYLQFy4G8ydFb1pNweKWERQGTktI/Vh6AUrFDNVvWuVllYyRIqKQP7w7Vj3FyRE5heUK4556jsK0dRBXTWjJyzAYPXjrj9KxpGUJkglX6e1Amdz8LJWlkulZixA6n6iu5uelcH8KBme8JGOP8ACu8n71lPc0iZs/U0UT96KRR7aB68UzOPrTj05phOOlSB4r8boy+oSAdWjhxn6vXlsUK7S3AI+UYPXmvV/jOudSYnA/dxYycfxPXlDoIyAGyxY8Z6ciuiGxjLcfFGJFZTtyGxkU8wOCQQhBOOMZxS27xxbj0IPTNTR3DY+4evtVElJFVR+74ZTwR3pE3u+D82ecsvP50hG6RpMc5z/nFSqimN5P3gOOgxxTAVAD8zAKCeCandi1rtkPzZwMHNBkRYY4wpboSDjimyMFPQYPXHHNIBkx2gunyyEfNnvTpJMWq4jVAex69qIGKeZuCkAjJ68UszAKCFDAtkgmgCoWUI4OckYx+NS20rR7lRchic8U25jO5iABuGR/n86hiB3EKSp65pgSNlEKnqDTWDLnLHPJ+vqaQ5LEMTz1NOPJOASFzgn0oA6jTtXmXTrdAhbGVY+wAro11BZLMSpDlduQGOB/KvPbGcRiRWHyEZGSa1rO8eOwaImNkOdm4mpaGmRXN2by8e6IZI8gBd3St3VJ/N0Z5FjZSUHzbenrzXNsMoArgZ524rQa5DaK8DsBIWwBnqOtMEbHhu4E+nFJVBaM4+X0/KtzEaDlHbnjj/AOtXN+FxGzyRxsBJjIxnkV07LILdQzKM8E96h7jRy3ixzKtvDEPLyxJAGCcVRtlKbiVIBUjcee1M8RO8ur4V8hML3/OrjDaOMcKC3PSqWwjKhkU3eVYkIuUyKjtZ45NizKynJbnuasuGkUZASTORxjiq8cRTcYwF2dST9aBD7uNSqyICCN29c9Rj+mabp7iCaNwmSikMAM5XA5HvxTGRljwGZnbJAPYf/qqfT1ljmXy0BUg7COvbg0wN14nlsPNmjOFKlUBxk98/y/GojBK8byySukaoCsSDGAFz/wCy/rVyRzb4tQfMdgxlbqF4/lWYrtERvcmA/Lt/2FB4+vQVIy1a2ywkzSMXLA/RVznH14FQ2L/vpA5Ytv6dgQyj+QpILsNbCNI2YlMgDqSepP0JqewVnnldRtdmxjHuzfz/AJUAZ/iOaRQkeAIptwJ/4ESKypppolEUYG/Jyy/StjxVALNreR3DFlGUHTOKyGBeSOabaiMcHHPamgIw7FFKFR68dOnU09XT5XEhwxAwf1qC4dXfZESARuOe9Qudy8kbt3IxxTEX7wgiCVhhfLAyByRmrVhMY51cShlH8HoKzwT5Sq+flGMDketXNGiVJE8xBubBBI5696QGnr8yf29ZMjHaeoB6HFXop2tg7zKwjRDs9Gfv9f8A69UY7Qaj4gUR8yRHCgfxHtS+MJ3tY5IDnaCVjHQ47mkMp6EUuNb8+4yLeAGQ4OPmz3/X8q634jomq6DZajaIpa1co5U8lSBg/hXI6EgisZ5r6NFt5NmAxx3rpfB0wvrK40yWI7JNwjOeGyOn4daGgTJPC0kV21htmKSzEscfeJCkH8PSub8SRoqvsZQY5VUbv4sA/wCJ/KrfgO4On+KkgnUvKrtEoUcjOR+XP6VmeLbZ4fEV/ZzyeYsRySOzYH+NG42Z9xMzaZZxLAd7NhpRxvAPTNLKGhtdkSb96MiHPO3rn8RU9tdtcWkEKxbVXMf1f+Jvy/nSzyW0CieUMPlZEGfUY/qf0qiSnfQvutnYN5hAHJ7ipLx/M0+ZwcF5AcYxjg8Vav5VuopWD/u9vy46gjaf6Vnysj6WybsSI65Geo55oAhdH+zQuoLBAQQO/JqzaXQjmjSUJ5LgBz1wM9KaocWMSx4yzBev1zT08uGcxywj74DHOeoPIpAdXbyXusILW1ttrRkmNgdgK/jVbXbO80+1Md6SCwyApyso7j2Na/h2Rry4jTbIqb1QbDgjH9MVq+PLV49OjIZCnKBnPKknil1K6HmK5jdGcoUBwn95fcj9Kint5ML5jIhPzK+cE5Pc1oWySRB12hVO4SzOMh+v3c9KqI3l2kggceYi4k3YII9veqJKQUJkZJkGdzCmvJNKoLPtOOD3Psac8rqB8vRM/L3/ABpu5nK9vlA4HWmA+UMoLk74hx75xUAMojITPlHhj+vNPEzE4YfLgF8cnNPimKXIaNFKlslW6Hj0oAiUleY1J3naCOR2/wAKUFSSzAfMGyf5f1ojCFmbcVDEhQDwDj/69OeIKWjXDMueM9gBn+tIBv8ACQcOQDkHjAyeaZIOFxyuOuOoqRsC4AIwAcEH6Z/xprt5ZCr9MfSgCMqDGM5HP6UhUdd2ffHahh5mAFI+tSEBtu3JbA4xTAiQMDhTz6VZ2xgYx82OCT3poUeUzFwjL29algRtm8Lv3HAz3pAT2inKts+782TySPerFk0MF2xdsLj7p5prxTESAAxrwGXvioI/JeQqQVUnBLDtSGjYVXXHkOkSzD5geMgd6rTRSRXLSp8yoACxXPB471oSwFssCixpHkk9uOKzgnmB5fOMsYjO4Enk+mKRQ26RF0zbl2d/mJIztA7Z/KsuaIeUct8pJwPT/wDX/StorjRSJ3Ky5HloR1XP8qz5SjWMTLIpdztaPHTnigTOp+Fi7ZbrA455/Ku6ueDXCfCxv39z64P9K7u571lLc0iZk+OaKSfvRSKPbP1pD3xThxTTzUgeJ/HBQLyQk9IojyePvPXlXmFovljAHH1xmvWfjci/anZlLb44wMeuXrypZwkJQjB4HTPvXRDYwluRH5YwFUlievoKmRhGNoz8w5oM6eZlW+QDuOSe9K8pLL5f3PVhjn0qhEc2Et8qrKc+vWrEEUOzMxUORwc803zCWHmIpAHGOn50II2JIcHrn2FAD47dFI5DAnGAeSfal+zkyyqzEED5QQfyqIOhkBJKIvAIGKs7hI/yvu4HzetAFNUKbBKGWNuCw71eFvHMEDbkjYY45LVVuJyXaMKQEOQBzgVahO9DIg+5gcdqAKMyGBnGWI5254JFIq5UkEAqM4NSXR83J2ncuQPzzVc7srxz3xQAiyEK5H3j+dTRKGGxhzkcmo3QR4zkZ5BqSBG8sSZyM9DQA5CsLhz8yq3zDPuavllJUpwCcgb6zZlG4kcJ3xU4kDQKM4KfL07UAXjI/l7VK49d3TmljO5c/eZeh8wVCXV0TceP90AYp6mPaAmTk4PyCgDU0yY294j8qpO0kOKveJjJ9jRldz8+Bg1jRyNESqbsbv7grQ1acTaPG4dt+8bs8AVLGjExIzoWDuf96ta4MChWI5PXB64x/wDXrNlICptdA2fvZIq6sG63TeAckBcc5qhIjm2hl8wA7cfdP3hnOKZLcQyRMGOMnI59qR/kuDEuSAM8/pUUsCbvuA8bhn15oGRFlDEREeY33nHqas2wkluowrYZQFIHf3/QVTjz5qBVAUfMc9jg1Na7/tibDghvlUdxzSA6y1QGe4EjZaVFb3wRyP0rPs7djCPOC7hGHGTwcg/zwPzq9bLIkxlk6jPyjsM4A/Q1Rurf5YZHZvLUhRj2H/6vzpFDNMhzuk3KC7jJHUZIyP5VehAtmZx/Dkn3+9/jVC2UgNEGxgLlvqmf6irUjuS6RHdsIyT1J4oEZ3iTdPIsysAq7gcjPboPyrFUKsgyd0ZbdtxzWxrfkiCJBIXdGbA/HBJrn0kKEpGoMkg5Ynp9KaExYdrSYZck9AB15qxHCj3JSZfu8ZxwailiEUaNkbwOFU9R/jR9p32+DvTPG4dT7UxFpkDMqopZVBYgdTV7TyI3iO0kA4U9eTjArPs5mh2MpJAzgdTitfSVWTUrUx8h5o8ikM37Ipp3iCS+VQzqvlxoBgKxHU1zWtXA1HWX84r5cR2/7x9BW3r0wg166VZQEQZwOpbtWfpWgxtZ/wBuanOYrdWLYZfvNngAUhlTxXcC30q3gVAhm5bjsDxR4Nnv44xMYWeyiJZm6HGMcVmazfLqU7PErOgyE3Hnrn+Rq7pOtQW+ivDJPOl0uUQbcrsI5GPWmB0sUMUfjTT9TtXRbe6YMhIwOnP8v0rmfF8Lxa9qmGaQl2IPr84rf8JxW+q6npVtpJlMdvKJJWnHGOCQPrzWV4wuTNr1wqxlEaVgh9ec/wBaWwMy9ObEcchQFeFHtkY/x/Ko9eAaGFowFyGYD+VJFJ5VuI4y2UO9u+flGP61Qm8xsuXLA5GD/L9aok0ZS1pBbSGIkPGBIeo6t/Q1nXHEso6Ke3qCeKsQ3krTrESDH93b9eP6VFfqfOKYJIOMevp/SmARMXe2gLHDjB7d6uXK7Z0jwzMV3Fv7x6Cqu1k1G0RlKlQufatSGVVmWJHPmbcKTzjk0gOl0G2na9ihS5cTjyzIUAAH1rtvHVgp8OSBEDGA+ZLnneBXPeFbT/S/Lb5Ciq4I6t9fyroPiBJMnhbU505jkUJgepNZt6lrY8jvIZPIXz5mMG4BY1HY+n0qkdkRnWMY2g5JXrVu8RxYQz75PMY7VXsBj0qhum8wksGjPBzWi2IK6BQQuGUOPyqSSNVYlSH24GBwac0ZW5jG5MFsgZyKuywSzWxn8sqrOW2rjGe1AFIRqjOGITdkFcdv85qRJDgFIcGPALj156/mKsxcCYW43fKQ27rjrkZ+tQBgLSMBCGI+ZgcZOepoAiCRyyBfM2J5i/MRjbkjJx+lAKpNKZohIxOFccDgj/D9asXe1YFTyABGd3mKeSO3P1qJHOwqGYowGQPQkZ/lQBAse1m3SBwOCw65I5pjReZIQCTtPBH1qeRl+aS2TaM4wTnqSOKgZzHIpjd9uST2zzQA2RmxuXKt0A/rTlXgZILYHT+dTCNgVkCgp/XPf8qiDiJ2xGOBgN+HX+dAD0MMUZLLvYZyD69qlshIbgSYA7kDgCmja8gG4Zx8xP3fzqa4dvNGwod3XaMCgZeaJ5m80higXcE/veh/Os+GCS43ygbRnG0dBWrA0sdtLI7AgbVXnv6VQfzrZWjjXLsMkd+etIDRMNzLbL5cgkSRSNqipLe4SzWJVVJJNoVvSqUF3cRqmwLH5a4wgzuNQwIDc7LlhGr4Znx2PrSYy3dxme0klyCIup77f/11izPGtmr7ysjNnaB0Ge9bVw5SW4KsGiIHy+qjoawpGQpJvXBL9PY0Adl8KeZbg98H+ld5cVxHwywLq529MEfyruLnpWUtzSGxmXHWiln70Uij2nOKQgYOadikboakDyH4zR+dMy7gpEcZyfq1ePG2SMkrMxbknjvXs/xeiSS5PmMABHGeuO7V5VL9wxiNdo5BPf2reGxjLcoosbSfMArHHzH1qaKJW3Hc5cnv0pjIGcckENyPSnrCwkK7mIJHqKskkSyiKDeWXHcmqfkIkzhnAUcA+tXWwF8syMD6k1EI8OY2OQeh3CgBIbb7Q+xslAM8HH86ryRsjFY2BQcHA6VooW8uTaqhsAHAz+NVVVXG8kE/xE80AZ/3X+XOTxx3qeOZ9uyLKN3UdDTph5inauNvQD+dQAkSYjBz0pgORZDu3ZGOfrQWwvLDPt2p8nLDOVCjPPX6U07OdnX1oAGPOWyc4x7VLkCL5eSeKjUlZF+YDPBzTwCssaqN23rjvQALxEFY98getOtDkOjc5x19adcbXkjwNpx0PeoEjKToeozyBzSAv24XGSQSTwOaeWHTaM56YqEx/vAAeM9cdKsllDZ3ZGcH5cYoAD84UFRz3APFLK7RosKPwDk/KaRFKgAyMmeeFz/Wo8qX4kBHXkc5oAS4Yu+N/wCODWzbsRGpJDbcAjpWW68ASYK56jHWtGFFMQUkEhuxxQMp3cyLKcDaSzMTjO4VOFMsKyhmG4ZwO3WnT+XPdyCMgxhcKcdDUYDKVUFS4HzAdOvWkBXmSP7OyxfNI+Axx0/zmooVlFxGIgEZSCT1zxU0yvE6rBIpXbmRvQ9D/On6TEbi+IJ6KMY9O/8An3oQHRQPkpISWViB175NVLslbqGJnDKSSRnoD1/LAqe6ilikVLOEssZfOeADxjn86jEKzTu8iKZHcA4Oe2CR7EikMFtXhAMhDOFO4j2OAahvb1YLfagHnkE9Oo3cn8hU890sNsJJT83ykD1y2ay5YhcENKAo3cZGCVAP8+aBGLdTMCjBixHVvXPX+dNtz5YYhCXcYUsOBVi/sUjdvJfAJL7ewwcH+VQRblkUyHeoyAufb/69UhDtkjkrjAY59+ab9nXcqs2VBxx60CQyyhVOCxwT07VajUKhS6dd5OF+lAEFlC4J+YhVHXpXS+Edr69YmUqEMiksG4HHesGFMShFMUihQMt2Ga6zw3o9ncGafUzcQwIG8sxKcOc+opMZBrxI8QztGolilbhgOBz6/So/iLMkk9jpumyGSzihB2qf4j1zTNde+uY0sLOFRbSHaH25Kjtk1iuZFv4knkjdtuwLEc4x60kuo2YyqIpGUtjAwdp/SrEMSrG6qyE9cZzn/OKk1HKM6iNBkA4A5GOKbpCI97DuUFywUD+dUSdh8JzL/wAJHBCybYt24HPfFReJLVT4mkQoZCsrIkY4JPy5P5bq6m0t7G23X8l81pNCf3apgZ4ya4TxFNcQX0kkF7HceY5YShvnyRk/yqU9SuhS0+zklsbu4yojJKAd8AE/0xWdPlH2YUhhn0z7/pXSeGJhc280JZjLtwEI+VFwSce/X8cVi3sEhuC6AFCCSO4POV/+tVCM8IWbcFC7O1XZRHcPN5SMzRj7w7nIFU9sioX3HBG4g/l/jV6wjcLcyQxkou3dg5zhqBFPdP8AbN2TvIHJq1pzkajEpPG8Zb0qpdyb55HAyTjHufpVzw/g6miSNskU9+QDT6AeleHI3e+hZ3IUvvZ1ODxnC/Sug8Tk6toNzEzHZbnecDG4g8Cs7SbWLAaSU8fLIAcgH2NXdUljOgXXnM58wbCqg8c9c1k9y1seU3zyNcW4eMp9Txmq9yRc3qQhQJQO5ABxUmozM9zNHIy+UpwHPGR61HPItsvnEByo+UMM5/GtCGAhTCgoqyZ+VR/EPrSu8UW1VjYBwcYBwOf1qvFOdrCM/Nj5mJ4561Oh+YR/agIwABj+Hqe9AFQs/lgSqQobBXoTk0EyyKseDhUGAx6KOf5mp51kWQB3ic7upGcmoC0su9wqnb2z2B7UAKkQbcZEkVOnynoKSPeFlcHhm3cjkAcD86Xzi7N5pD8KTjrnGcEfoas20YdAgYOjYTaTgkAAnntkk0AVpEXcEm3I3TgdSKhy5myUDkH8KkknH7wxhzt+4p6qGyT/AE5pquDHAWJCLkk45J9D+dACGZBHkM6iRsMCOBSRQbAFkJCsSee3oaaDtDgKr/OMjPQUsru+5gG25K/l0FAFqENINqIkUPf1cc1M3kpErRlkIBOOp64xVP7SEZVTJHBwe5xVixulkfbNCkjDIBPQHrQBfskxbCZ5g0SvzGB/ETSCYCWTKGSeQbQMfdp4LTFIWZbe3TL8Dluakub5LaFRbxOol5V3GCaRSI7CEQWxklZQ/Pyg5x6k/wAqkuWihtnyAJJuT3KgVmSQuGZjLh9udineCf6VoHS0WJGmmCSyrnY5zzSGUoJ/tInxy4UKCenFVboo1isQwJw5yAPcdatGDbaStbnZNH8r7T94Z6io7i1WLSxdKw8zedzdd2aBHSfC1SJ7vcR36fhXc3FcP8MSReXKnrhjj/vmu4uayluaQ2M2fvRRPRSKPaiaafQ08j8qTHWpA8o+LyZuCdyjCR9fq1eTyyAuyjPzcAjsa9X+MaOZMp3jTtnu1eSGJ/PAeNSQM/MK3hsYy3GvGDNwrLxk59fWhZJcPu3DHGSKaF33Gw4APXjFSsY4mAcAgDqhz/KrJIWzJGSSdy8nvTBkqjZbjvjNWpSnlIzyZaRv896HbG0KinuODQA4uzII2IcsORntVR4niDJu/dnuatCXyiWBZWxjKmoCjTKxZdu3r1/XmgCBh5xCBsMByAacYgqErw4x3/WpUQJGThSAeegJ+lQS3DhipGVA2nJ5xQAjEPLk8g8EkVGmFBK468cVOhG5VUD25pLiMKBiQknsOg/WgCOVt7Fjy2O3FLbyqkw3cBhzjsaTY5YqSNwUZ560xo+MhSDQBICWDE84PBNI5GRvJKg54qSTeeFIKLjA9agbc5YnoPSgCeN1kjXIOR7CrgkyykyAKO5Uc/pVG2cJJmQFRjg+9Xo3Rk/dCQAjdheR/KgC3HKphZkm+Yc42j9OKSJN+f36qo5BI6H8qgV2SDYTIqjpkHJptvKI1OME5zl0JOaALd0CHCRzI7DnocfyrXjjMlpvXYzMm0k8AHFYW9nKl1B2jC/uzz6iuhsFC6Uufl3NnKjG3j0pDRiyWpSbyi2wkZ2ZyDjqaLe0kaRftD+Um7BUDPA61dvJoEE7IcytgA7eSO5qmZ4zCJWdRJnCLzyfc0wIH/fBygC4LFsDgY7flWtoyjzY/KAkdQcD2yeM/l+VUZLPzAjtL5aPwV65A7iuj0mOOC1kkgyq+W0YPrgA/wBf1pDK91aXEwO+4AUkllXpg46fnRdbLVv3MeWjAG3gDaMgf40+6vVWSVIfnkGSMDk8np79KpxeXJFE94zrExyFbpn3+gzUjG2sUl8CHKFWZVbdyQvXAPbpVtbMIoMjMQw+6w6df1q0n2RYIoBM7AsCxQ7SBnGfpgU2eFfsm1GKlfm3ZyScE/1oEYGpwt5Ds64dW3KV5DJ6/maw4JIzO7SB3bb027QT0rpLtZo9LBTDyxuAzE4yveudmuAcq2ZGzjAXp7VSEMnOZNseGDHhRwF6d6v2amEfMUJPI3fj3qlbztH8yRqSSfl9RVhhlw4hVE2lgrEHH0piHXlzCzsiKASADgehz2q9Yai/nRQm7mgtV+8UPG0/eFZLOxuMny/lHByMn6VPBIdzMYwcKeEA49zSA6jUb+Hw6ZItFEN9byR79xySCe+fpXMaChm1Zp3QkbWYsexI4q9ILW+ktbaWQxksFwoClR+VXnTy55IVVQse1Qc5JA6frRsMxNStJJoHaBNzoTu9cVD4cs3luhG6FMsMuVOQPY+tattcIn2l1LFl6jqDVWDUZorUxkjkkgn7wzx1oQHoPlRzwiyitopFuAIjNKNzAjAGRXFeJtG/sXUpReKkaEHasPXOOOv1rrPh7dNcx3EE3zIqqF2nJ5I5B7Hiuoi0HRomL6havdMx+9M5c9v8/hUJ2Glc8z8O2kMGmyXKSPsnYr93JIzzn/x0fjUeqWf2e3iKx5JBZhuOQ2fuj8+td74it9Pgs2W3tkjAGFCrwmRt6fUiuceItbzMys1t9yIEiTzcvkkf3eg/KnuD0OCeIzCUoysAhMjkbTnt/Snh7W305Hj+a6Ykbs4wc+n0rWv7cMNqQFHPBkLAADHAPv7+1Yfk75QZh5oxvbaw5Hp9atEktwtv9otH8weYUG8AdOOtOtreI6xFHGcKTyzjGB3NWrG0MZJuLWQ2zpvKhfm29Rz6Cug0mzhuL7baRTRMjhFkYFgR1GR24pAdRo9slxMlvbOywDBSTaec+vt711HjXT7ex8GXa2qFJQnylecmqPhGOKCU291PK85XKqo+VU7Va+I98kOgeRZSKhkcAl1JHWs29TRLQ8UeH975bMEEf3o2GCTiqeIo5GRDho+QXP3hTtaiL6hIyhnZpSC8a4BPcDNMljWcxqY3VwCOSQvHr0rXoZsEaJ4crgNu5ibJDe4pJCgjIkRmCDldnI/Edqkt4QqlTC+7PGSMY9cnNQPDIqyBQWToQCOKALlpbQNakTPl/lKuDwMg8VHKkAneKCQwjphxnIAH/wBemG3wBDGsm9irEBh0x3/M1C1tPtZyVDRj5vm/r+OKAFiEaEgthG5OBnGe4+tMZQ0zlHIKnPIwCAT1H4inljHIDKmQEwBj6fmakSJbjJKlTuUFcfeG3/EGgBGKqrzTkJKqYcEdyuMAVJfEJaqjLsYAMyg9Cec/p+lMc4kGUG8dR1DDnOfbGPyqexNvDI7NtmRlwRjOMgnJz3oAzXKqquyHOdwI9fQ09pS5yThS2NoH61MYdkKMG3xNlQxTuPahoniieKeLEjEFSBwuOtACRvvLrGUCqCpLLyB61PsKRFVj3MRgHoSCetUreMvO5YHYOZMela1jMsL5WKQxsMA4y0fPB/KgBLiCS2RPNkzJIeUB3YH1rT+xCIDcy3E527Q3QIR0qkkjjeVaMuGwBL8p601ra4ur9UMKtKx3Eqx6/WkUi3I0Fi/kxRK7hf3pAyM9qgla5uEd5yPnXaQVGAMcAVoX9hHa2bI7sCM9Oze/rVOxinE8e+QyQxruYA9T6frSGZ1srQjbHNnIwNnOPatKfanhuYghnEhBzg96dqcEuXeTEKhfkCLnPQ81k3GH0wumCpcgovABoEdH8MD/AKVMvorc/iK7u56VwnwxQJeXBVsjYePT7td5cEHNZS3NIbGZN3oon6mikUe1n0pGHFPpp6d6kR5X8XHWOUlgD+6X72MfePr9a8ojuFeZi3koFxgfLyf0r1j4xBsMFBOYlxj/AHjXjrBk/gkyf7wHWt4bGUty3K0KDLucP0+Xr+Oaz9iEfIyfKw6Lmh8ZBZZAGGD0pbZVWchUJyRnd/8AWqyRZYFJbZuEgwc4wMevFRZkXEisWHpuq0W3zHcrYBxtGf8AGojLiYx7yUzu6YoAjdWGSVfJwSSxqRi28bTyRznnNSyBpF3RfJzjOeQfzp4jaMp5jq20c4HH+NAFRsFiZWBbIzznio7oeXdnafzqxJH5iMuQVHUp6flVaXb5zBucAYxzxQAiTKGwwLNntSDneGBDZGMnAFLtZ48YO0HOe4FPWNXVCSxJ+99PyoASOMn5+CD3zSMPMcFFLZ42ryR+lSyxxthEkPQZY9Rz2p8kIXaY2OCMEdz+GKAK8w8h8yqyHHHtTIjGFJR2L98gYNTuPMRfMQ7hx9aYwjCMSMHI7/8A16AK+cS5k5A5GDWhbSo/zIG3AfMNxFU5lQQg4YA+vrTYnZVG0c9iKANLzHdTuWQg9AGJ/SokDKn35MA/3eQfzpsIOcsvyg8lSP1q5u+T5hICG427cY/KgCLzVQ7WmcbuRuAPP510dkRLpUCZJ+fOQQP5VhSBkJeRnHfcQv8AKty1Cy2MQ3BuQSCtJjRm3JV3mS1jLMW2gEkhcdaoiIrOIyR5pG4joO/HtW1qKFSkifIpyBjpWZbSAI/lkmR873JHTPb9aEBfjt41dFuLiIW44SMt83Xnjt0qW81N5G8qBDHbYZWG7DY/p0rHu0gJ2w+a0W44ZuVJ/nWt4d0fzpXuZWVrXs4PDHNAyfS7WWS0Se6KtISIghBDr0IwOnSr72xubfy9mzAXaq/jzx0/Wr1tagWquTIC7sSScF8HgD0zzT2im+cCRXaRWA2noAM/plam4zMmkVZfKWAMNvy4HI5POfTgiiVVgiKhiV5XJJPGcfyFWIIBI0jHGdgXIxzk5A/LFVrkI7lGyITh2Yj+Eljj8jQIxLyQzW05gkDAD5sc4y1YaDYJZA2Ce+AMHiukvIUns/Os027gxw46jPSufTaVUSIBhcBc53HJ7DgVSENS3RZEZ1ZsgM2R0A69atZNxhQimJDknoR+AqvbrtcEneyj5znoKtRb3YywZCMMZcdT7e1AihLbM9wxUgqR1yQKnhhYHJIZ1Qgkt0pssqG7CsE3DoEORketQMxV3dflZh1U5pgX7YTGZXZUdQ4+dgR+VLumlmfGGjYli/rg1BK7yLEJJuJPu8/pVqJTGGiVg4APzDpQBWtxIPPdByPl2+2KryMRIqsPkIAb2q3EJDM7MyvkjLYxkYqvJIWtZPmXevYDtQB3nwkjL3N55jhMKuwkdcHp+ldVePdG6dJZmjCMMFRzjsB7nHNcv4A8iKyRm+WRmwGJxnNdiQwkWZmVvmCqSOR8xH8hWbKWxh39tMWjbzXEkoURjPBJ/kOpP/16jFk6idZpEW5lfkEfJ8q/eHoTg/TpWjeCOJ2Dyrg5OVYqfunge+e1Msp7S/1KW2JVLiKQMYwCCQB1OetCGc0+n75DI9vLO7IWZ0wULDjPuBjNY+p20EFyrMI3jchsBAfmPr6Cu21e3niRWB3vERO2dwQ5z90ZBz65zjJ4rM1C3mu1kinWMbRucBeGwAMjHfgYz6U0xWOWineBEESK0b/MsLP8ox6Hr+FdP4YmRt7xzF5HXBiVNu3J/hXv9a5ZYNt+YjvMhwVU/MMjoCAcf/qr07wqWuFjvZYDDeIdi5T5D7gelD2BG/otp9ntzJHGFVF/eCThifTHaua+JEsEljbRLiP598sTc8due1d2ywBVVoiZCQWCqfzzWF4v0qCLw7qrbXYvHuDOOFPGAKhMtrQ8fa9tbaK4hZsIG/dsOq7sf5zVSeScxt0e2U8SMoyfbP8AWmyuskUcnl4miJ3eUeMdsj61VuWkcAoyAFCXRuMZ9PatUZivMj3G2V8N944xjOPWq00pM6zMgCBskqMg+nI5pZDGkAaNNpxg7eR9fai2VvtjRW7sGfgK4yGGe/t0piLZvihAVFeJuQS+WzjGQe4yailtbhZmcbSspBUI2SBmobmVhKDPGiuDuYgfK3U/N6dhxUsbqrEqViUgIcucEf5xQAtxGGIlMTsRtMn+yOMk1PFuVJZIZ2xFtYAjtt7/AE4ocykQxROjmSJVKpjCgnoT+A60amkESzRxuHnwhIUYG0IOc+v86QGZcOxjjXcVbZ8oLckc8/jx+VMhZGRUCOkgzuz35qa78vywxMhDHKDaAQ3U4x2qKBZNrSAh1bHysOTnPI/KmBbWd7VXHlKwO1dp5XB6Gl5+xk+d8ygrhXOcn+dVp38iQGPIaNsSMT91ueB7dKkj3RI8weKOT7vljrg9/pgnFACRBIfL8sliTiQE4B9gferFkk1xcytC/lxk/MrHHH9ao3DtE21wGU/dYHoPX2rYs4o3aHELyw/MBztOcdc0hos31vLFN+7jgfc5Bcn7oz6dqtWVtJZTfbZUmlAGQqquPx5p+nEC2MsxhkjTKxKD8zPwRnA5qHUEuHjj+bzDGA0lu3yr3OMikMX7Q16lxK0a4ydoxg+2RUMM/nI/l7Yoo0w+05Bbpj9KtSOJLe2SOIxqV3S4HOPQVRnjM4YQQvDC5PlquOo6sfagZceSOVJLh089RFtyoP3gORWNjZbNIoJecsQgHAFbcQL2t3BExA8ojG3HTvWZbFJNNAX5ZEQkAnr2pAbHw4Tbf3J27flOV9D8tdxc965DwEwa/n2hR8pzj8K6+571nLc0jsZk3U0Uk45NFIZ7bmkP1pT7U01IHlnxfR3mQLj/AFIOWxj7w9a8gu7s28wLqjsPQCvYfi7tWUZJBNtjoP74rxC5DMZcZZQw5x0Fb09jGW5NbaiGm8ucbkI5AA4P0xViWTzmULg84wVzWWP3TB2A2lsA5x/Kta35Cybo8DPCndzVkoEtmOSEiOepAqtcWxR1cFSDwRxgfhV83HyNHuAUAn/Vgc1T87fGN+HA4GGPNAEpiHknhCVXk471BbudzsRnPBGD/jVmHYYNqByOSflzTIVcI4BA9SWoAijA2l+xyOFqCYJ5hboTj5s+1XIXCIUYh+Tx/wDqqtcySPOhIGdoAG3tQBEFMnDNznBBNSRxcjAXvjvj0pNpTcxC7hweBzTldnCpyR94gKM4oAazEKhwN2c/KP0pYyzSjKDJ6A49OuaWVsrhU2gnvzTo4mdsJEVVsndjnFADt58og5xgYO4Ddio5HJReGIbuaWQEMuOXH97gCkjctL85G0+qcj2oAinbdGFUnGeQAcUtrGjfeYZ6AUlwyo6BQpA5PPWnRMjIpx93OMcUAWUijKcDBPGBIBz+VPQhV2IJR/utj+lNgZGT50I9OT/jQHQY3F1LccjP9aAJrpsZ3PLtAA5Yn+lbulrDJpaOSQykDLDBPNc1nbuLGQD+E7c5/WugtA7aSE8t5C3I2DBHvSGipqRaS6SOFdynLKoOQBWXdW6giJTtn5ZyOgHpW26JaRPtJNzjBPv6VnxwYLPKWLkkvgZxkd6EA2zjd22KJTjjLHKgD612uhvu0wuPLEygjYAP5euc1ypkELRhjhGJxg57d/TrXV6MyppwYENln7d+SP1IqWCL0o8yEOTgBsjnHGD+HU1TuZ5IgSypuJO0sOoz83+fYU65Zo9OmSEklPm2juD/APXFUrWRrxnyQ6KoVc8EZOD068D9aSKLaRJEVCLjaxII7nDe3tSXI2yjHLAEjPHRQAPzzVaSadZdqRDdjILHjGfz/iNRSuUkkeSfcXGCU42ksenr3pgQazg2bpGxQhAoB9zz+tcfGwWbaFKk5CuOQo5/Wut1SYyRSlmG0oC2MA4Ht7kmuTvJWYDdGEYDBXjvVIljQxjUxRqvTKyHt7HitOCVriDZceaBgnBPHHpVUQBIcPlWwGAbJU9ev6VLbRXKRsrOohLcqOfXp7UxFS4thFcMM7ww/hXHrSm0zCJIlBBXcQx5zjtTbiMGcSRMY16YI7/WkM0kbKq5O4AYoAnETxTrFEBsVhvA6n2z6068M0F9KgGA/wArjPQVDLI7yRybNr7gMFuAaluR9ouJGLruOCD+PrQAtmFDTvJnyVHrgNx1qKwWRopNnzCVxhuhAGeKtQ2+4yRtKADgbeuOBya6n4axabBJPcaq0TtCMx27Rglv9qkxo3/B9i1lpMpltLqQRuW8z7oI/Hr+FW2uIrrUY7S2VxKZBnzDnjk5z361Dq/iZ71WSzkYfI2VaIBU4xXD3dzMXSfzJYp2fYd+F4Iyee3Sotcq9j0htc8M6Wbxg5mv4A2zzgSCy/3D05rziPXbqDXG1e4QObh8zhCNwGc4BHHIPeqluxubV4o0MzKAxIXIHYkn9PxrpvCuhSeV515EqsoExy2/yzzj5fXHOKdrCuSXniKzks7lSdsaIVRW+WRsgdj07n8aWGb7WltdW5VIwMNbRIGVh3JA7jPesbX7CRftE0Imu5WPlsXG/aOoww6Vy+jalLZXeY3wMkEFsBh7/wCNO1wueixWMkep+XHtW5DAITgKEIH3ucD04rvdJ01YWjjaQTFhuJYnAOOceled+EdRa6vfLdoWjR8hmbLN3xz6Zr0+xu4vtMcEUu04+ZTzj8aiRSNKC3tZYzBDJIVXqRIc81keMo4odAuLeSV9svyqrnnjnrW/A2WUxsASOTsxn3rH8aD/AIpubzNrP0HOCahDex4EQsduLZPLMl0oY7myMjvmqGq2iW86KknnzFN2cg7fb0rW1SxETqjyJHAegC5w2OAKgu7ZcKoihtwkYLO4yxOM4H/163MmZMjSwaaFaQrE4yuw9RnoeM0sOwAmL7gOSATuU44I/GpGFu8qxWitIB912HJOMkDNQSEyTF0UoF6NwwzjGCT/ACpgKpeWVhvEisASzEZAOB8wp9v/AKO7yxqssWShbYSp7elOjuUkYTSW7YQ7QF6E4IG78gasfvb0CC1wiFQ8qsMAkAkuPbkUAV54LVlzEQNvQ8jnk4Pt0qvcSKnDoCxkzsB+6vPAb8q1LqGQxXH2V4pRG21iqDJAyeCfpWLbRJJKGlXAwAXB4ViR19MDNAGnCrPEpt/3kZXdMDxhicEDPORx+dPtFtjLG0SyMEMhCN/GvZfrjNUpFMBke2laWLGT1HcgZ/Q1PFJb3FyhRVt4ycEcZztNAFby2aaSURuIhJnkZC5OOfWnyW0kduJyEMcgZQBxznrUkU0hiK7cqnysTwTznBqSR1uI4cuwjVhhOOhBNAGcsbs2XDYBA2/3q39HvFsnfzkLM2EJDbsDPQAd6qwwQIEEhZGJyCvUgVeiWVljWOREg5UFDg455PvSGE85F19qtoudvleSVO5R/eAFRiYQ6koZrmUH75YbQD24NMnWIzmNF3An7zfK2fbFJEIftSRpPJNKzY8t1yue+SDzSGbk8xtY1JKvOckc4CjFZzXUhlhhUGR2XDyDjjuozVyaBLfEFwN87jJwcg4+tU79VSWJ5nxuPIj44/p+FIZeljdYJfLc7ANh3HPHX+tYlxAi6YWySqFuVPQg9PxzXTqsIin8w7XaP5I89F9hXNXNux0SV4BkmQ+YhPvxihAzc+G8gkupiF2/KRj8RXb3HSuK+G5LXM77NhKnK+nSu1n6VnLc0jsZlx1oon6mikM9sx8uaaR6UrAFTkZpM8VIHlPxkUjn5h/ox6f7614rdp8pIY9M89TXtnxmAIXPP7g+/wDGleLTIIyCoJyf7vet6exjLcqhC6p/EV5JzzV6CR1gKhcZ5OcE4/OoBHgZGQ6jkYzzU9uo2n5cjJ/hrQkVY8kjAJbvTXBjDKRgjvxTiroysFJB55WnsgLByQNw4G2kAQ7B8xXdx1PrTTKG8xVDJngnJqa0lAl6sMLyAcVDOQ7AtuKknPrQAJK0cjRMW6cHH+NVp3ZJULY6DnNW0Ueahd9ylcnPOKzbo7pn6YB60AWBLncMHae49aapOOOWFMTIO1Pu49O9KrsjE8/Me3egCwqqq7ozuAxxjnpz2okymNp5IPynvVWCVs5CZGcirEcu8hk3Fs568CgCNACY0YsG5J709VjaVgTjb0Gf1qCSOTewLZYAsTntUuAkLKSOSOPb1oAjuI9jLjPPUmo02BeHOc1ZuJd0S7slQPXrVUIpRApxjr70Aaacp5gG4+hI4+lN2CSMFTICSRyRSLHtjDSRMOwNLGy5CSeYoOcYNACWaSNKsab92eTkEV0UsiabYrEjBpjli3f2zVC1thY2rXk0xDgfKh6E1RedpplkkI2kYOO3tQMktvMuZWkmb5B8zZ9asF1KPsJ8kZGOhbvVWdPLLRxKywgbjnqfahlYoHmHzcMseeCPegCyk8JkDIgPI7n8a6vRJEe0yQSpkbBB42kgVxceY1KAoT97YFzzXUeFH22jxEKoicEj6896TBG4mYZJGcZ67vpwo/rUUMSWnmmEbYt+cYycZP8A9b8qdO2yBlyXA2g468Esf0FRzplsrIdmdpxzxlv1qSh1vGQoaXHmOqHH64/ID86qSRgnb5yCLbucKAccsetOuFWS/MyyBmAO5M4DEKF/D/61EzCOzdXRdoGQijG0gDk+pzmgRkXRna0kcIOu1AecgngfnWA0hVSZANpAblc5+U8/X2rqNRKCydSCC5D5HHbJrlpWxc/O28/3DnAOOPyqkIGmJYlBgH/ZOCfao1kkYMVlLZJyMYPXpVyzuMwvFchmV2ByDnB5qLyg1wRGny8lOccZPX3piK8vmeXBgDYwLYznNNlKt8jY+6MkY+Wk1TdBJDFIApQHZj60vlr5e+MbWA6nv/jQBEMPMiECRg4yTxWmnkpczRSAMchSB071jtGS67Cm4HOV4/GtWFRho9wMhBJK8mgBIgGM5ywi7knqf8K2/B4MutRpEo2yRMhLjKrkYFY/lBfNRtokOQF9BW3b3FzZaRZXWnDaVeRZHxk4z1xSYGe1+1tfXVv8xfftySBkA89h3rO1K7EjBGyEPbH49fqTzXZ+I9MOoIuq23kiJ41d93DscdMetcleeH7+SNJ0s7gxk43lcDOBgfn/ACpIZ3/wp0hH8P6vNOsSLO6osjrn5cZOM/X9BWrfR2/kI+Wh0yBfLSMZ3TNjGCPXj9a5Pwn4u+w6UukazbStbxHcki8Ec5wf1rVuPEUOp28lzboVhgi3RRE7SrZPOPUjH1OKmzuNHOaxLPdysrslraDEixIOgxnt3rk72JYblXRxKT6jGOn+NXNR1X7YwCYIAA59QOP6/wCTWXcEERHO0gkcnpWiWhLNTT7mS2nR43wzYyo/Dv2r1/w5cxC2sjGrkOv7wlD8rH1NeLQrkLznyzztfla7jwjqDnDSzyeUMbYwxwff6gGpkike1WKyeVlJkI4/yK5/4i+Q3h9luiFl3jym681Y8LXkV3H5YkDmFiM559RWL8QI7yUxaZb5e3uX3PJu+aL2A9DWaWpT2PMZb+JvLVofOuNgKA5PHcj04qOWNYrWS5khSVV+bylOVTnqe5qaWa2a6KLBIs0URiBAx83Q1lXvnhHlcowAC4B4OMcY9a1RBEpFwf8ARY4fnclCMgRfQVXddzbpEJmLAbuNuenIq3dZnljWW3S3YBiABtJ/GpEmZQkBUeQJk/eNg4I55piBsi6lkn27xtZI0ztU5B6/TNSskrqCskYDMzOqNn0OCaZeSgmQxt5QDBEkU5GSOQfbk1WaJpmluY0XIz5tuhGAegI9aAHuDOx+zOElRc8MAMOeAffnH4VT8hirEBdw+X5sDOM/gcU64WMpnyl2SFeQ3zKCf/1U1oo5UVDHtij+86nIGSeTQBBHJ5j4iQouB8g5U9cmrNyyi5eSeBhGi/M0f8JPB/Wl8tV82NX3qBw+4jZye30B/Okid2tAincsjksm7kjOcc9aAJbYRm2+ZG2kOSw784B/P+dTNaYujF5pMSsVznsB/wDXqEzIAMxtHA52nAyQB1H51CshWaMhwSzZRT1OfX8qBkzW7CVYSwUZAL9wccVfdooT5McbMABukyM9OmelVDDG0Em1WEqNgfN95uhxmra2jCMRO5MrgFQMZH1/KkBJ5hjYPYzyGSUDKuA2w+x7VfsMS2kr3kMatGSpfPJOOufWoYbdfsFvsig8wk7iwHQZqQeULdLdHR3dsAKvH5UhiQ/ZYCxaQSzDlnc8/SmujTzi4jCKD/y1kH5DFW0sbeG4VJcmX7xJHXnoKdq+PNWNcEjjB6L7mkBNeGMMvlESERsGdf4eRXOzXawad0/eSOSQen4VpWSSQwsmSwkRyWJ6elZ3iCe0ewsI7SRWMajOFzg/40DNz4aAh5fkOGzyT05HFdncda4z4a7t8wPA5OPQ8V2dwBWctzSOxmz96KLjrRSGe2H0ppFPqInnFQB5f8ZVBjjOB/qGPU/30rxeR03An7uOxr2v4wnbCjDO7yGH4b0rxC6mZsJ93JzjHNdFPYxluWYUSQgozMdgPTp7VG5+QcsrYbJ6DimRO8MLBhljwPpQ2VjQHO72xVkkiOzKhZhgjGM1IUkS38xtuM8ZNMQ7kTBO1ex/WppBugCIpZPWgCGHAZC2BgnkGlYYkB3ZBYAYOakCMUKKo3qM5z2piFwrqQrZ4HsKAInGJwu7aFyDjriq9wFaV9qlgTwcc1YhVYp2bGcjODzmq7q7ysyLhWPOKAGBjsJchlB4A6inxfPEWK9OPp70wJ5PLKSzHgZp6eYyrtxvOc49KAGSKUcrj73APTin20ogLZBBPbApkikRBi2TnC0ibmJLdR2oAkC73GWPTLGniONohyzN0ApGZQAN5AIy30qJcyEkcDqKAFu4xHCuM/QiiLD4DZVQM8USs7RKSTjtzU1nCGid2+8BgCgCSSQfZwqy8g9G9KtaXcwxtm5YSFR8owOv1qmZTMvzopUdcDBzTGnG3Z5Y46nFAFy+u5LqU7gNhJwBVuzsCLEzzDgcBQOp96jsUjj/AH7ncuMIoGcH3rQ84SO7RtIkGRlRwd3fFAyjdyLPLlSOFwAegFVbgxExq7MqFsbuuf8A61W7gMdkYBYHkM393PrUGFjUFmBk5AwM9jQAxJSeVRUCjGR34611uiKUtJ5EAIJLZJ7Ba5BHYkliNoHB9ea6nQfktHab5opPlC9QOpP8qTBG6PKmVigKYjJUH+InIzVTBhXaiYjZAcZ5J7f1pYJYw5E27Kqu3b3BJ/lmrNwFmnkiHBjYRk4+78pJ/pUlFWeNFZVDYTeEyOueWP8AOmEqVZHO47cjnGeT/wDE/rV1Qph8/ZgluM888AD64GaytTv7a1CgHCA529zls4/SgRX1glLGU5+Y5Bx3GQK5eRiIozHHuaT7rdMHOav6jrPnWrx/ZpPmBBYkZGCf/rVSi1COeGKPJjI4XPPAzVIRC/mW6KQrbwN24nA56n8Kj0+cC98yRt/PXP45qe7UhoyzlmAywbpj0qNo1UM4UYYgY9M4ximINSlL3CMwDYYnGM8U6MNPuLR4jXlV6VXnSVZECMWYEkgfWppLiRXVlyD1PfNAEDxsXDNEoDt1B6DPeraxrDLI0Z2jocHP41VG10cs5BU4A7E1owJG9mzRDPADJ7njNADISWlkG7ew9evNdFoHnRac6RbnAmAEWMlsjoP0rmXYCRTbxlfmyQPTOK6/wqbezng1HU3lSzJJQgfLvA4FJjRovqX9kwXFvJD9oaMbX29E9MDrxx+Vchd6pPeQy+VdYZiT+H0rV1TXkvr+OUHcqruaUL36YxXIakdkwji4P3jtPGSKEhsejuWL3W4M+D7D/OTUS3kqmaNZGxKAG464xj+VUhMHRvMZsAjikkYBFyxL46EdqdiSwUjWMqAd3UfSoAp2v0O0ZwfelaZWx8u1vUelIhZiWUAknjimBMmQFKnaz8njtXS+GmeO6SISKUKliFHb2965tcxxjzFJaMfL+lbfhSZYtRjmMe+RXHOPWkB614SLQ3ki4EKyqHHcMff0NP8AFMX2Jbm/S+lt7p+ivggEdxmtXRdLDwqJQoyA25TyPpWH4/s4miafUo2kI4hRW+8oHzHHes0W9jzG1zdJduLwNK0hCngZOetWLuKCIo8V6jyIRnK/Lk96y4JIA8oAiKwgsDnDNzxj3FSWuoiRZzNKhd85wuO1aEj7hRIJppJnmcEgEcAk/jUcUNutulzHIDLEGeaAnIxwOPfk1Nf3OA6ptw2CTjofWqjKlrJFLPGzRtgttHBOMj86BFia0MbxCNAYlh81GHUDjqO5qpFJb2rhWLb2AxJH/DweMe5xUxeSAyI8qsWTHy9F9v5VE1gLe/BXBjxgM3RmADEZ/AUAQl5mlhaB97/fUY4G045H51FctMIyZ9wBwxUDaJBk4/r+VW1tR5qZBjYwlsN/ESM9fxpJZhOhgyMqEVSfQE8/TmgBbuUi2a3eNQ28MXIwTgYz/OoLKaIlo5I1yQQp6beOWHvTpMRXDNIeVJLY5cfLzz9TTotg3iSNSCGACjoMH/8AXQBeDmG2ghjEL5fcM9VwW7+lYc8IJV1OxzgqOhAArV1CTyIlETYRlGQ2CVBzx+pNUpGdVV8LvZhgnsvagCSJxJGm9yoRt4I6ir1oJppW23EatIcFSOdo5zVSwCBXnn+T5/lB5B4OKteW08weOEpztOGwMd+aBmjbRWUzHEzloo+itxnuf1qxoZiDyyRj94Dt3t0RayEhkEx8rAh24LIPT0+tXrWwlksVMxMSIcDH8ffkUmM0ZVaW5Up5v3uB/smqV9mI7Axkcc4Hc/4VdFxLKAiRhIiBl2PzDnH4U26yZFgtQrHAZm9/SpGMuYiscSbym75nYeh7VjavbCDT7ZxABKyAIvpnqat398sk6Qywsm0dc+xxj8cU7XZXkgsy0axzugAUn7qjFAjT+G+8NJ5v3sEfyrsrjiuS+HwYSybxyAf6V1lx0rOW5rHYzp6KJhjNFIZ7UTxUZ4Oad04NIagDzf4sIrxoGx/qG5PH8aV4vdlUkUmMnaSOuRivZvi8reRGyjI8huO33lrxC6cAM3G48Y5rop7GU9xVTcj5IUpkjPcmmrlhxlsdeKWBMhyrDbxkUwhURjkZzkYzVkE6rICd20KV+mKkW7kEaKV+6cE+tVUkkOCu0gdc5OadImwZY9frQA5WLI5G4DOeB+lPt0GSHYDdzg/ypUgYhNigpnLetPd3SMqvVjgg9c+lAEUwYswUKoxlQfSqzNg4ztyQMZ6Vc8powQB8zDoT0qjOSZ2wuFXr+VAEkuzzMOSSBkN1FQFmK/L8hB6+1N5Z2wGYqMEUCQbSHUkjt7UAKG3g/eBHA9veogzfMSc+/rT4QJHYklVXnA70h2tHxkHjrQA9z+6ACjOMnjpUMJAC5JAGeMVIzYd24xwD71IhjZGGw7mP5UAQySZCDHc9RU9rMVHlk4B6cdKhmHKht3B79qVR843cKT1FAFxrd1BkBwp9qr3b/vPlYgY6irEcqyRiMZxnHNMvFiR4yMsD6YoA1dAnDWkq4JO7OQP5064lkZo44QGw2W7c1V0ieKGeRV6EHJJq2Y2eU+WFVl4Kk5Jz3pDGSTD5gV2sQCAegHfFJborDdCD8obIP+etW7CCG9utpQvs+ZkzjKryaBqohgilHluxcyQRhRhVzgq1AGVIrJKGCAhTuDD1Azgj866rQXb7DtwfkOAM5GcdT+dc1d3sbqwSECVrggMp+XBHSt3w1qunWuoy/wBsXHlrGPlQAlS3ufyoewGxBPGbqaMFNyFUC555fJNL5cpnLQybDIgBYjO7oPzrB8Y3ljrTQ3GnThLnb+72cBsk/KffrSeB9VZ3ksrtiJl5QN14ByP0pJDNnVdSWys5hHtG8kqM8ZDY/wAfyriL2dpphK7BSx6DoBnjmug8SuBbQqir8spVcj72QTz+JrmTMhQRsN/QrtOAO/T0ppEsdZ2d7qs032RZJXiXcwAzirkGmTwRXC30ONwG0nAKtU3hyZ45HS1lWCJxljk81b1iaEuQ08tzIcHCdvrTuCMe6EqSeTcqrTBAQAc5qTzEcKsilHDLn34q5DDaJbLPfMQ0v3ZRwR7EVJotnBrl7JaQ3KgJyGcfe+lIDJu4CkvmAEk8cNyapmOTDLIpRs54PIFdtqWlaTp1pJFLNJNdxD5dp2gfWuWeeJI5RIAUYblOeQfShMCqyqLeQMS46g/jWpoKlBLHI4ZWUBQO1UIfKmjfyBkbPmArQ0uMI6ZBJUA8UwGwh1uJIwwCqNpwO2eldjNAbnTdM025IFoYfOdQeCOuc/hXM29nPfXoFsiFm5JZsAdOTV7UbWPTreVDrBmcL5aRoehPJG70pDOU1RzY3kiWjE2uSAQckj0zVSOOSVHlkyEU59dx4rf8Ny2kM/2fURHJBKRtdv4T71DrEkcAuI8ptD4URYOMDqP896YjBJw4ODsHUGmgkv0yueDmgvvcqTjcTuprIEkIXIBGQD6UxExXagL4UN07VJE4IdowAgX+I96reZuUAdhxmp0X5RHG4GQSSegoGPtIzJNGrBirDt2NbukQ7r2OIbjIeqKMd+Mmsa3xAsfAYq2NwbGfatNJWhlLxoYlfCsqtnd6UgPoHwtDNBZo0xEkzqBgdFUDpXm/j2/e48R28iySxwZKEMpAjwOfzrqPDE00+gbILmb5I9oJHQn0PtUuh2D6t4TuoL5kn3l1jZyN24Hpms1oyzxa6SCWdi+1WJ3SEDG3ngiraWhMCgGGaEg7JB97J/ve1PlkddWujNbqJYVKFMZJYcYxWbCsj3CkqYs8sgOOO+RVpkMuTo/G0JH5Z2E43b+e9JNC7I7XbhgCyoFPOeMcVFJcM8bSRFQiNgDHHXpUxglmWOe1ki3uDJtJ+bpg0wKk03kq7jDFsKT65/yKkheSS1S02IPLYvy3LZyP6H9KuarZ3MljH51r5aoRuZCCSMAY/TNZcsE0w3Q27IUJYt0PXOB+dAFi5mjaVnhJcPCC4J+5nqB6elUpYFXPlMAyxgOemO+Mfl+VXLhSLSONCqvKTuAHIBKkL9cim3VrMjeZeArlzvC9ycYBoAhBWCZxOVYFmLBTnkrwKkWYbHJfy2QBsDrnBGM++aitdptz523EeGPuc9vXr+lMlhP2hltiJBsznGPXmgC+JFfLxx7Y5F2gYyR/nBqmWjlcQxoQ4OF3j8AK0IYClvEHYbwxUjPQYzn+lVZV/wBLmMJ3kfOxH8OOAfrQAo2rOQy5ZWKuhPAHqK2BEt5K7sHcxrkMfuZyBWWoFwUckRttPmE9SfUVYF9cNCI5GIiAOCvRj1pDLWbmG7DzMkspwqRodoHcHFXbi7uGuJ4pJvv8GNV+7nvmstJTJPbrHGUCHeGx94njr6UX8/mXMglL4fgFOKBmpcG3jmS2QGQsRuYkkY+tT2Rht7uWXJYyAYjA5AHoKykMc04jhWTcVIwOMHHWtaSFbaKKNSGmBDOT1YelIZm3V7bGSOQwnLZUbuu7sR+lSas++zSSV13NGGd/7vHQU27RpWjW5CIqZZdoyefWl1hALOKNWBhSNWYju3pSEa/w7kDmbjJIGGz2xXWz/pXFfDR91zcELhecCu2uazluax2M2470UTdTRSGe0cniod5MrpjlRnNSnnpTO5/AVAHnPxfVmsYtvXy2747rXhdwSsoVwWyc/e717x8XB/oC4JH7tug91rw24QGQhSQucciuinsZT3I4gP3hBYEH+9gmo1JkLduMfeqePhXKjJAGcjtQ0JCBWGGbBAPerIGKRGo5yzH5RvpskiseNwxjGW71NJAChwybgTkg9P0qOOMsXGcgAA4HWgC555aIxlMMFB6jpSLIMq0mV3H+LkVXh4l+YseMDAGatXcqpYKp2uinGQSSaAGTEytIIRk9yvf8KzpVTzSCMN0NXLWRd2YkmIbHYfzqldRyG4bMTR/MSARzQgI/mFyQH8sY6nvT1YEiRASc4ORx1pibQC+fmxgAmmyKyENkAnkAHNAEu3ahZlxIemD0psew7i5IHY01JGZCMKSOd2elCqXkAYqTjJoAZyG3AkE9Pyp0QwVO45J5PelRME78BeoPWpEZUDqzkSdgBkfnQAkjbmLM2e3JpkoGxeTkdxSPlxyVOeeO1OcFVAYgCgAhG7B5B70ijEv3upwCTU8UmLY7z09qiDBQGCksR0xQBa0RFfUAGT1P3siumktl+V4jskHOexrl7Astwvlt+9PXA6V0Coso/wBJlJIGAB8opMaI54dypIG2y8o2047c1oC30N7CGWWNoN4EZiVcksOpz71k3stwke1E3xL8wccE0kCNPFGI5Bxk85xnrnFAGc8cdvqMu+MmBCcEfwntVvT9IfVoHuGm2FiwXjqADz+lS+I1F15U8IVDIoBOQBuHc/4GjwzqJtlMVzlbdQ+xgc7evUfiaYiPVdCuLO0WSGXzpEJ8xUj27RnrmqV8k0V5Zzodl8+NwXnnpn8a9Gs3juGjvbVh+8j2oTzgMx6jvWDpmgtBqcd9ezRyyqxZcLjnBINK47GhcaV9ps1iu5PMYhOV42scciuA1K1n024McikRMPlkxkbTXo0fmeXujA6luT2CAClvLKG6tmiuEV4uTg+wwP1pJhY82iUwXIe2cl8BgR/WtuDXzDaKsMCBiMMXXJz6ZrY1nwmi2H2yyRYPLYIxU/Tt+NcheWF9Fc4dctwMqeGp7gafiC6WW0gB2ksu4ccVhWk7286T2zmOVf4lOKku7e58xYZQSQPl+aoFtzE+JiqFeSM00I1NR1W4ni8piGZ+dzckmsyZzJByQJA33cdPpVeZ2eXIzx0z2qZGjmUbwquF4JosBPas0MrBXwsg2tirOmXT28LESruwcbx1rMC+VNiTPPXFavhvTn1fV7SyRRsZ8ue4UdaANuaGZdNtWOY5rvJ2DKkIDx/M1g6lZXAMbK5kiDmPIzgdK64yPqPiSRodogt9yRKeCVRf/rVzkWokJJbbTznIPRu/SgZlSwTRblmUHoTgHPWoBMFABGR3PWrd3OJMkNKuzGFPPXt9Kr3EKlBgEZPToDTEMfBjwUPPOR2qJN8kg+Xdjgk1YdC0e4sBg9PXionTag2ggkcmgQqgyHBVV6AYFSRhmbAOCtMVv3ex+gxjHXFTRuYx5gwX56jrzQMbGELKGJKE5yxxjpW3Yaat9PHHanBHGHP3/ce1ZNsokjdvmwTgqeAOOlb+jrbTJgxrFLERiQyEE/8A68UAey+Bi1ppiwTj90ny7DyynuM9xVXxtpyrZKNPlmgSd/NCRAgqwHUAVreH7dIrGOWP55QMFc8Z9vWrlzJJFa3s9xGW2wMQwI49qx6mnQ+ebue6nv3kSGfziRvk5LEio7iWae2WB8yzlypyMFe4+at2+muFkMUcXyKW+dG+Zs+p7VhFLcWwdBIZg3zOW4Vs8ZrXoZlaMzPFJH5kaoPm256mnKtxJFCTImUBClTg/SlkLfZnj5IBDJuUZwfce9S2qCJDKY1CgBRg9x3oAjS7vUtWjaUOS55LZwT3qE3E0yuJrpgw5Iz3/wD1VemDvHC16vlRBMo6jJIzwKTT7IGF5ZzGuAjlD1PzbfwPegCisEs2Gjc7FYtnPPAB3VOUuJpH3MxDfNtc9cgnOfwq1HA9nP5a7WCsjBN2c9Dj8cmmxtcxRPIeZUZMoRnHHH+fegBtwI0eWPylUqfnRVwVHA5P4Glltpo7cfZFALcZB656fXg1cuI/LMmJJTI0QSQ8HLE4AI79jmmQKfND3ik+XnLLxj0GPqpoAqpHNJsEoLYTg9eDSPE9rM3nKDIw65yCf61c+1yQmQQhXwOD1x8ykE/nVi7mRoIZZgd8aryBjrk9PxoAoCeWKAoYxksecA7VweM0+Ew+WqqpeQtu9MdegqKPDSSrKy4ZPk3dvf61YQxSXEEYwV24Z+m4jpQMcoknWWLe0aAj524+X/GneWXsXR4ywjb5DnJanLCsFzHHKTI5lYMd3HHtV+z3SQSyRYD7jt5+6PWkA/TGWCO4ZYP3ioNpY8tn2p9vG0zFWf8AffxuOw9AaS2t0eVdkmXC4O0nn8aVIfs8wjgO9s53E8ZpFFXUIFjulaMEsiYLHo3tVnW9Pt10uNVeXavVSfb1qtqsxjiXGXLLjIHQ0ass7W0jusiR4DAjkHj0pAi/8NAVlnGRnngV2tz3NcT8N7eWG4nMwClhkDOeK7W6rOW5pHYzpjyaKJsZNFIZ7N0FNY0/tUeevNQB578XWK6ZGQQPlbOee4rw2d0y3Ck9eh5r3H4vCMaXG0vQKe2e4rxKGOO5udokZQOeBu/rXRT2Mp7lNlOx9iryenNTb2QEb2L4DJjNTToFlC7WGGxvLEDp+NV0/wBZhjgA43B6sgkMnmO25sgjOSDUSANkqw6f3T1qSJ9khVvuqehfrSjy3DOpAPX/AFlADrVVS4GSGP05qfUF2wgEKyjlVIyR+VNs8qymVS0Z7D58Grt4YxKNg245+9szQMpQRiGJAwIV1zknoc0arGsSea2JW7E9BSSTRB2jkDFwQRht3H51Fe3QaMxpkw5BIcc0CKKhGVjIgAb0OMGl3gjH3l4UHHTtUQb720AZOcEfrTjGyoGLDaSM7RQBIdjKvzDcQMD1pnlllAX5QelNby8kAnGfvEdB+dMLYIXOFXkjPpQBJlVQctkHHNOVkeTLhtpG3r+tIJw4UnaAByM5zTANrERjcDz6mgBUZVZ0+8Op/pUbSMyLgg896Qkj5jxgc4HWpYgTGu08DI5FADwEkx8w9+DgGnKgPUYQDqFOAaSN/MBVFHJweOaf+9SMh8qh/hJwBQBNppJvoEjxy33gK6Ugyx4dQc52sB15rmdN/d6hC6jKk+uccV0LSjIZsbSOQBwp9aGCKOoedbbhL/qidoYf196qCVdjNCfmzhvm+6K1X3zN5czq6SIz4IwQf8azBBE0TqqyogIJUrjcexpDHTWyNbB5XwZF5IHftmsG63xO0a4bdxxkAe1dQFR41QvtDLgBuvSsfUI28l23BZIwA3P3h24poRZ8O+ITpKeTMjSwgggDqpGePpzW1F4g3wyyCFTFt2Lk7SDtx+P4VxNuUzlnwxOc+lW4vtCSebGw2MCyjqPT8OtDQXOu/wCEiEisljbyMxYoWfACMTwDQl/dOwUXv74kjBG5SepA4PauZtbuW3uQHBm3fKyMMPnr1H169as394yN5kSES8NudcNz3+mM/nSsO50h8UagkFvZrHHPDvJkyCpZs98GodV8RJPdPHf2VipK7QqIQ0fHX61hS6jb+Qdsa72y2QTlAT06Yzx1qnqV8LyCCUri4VQjsOQR2/HpRYLk91JLJa+ctwvlE7QFAAH4etZMwcnJBAOCzN1zT4J0QMkgVg33iFH9eaVpjGQqmNlIwuVzTEVpAwJVgD7jvSwLvcYA47GnufkyME5PbpTEYKwPT1x3piJFRpm8vBLheMV1/gXU7HQrPU7i5L/bpE8qEFcgZ6nNcnayKk8km77qnGadEzOZPn/djkgv098UhnoPhSArY6leY3NFbtjjnc//ANavO7hdiZJZT16Gu2gvtQ0nwkIZ4Ikt74/K3RzjocelcpcrE6q8bM0o5bP1pIbM5zvV3249ee1To5a0Iyw2gk5Gcc0xlDROypwP1q4dpjzgbCCGOeGqiSscNCu/C45/wqSE74rhXdRnLIR7dqhMao2HOWI+UZzk9qhZuSjjDDrjt60AO+bado3McAn09qu2iwyDkEZPU9uKqIyBgFzgjk+9S2oKhtpIXB4xnNAFywTZMWRFeTOOvr61atYXmlbcSrli21iCCAOx7/Ssu3kkEYkSNAN2CP8AGtaNSY1aJAFXJC85HQZJNAz2/wCGhl/st2njJC4UHGMHHTHrWp4suYrfTpzKrkGJshBwD71y/wAOftcsTrNvt4VPmbZGIYkjgn610/iOwYaXqTqrXLToUWIHGPesbalrY8FupWkv3k3MYgSWQMF+QD39aoswEKupnSNjlo16A59KvzwR29yj3SqF37M56EetGoqhuDNNL5asPlWN88YPOPetehDKUUTzOzR3CJJtJIfk4/rVmJkLSscKxXbhBlWIBGaOYbd3ljgn3AMJFOGAxj86rZjLBRM4UEtiRcfw9qALGNnzzO8sQZcSD09APxqWz82WNiEAjDYZzwHwM/yIqtK4jmk/dmZIxuVQuFUccmpJM+SY51dXIBiRRjjpn/PpQA54neJo4FRZ0cFS2Q5woJ+vNHlTXs8YLRLKYXQhzjJUDqf5U8zojQyZJlWNUYgbuc46evAqBRBKIrqbjG4uCMZbBIyOw4AP4UASpcSrDOxUsWIORjgK2cEd8YB4pHLqkju+TGgCMOhON2MevzZ/OnLLKEw0KxzBFTBGA3ytnI/Ec1FG8ty1xG7jEexAqcZx8vHpkd6ALUReL95MGAHCkY4IAI7dytQSWqy8s7h1deGbhSMZHv8A/Xq2JBNb+VvLyh12srdWwev61DfTB7fzoSuT8xGc8k96AKMc4t5pGe2LIzemQTVi3ljVVkZ/lMn3AOlPdEaKM+YyYI+Xfzkg5zVWC3iaKN40aRgwc98jOME54oAuXFs9zgR7Wmc7gSeg9M1t2keZnizmKNQHBOB06VSLypOzFCpXawUev071sm1keNtjBC7BnJ5z7UmUhJtox9liUBzyV6sP8Ks2tuhjJCHJ5568ZxTVVTcIjRvuwpLHhR7CtDzkjilYoCw4QE9T6moYzAubPzrt4lBIDhz6YA6Vvz26TWfRi+D8qrkADoKu6VpkcFs19eyg3ExG1egUVS1TVPJjmCOPMPOFGM+nApXKDQLMWtwj/wB9SCM5rXuc4rP0GN1jtmc7sg81o3HSoe5SMubrRSz9aKBnsrGmdjSk+oppPBqAPPfi+p/spTg4CkfXketeJfMCeGP/AAFef1r2v4wYbSlU4Hyk52+4rwxZIhL5YVS3r5Zrop7GU9yxtDJvVcgHJHTmmsqyKWfeAeQFxUSylg0Sp8wOcjI/GkIESngDB445qyCcFCgyrMxbuas2cOQ5mdlU/KF9/wAqobiC+1VPGfuHirVurpIhyjNgcZ6/rQBca2jVEIdHYP13k8etI7bFJRjhRjgD8+acRKIZDvORzhHHI9OtITC0QPlg55YMRn8MUDIpYBdyxyK6wnpuJHXHtSAGBuWBk5BOAcj2q0ZGit1Jmm+TkqAapSytdSHeDKRz0YjH+cUAZd1kSM0qjDHK44JprEmPAx83c8+lW7q2AjJ2rmM8n7uPwNUUKLsZslc8jt+FAiE9MK5wO1KpMjZJKgEk9f8AGnxojMpTK44wQeeKUBQ3Lrk98cUADZMnVSTwpz1p4Q4UmRY8gg9eOfpzTVVfm8tgWGSSSBke1PScMj7jlegB7/jQBG8QUbwAUPXj9elBkDZCptXPH0odRsRTxuPXcCMUoAVmwSUHAJoAms90aHMav75/pTwC7OXcF+4zwAfwqa2LtbbkB2Bzxnd+S0xQQWKO7DvhgMfhQAzSFcalGoOV3dcV0LRyAsIivUqA/TFYtpCWuYTASGkPDF17e1bVwrwwrGrliVzu6kH1NDApzROZiJERHCMdyZPtTAyrhUzmNcAdeasTLJC0qhvMYBSWPp1rPt4TCZGLnfKMKD+p/nQBPGy72JBxuA3HrxiluLIXWPLwz/d2ngMNuahVCr4GCPugE5zjBP8AKtXRfmuFXYdwYHnjsB/WgDlpVjYvGsAVl6BSwzyeKaFELtJO29Y1CpjjLDp+Vdfr2jrPMs0EOJi2CMEA56H9etcrqMDJcYkX96AASWBB756cUAV4jNPLK7uM535PHzexp8bnz3eZvNwvBDE5AGAP5UyBvLn4JUYI4bHagkRblwFBHJPOPemAzaPJBH3jnqevtUYBT5XBGecCp1UyMFRGkdhgCMc59cVBOskRKtkMOCGGCKBD+Bk4UbutN4OeAB2HpT9w2AN9/HGaI0Z+FTPfNAEStgEc0hAznd+FOkBHylCCOvB5pq8ZAx9DQBMhTbllYY7itHR5NNyz3pLTg5XecIfY4qhhQdq/MuMnJp20KqjbtyuSPegDa1rV5r9082SOQKNirESQPT2FQazZfYYbJm+9cRCXapxjJwM5+lZLsXKqoIPQYFdv8RLZbW602IH5o7JEIPXpmlsM4xo3MW/oD0+tRqkkkbEHEeSM44rc0+3+06Y3mHawk2l06gbc9PwNQbRFCxKiWJlXeFXBB55H+e9MDMERO5YwQQBzwO9SSLtXLIASMAN6DirkdpJE8ZPzQzjAPBA9ie1M1HSp7G8aCfBfAZiCG/LFAjMjJ8r2XpirVi5QeaDnj5lPpUKKCSIzwRn0yfWnwo6qjHAHIznvQBcs3WRym0uMEBenuB9Kmt4pZZo0LbQW2hs46/59Klsoh9ldwMRBskgZZuOQPyFaVpaSO8EdxamRi+I1H3tv1HQj1pDPU/AwNra2sFxLON6kbZ4gpOBwoI7Cuq88xXTW5SQJKjcH19jXNi7LWthA8J45k7tkcZH+NaOpSRfYPtF7OiQKhAdFJYgei8msupa2PFtQjT7fNAgLLvIkRv4cnr79Kghe3tLgecjNDIMKW+Yxj/Cp9UmJWZ4pA6CXbvUbGAByMj3qjEtzFMsgVFEXzvht5x6YrToQyO6dEjaeKRUIl2+Uo+VhjPSoba5ihkm86NiGG0Y5x3qw1uJVZo4WRt4d5S2AM+1VSIm85m8zznmZtyjjGP1/CmBdRxv+YtIGOc9AAAflP5VLfvNGxW4iMgyshlx8pU9gfTg/rUASWZiUhWSBmH+sk2hs89+nXirtmnnzortNAVJWMsQVZSGJx2PWgCG5uFeAC3XdLHgsQDjeCMVEzyToVeMbpCXII4+8Dz7dB+FaVxaRxWFmsSMJZim455Zipbdn2JJ/AVBcYubyeFHESJBlz3U9WX6naT9aAIbO4CtcbVLOyMQ0hAyucc/TafzqoUlG67C7HQb8djk4C/gBTJQXto0EZ3khhgEEKcc49ORT5Y9yRb5WcI2NuMhdv0/KgCePaEViwUIABt434B547gtUVy0IlVGLSM+FOD2BwD+gq2skKR7oOWiOQhTsRz9etZVzGvmMLZ+FAARhlsDnqPc0ATrCquA7ybWYhwq5JHXP8qnibypfNhVZSHAcDgMT0OPyqK1nZJSixM8r9WbjIx/IVcsZIB99VDJk5BHJ9aQGzBDPHfB7mNTvXAYPkA+mPWtFruKAkuwQHGIyOeneshLmT7StyChhUFR5hxg+uD161IpW5uVdio2sXYY+8PQDsPbvSKRoNO9yGEboJP4RjkD3qSwR5rxIJSpI4K5yFTuxpLfdMGzEW3sfm2jAA9B3q5Zi2Ns6l5ELLvd05baOvHvUsZJrmqmWGRUby4ohhIx1PI5+tc5b3i3t5kuI3j2fKQct3x3p+pyMJmVEG6VQUUYHXgZqTTfLsYkN75bzx/8APMckZosO511ifmtwgIVVx171Pc47VheHtUhv9QKwjbsOdvJ/M9M1u3Ge9ZvctGbP1opZx60UDPYCab9aU03OeagDgPi5H52lIi7j8rcKvbIrwh7Wdbk+UsoYnCkZBr3P4uZOnJjn5H7ZPUV4hcSOjhsOTjbnFdFPYynuR/vrZminwzE855J9uaHRxEyyKu5egBHH40u5VYbYjz1bHJNOt2zNNlSVPYgcn8qsghSJycqu5mGSBz/IU42V00ZbyiSDzxg/yqzDOBjfysYO4jj8OMVchnd4lLLgscrkn/GgDHG6OFzuKsG5560iSD5dwwDk5B5NXZkBl+eMZzhgvPX8aQRHeq4HldhtXNAFTzGwxVyVYEkGp7WL5FUBue+TS3CFXYBRsPAwBx+lPltZPIklcD5R8pYmgB0jmS2KIqEL8p4xnnNZqsd5yoCg7aN7rHtK9CGO001cxjeQQRyB2NADSxjIXcCdw5z0obDOyy4J4OV6A4pGQgbiMk85yPf/AAoThcMMr3OeaAFjIOwhASTjFP8As4Q98E8Kf4abGoHcAYOMjFNRl2Hg5yeTQAueSvPHQg0oxtIA4zzmkKqqsy8/SkEh8rauPfNMC5BOIbcMNygMcYQEipIpUSUPPlkJyeelZoK+YQepIwc8fyp7CRhjblM89OaQF+2eJNRjIDbd4xlwcCujuXUySRRKFk27NxHPPfNczZxA3sBDAgtgdOK61sl3BIyduCTzSYIyLgGC4mjCOdpOC3IPy1VhYhi7NmduQD265xV7UY9s0iuzKmQAwOevXNZUUcUF24DtIQdpZv7vtTQGhBIELKzFVU4RyOvcmtHS5iNQQuwCBgSTjv8A/qrHBJKAgggAY9FBH61p6db+dewx7iYmIZvbvikB0ZdmhwoaOMrxu5woQE5Neca0yNeuy48sHgZ6D0r0q5gJjwzKF2MrjPXK/wD1v1rzvUbZbO5lhkQsVZiCOcnnB/LFERlKFJI5wdpwMZJHGD0FTEorM5QfLwFOMN8x68c0trETcERj53/1ZJxsPUH6cVGiHeqqfl44DeufzqhHS+DIR/bqytjdBCxX34x39jn8aju7e3uI/Nu1E0mzhicPnOBVjQ4JbDTLy/Xd86mJFX+H3NUZMqXIYeYDkEdDgCpArLpr28wmkRZoSM/NluPQio7jUYHKxgRwxAf8sIxnPoSRn9a2RqbGWRp9K2RADb5bkbfzJzWVOLGa8hU21zEsjDd5hG3b7UwIZ3iWEEWxQSDhym5mH1PSs90Qxbo1dADgs3FW0jdLmeOKUxQ78Bd4bp684/SpJtKmMMty0qmNGCDA6k0wM3BYMSU2gcnHWh2yd44HoR09hUkieW0kbMrbeeOmahYExLnGAe3egRLpx/4mEByTlxjjvmu++KUIOvl5UDfuY8nkZ+XpXF+G4fO8Q2EeB/rkP613HxOMkvie4Qt8qqEBJGAAvOR+IpPcZmeFVUeGdRcIGKTwli/TB3Dtz3rnQ+y48tnLqXBV1yQeenXpXVeEZQml+IYFyqpAjITzja1YV5Gj3UgVlcMA6spwAF4P1/8ArUAQgOgk+zTOMfeUg4x378daiutQaSQLcRsWA2lmY9M9T+tbP2X7YoUusdxsABIIWQdevZqzbqOJ5WgI8sgttQ5ByGyAfr/k0AZdy6qqlMEbQuOeai5MWFBHPGe2cVe1NQT5q/wkKMDqMD8aqygNPuwWUYIAFMRo2kghYGTfL8pDiMZUA967rRo40ubae4tpAjEhppIzt2cjj1zmuW0UNLvVSGjkHyg8fXivSLCy8+GKS7MPlIgVAxJYHPB29KllI6HULOOaSP8AstMbV27y5CogOc5965PxZdi906aIXe5wMbmJVcD+X9a6OfVJoJTBEFkwgUIVK7sjkiuL1rydReW3RZW8pNzGJwRj+6e/WoQ2cdPdSEPHJ88bH52Q4+gz6UyKWO3g2xNJLcNnCMOAvfJ70l29tGksUa+XMODlsbcdxjrn0qvHKxiYOIZgQOZQfk9MVoSTzQzXiNK7lC/yhMlSPQYqTe8kSxQK2HUg5UkDpxSRTFwoIWZUQ8J94f17Vp6ehezWS2nO0DLwkZ2nqMevSgCnMggSJfObcsW5WIynAxgmlssu6Tfbi8a7tsIAO0bf8anvjJb28hjzcROCWVjjByOPzxVC1mJVT5KeTvIIbnHfHrQBosm21QyO1zhd0Lh8KpAPBIPpiqkzG5W+i2GU3Db5JUPAO49Pf0qWSAQtGV6Iu5S2AjfKWKnHf0qC6WEecjW7QTK245OVfaoGOPcZ/OgBsUyearBtzKFBYnsM/Kcjg8CofMJyu0rLjBdSAM4IwQPxqS4EiyNLOQ0Uyny3U5y2GXB9vm/lTDK0M5RVRjGqhGz93Gc59TlqAJ4vniZjIGuY2OCR97/D7v5GmXxeK5CMVIQFjtGCC3b8KsfZxGWjWTJyPmfGW+XnH51A0f2m5aYBCxbowxgZU8/nigCiiyx3XyvkE43DJG0//rqZFIACjO9to6Yx3JqR38lAVQeW7fKgJx+PtTHxBNGrqwjjbHyjILYoGabHcESX5vLUBHx1PqBUtlIIZTHaytcNIwLsei+uT/Ss8yPPKkK8c7s5wT6/StjQ7aJ03LvWMN1HVj9aTGaUEqR3kVstwkIkIzIxAO0dVUdq17nxJpOjrKkUDysRtOwCQc9s9Ko2tlYalaPa3ESrI0vBAwRjtnrXK69aJYlxEVZcgqqgn25I71IyTUNXfVbtPsym1iQ/MQuWB+grKvJAhfzJC5wcNnBYduOKrSSeYhYSMkikHCkgH8OuaqMrM5DHqMKSc5NOwrnc/DyVZb+Ty12oOAPzrurnqa4D4cHGouFb5cYK9gcGu/uTnNZS3NIbGfOeaKJRzRSKPXOOaaelL603rmpA4H4vRFtGExKgBSmGPdiK8JnTcv8Aqw2Dxgd690+LTFtNjixwVZs/TGK8Pt1YeYfMwSSMEdOa3p7GM9yRIY2UOEwSMbhjAGP51XC/K7HlAMA5H51IBKyPEpygG47e4qR1jMRwpYkAZAqyRbF4UidZVO0nHyvjj3FWA8aSSyKWzgADzBgD8qoKrxoBjBY84Y5xTiJPMAxweOWPNAFiSQXvzqf3q8EkjGKWGICMjMZIyPl6ioFCxZ3/ACsGwoq9Zb3jfOwZ6AKCfrQBDA7pG0bNuI459PzqG8MqwNEzfK2DuB4H61oS2p2K4wwDDquOfwqprimSHaVII/2cd/agDHRCpYBgcjripS5ARRknnrzioExs+VTknGSaWTcu455weQetACrkgfxN6Y4qZm+Viy455wOnNVkZ0HGDnoKkUZjGG+ZjkqO1ABKBtKjPtmoymEwSCexqTccBicnp0pit54Crgn/9VACNHgYH3eppCgQcccUrE8huCOMCgOucDoDnnvTAE3/eTovXirayNJJuY4yMYzx9arBWOR6nt0pApUEEg4PQmgDSspCLmJSgAV+SDXQzGMzbYnG5jnD89vWuWtmHmxoSm0HsxrfRT5wJOB0XIz29algP1OJfLjaY/IQMqhPP1rPlBRshFCgHaxHQH196szSStHHna6lsYJ5Xmq0bxRiQRtubJ4znntQgIoGVyrKwLEZAx95uOfpWzpGwMqqS0y5J9OSayIUbIZApc9X5/Sp7iURW7pE+1YzgnHPJ/nQBpal4l2XUsVvGHlClQeoHGCf0rltQ+1TX5kkG+SQkFu2OMfzFa8d3LLtgsNP2Kw2M2zcznp1Pet5rSPR47S1jMTahdfvJmwG8gZGFHoc/yoWgzJtNOh0/Spbm/H/Ezfb9ntu6/MCSfw7VzDSOAYmTYQcFcYwf8a9FtdNiNzOr3IvblQPnU5BY9Bn2zWX4h08azruLeOMzKypK8f8AqwAMcn14zTuI02t7i10AWsOPI8kMZc8ncBk4+prmbbcWcsFd9xGV/wB2ut1m2SDSoVc+a5VApLYwCAM/p0rmBMbeQoAANx+YdCNo5/WkgFzIxIdiO+3PJORTtecy6aVdW/2Se1RTqIrhfKYvtOC55Of8ikvGP2Ai4kxxsAK+vemBzDRSgAkBlPIqRGlCAJuK5yUHT61ZkCtdpH5hwDy2Mc06chlQoQNpwXxjNMRHGqyKxRfu854x+NVZG+ZsHj6VZV2hQrsySuGPSmhI2UjdhhzyODQBqeD1H9vWbcSbZ0OfbNdd48RJNfvHMgBEn8XTt/T+tct4D1C30nxBBeX67oISxKDklscVo+JbTUEuftcyJI16xkVDguMnofSkM1/A0MM2t6hEgVRPYyKSBjnAINc/I8UU1qJWZ4wTGz7cbgeP8fyrX+HkznxbbxugRxBIrBOONnGfWsm+tUWCRJgTL1QKckgs2fpSQyezdLuBEGFVHIbseF+9VLU7wpMsN9A11GoG1ixV1yPXvTmiexFleowcTxsZAR0YEgjHr/Qiqk0sUrSmSX7rgDJ+8Og+mB1/CmIgk+xyWrgNMjIcoOuScd/zqrcOUmUKAQduTUt8GI8wgjC5Ue3/AOqo5I2leFAgBKDv25pgbvhyGWe9jO/YrPlhnkr12j0FeuabcvIkMNvBEiEZeZ/vEjJIryvwxARcNliI0jy8mOmOw/KvR9EtTch180pui2xr2Gcc/U1EikX9SjkuNIEUahZXQYMh+U+4bsawtf1GCPRptOt4ha3YVXlnK8sB79ya7k+HxcIqTPIqFeo+npXKa3CI/Cn2kOZLuN2VSy/f5xz+FSmNo8kWGN2ZJZPn/gJ4yvfI9ahnlRY0HlvG8bYEgYHA9MdxWnr9q32iKLeIlkO9RjqT/Ss9Y0DCK6mWMITw3p/XNaED4mt7ZJJgxaUISWYn52PcY7Vr2dxLDL5jOf3gCYcE849aoorm4iaKHMAAADcFhzjApHC+UJUyRNlGBHQ9m9iaALlxLHLJKyuNjghkUZTA6n8xWXLcwyXkz28ckcTErjrxj/PHWrVk7eZ5rkMu7Doe7kHge1LcQRMsjx4W4R974+6RgHn8aAEWZYbWSK3Y3EboVMbjlWAUDbn3JqOC3mnlaJJFCYAZ5XOUDcEgfj/OobefzHAnIeVFLL2GRlsj9adfyQTWvnTBkCJ5SY5ZsHGfT1/KgB0+8yQxT8wwfMrRrnHJ4z65WprjCXBa4YRiUszgj5lwAcE+5IqK3hjc2qq7xoJCJNwyo7j9ak+1ypPLJdQibfKQMehHp+VAE1vMFdS1sWSM+Xu65B69fw5qG5z9pMjAkhieOm3Axnv0xSm3uAyIRJHB1KJyRkevuKW9SSGGOSVmUMcIQeoKjr+VAEMtxgsqn5PuoDngHNPtv3IcO5dCmcnkg+1Z8kpW4lIlRpIThMDqKtwyKFZnlUyyjcCB0IPTFAy15nlsfPURxEcIo+YgdM1saRcvNh2X90jBQTwK5+eKVZkWIpIWOSxPPP8AStzTLgWsggK+eEQ5CDHfrSYzdiulS4EQAMUTZDL1PHODVTU7myhjthcQqUmO5gRz04OfxqG4eeYpHA9vaCEFmZnyWJGTj8Ko3Qe4gQMr3BX77lfyApAcvqC7X3RqxByAvqPWjIcRYAxjBPc//XqzcSeYF8xM8bNpODGef/11W3pE2GjaRl43ZyCe2KYjsfABAvyikEDqMdODxXc3HPSuD+HxY6pM0kYSUtlgfoa7yfvWMtzWJnzdaKWYc0Uij1kmmk0ppuc1IHnfxeZvsUBjAJ2P1/CvEkbDOAGBJPGRivbPi6+LSLHTynJ49xXh8quxDdMHj5eorensYz3FlU7y+5skYxkU4ybYh0aMAfMOtAG9c8cDptpsSoWbfyoGDgYqySRZgsKFR8v5/wBalW7VwQY8P/DgH/GqqOPmAByTkZ6CiEM8qjc3yc8cc0AWFkDTlmjQLjkYI5/OrNqURCoCBmbkk81TdWkLHLFFGevU0WgAdPlbdtPPPBoAv3TBuVKnkHHPBqOadpraZGIDDuew65qJ3YI+GIXjg9aqyOSJWDnBA46UAUZGYSKoIIHp60HYXTnHqKkZAdh4XjJ57VEcBtxHTimA52CruU+4GKULJtGPm75pjkbgMkjHFSQEkcE7VOBz1oAiUOyqDlRmlhIXqPmznj8KsbX24bJHUDPcChiMrhScjoOKAIkRi27OTmmsh3nI49KtgoIiNpHGQfWoHYEYGRg8+9ADCZFBwcc9qXcGTBGG9c1KAGj+YDAOeaaYEX75AOR0NABESpQjcQD97I4roJHMqnYxyBwOuKyIBFuxgNjjrgVuTOsG0xRnOOSFzSBFaOF5YCrnaRnvjnNU41TeXO5mPUJ078foKvLKmzk/O+QOO9QW0Utu6+ewWMHjH45oAkjW8d18sRQxEHaz/wCPtVnTvCN/ql4vl3luWZgcl+CaWCQYXeWGFOcjjGM0yBzb3cf2ed4DuLBl9qQHdPa6pomkgCa1WR3IkYkEj3Ga5zT7Jby/LguFEj+eT3HyhQT+Zro5LdJ5DNeO1xPuKozgbVHH9aSG9/cMXCxhpRnjjg8ZH4UrjKpjtLeQJ9njDkkAKOpAyBx7Yqd7ffbYgQW8Q+YeWcHpyff/AOvVGVMXsflxlgp5fOdy4H681oSCO4hjDLJFCrYGO3pn24H50DMjX283SftJVd0JVADyTweR+lcnMY3jZgcAHp17dP0rq/EptpIIhEkindtbap2k8gZ+lc4INxBZW+9gbfutx2/z3poTJtMtQ026XhQOnr1/xrP1N8TGIEbEbk568dK02uPs2ZLr5XwcIDk5rCmDwxtJMuMnIz1OaYiJAiTSBhmReoXnP0qGeRpcqq5wckZzkVYs4VOJQAGOcg9FGOtMHyEMrEOw/OmIhQ/Iyv0IwT6Go0diuCoHpVjhpiCw+bqBxioJIxuG3OPegB1rKDcR+am5SQCo6mus8SW9sJrSSwvJn8xNkjSSFip9MVj+B7M3ni/TIWGVaYH645rYOmyXfiu+ZMCGKSaQDpwoP9cUmMtfCWDzfGJcuCFhcZYHnPp+dbzWqyadeIZI1MWfujDO3OCSemRXJ+FdUm8NagNSjIeB90TKeTjjPFXNQ1u1v7h0t5PLW5OTjtngAjue340hlLTbY3+kahDz5lnm4jXuQcKw/MD9ao6ZpbTKZpwETGQG55Pp71sWU8ema7DNMSLUk20w/vI3B/HnP1xUFzqMltd3ljtZmRzsJHGOeff2+tMRiaoqpuPzSepPr0/wquG+eJz8wRcYzjuat3cLSQvcO4CMcEHgt9KpXJEYHlZXcP05pgdR4bMUqTO0j+cqqqKrYGDwR+VeqeG7iC2mVDEVhtVCezN7V5H4SkU3kceFPzKM7OQfWvSo7ZpEeCW4kLu5ICHGOhI9jUMaO01XWoLe1kMb75HONinkZFcfq2oaabP+z5TJNNdgpFtGFiJ7+9dPp+l2J24jLsFwc8/jXJeO/C1vme/SWeTykyI93QH0/GpS1Kk9DzbVh9iurmzv5ftEijAY9VI6Y9qzLtQSzzSJLICo3Dt9Kfd2mx3eGbJCjJJzjPUnNVpbEwuPJmjuGYY2jqTWhBofaY0DSK7lypIJb7vHH86db3MMSthMOzbM7unbNZgjEb7WjzKvGw9vwqxFHE243MCug4yDgf8A66ALck4kaIxts2BcN1XcAeak3IUVDMRuALADqR2/Q1QkKln2RrjHAUcY6f1pkcks8iRMqBicFivQ5zQBaufL2SyRxgOUAC4yGORkfoaid2iUQlUAC5ZHbI7Y49T/AFoa2nTYbl3eEEj5evQn+Rp32B9gZuhGWOMnAD4wf+A0AEU6pfCOMSCNEP7uQ5y2CP8ACp5NSt2vJpvKILKVBHI6ccdsVDdQvGAlyqZQybZV4JIYjn6kGmSIFjCgIwfCncO+T0/KgCxeam0nlNBE0bebvYt0bAIA/LFLcn7QjTXBAAZU8sntirVl5MRaK5BMTHaNxyAScjH4CqGp2x+0ROWOxyw+pHSgCK0UJkMYd5dcEeg7VPaTQ2z75I8SsOWxkZ9qoQIPMwzJ8mc5Pvg1o3MMEUYEQyynCuT0PtQBBDbXVzclE+UE7sk44+ldZp+imK0ka6mYSyxk716A9hWDaoJnWRn6HZlv462rK7mint5LmNo4SSIoh8yuegz6fWkUiJ4bazRI79DPJ90sfvL6EeoqA2UkVy0huWMKhWXYADz0zWpq9q1rcQSOC14oMk5z0H+FQrCtvAbmR/NglQlG6bX7fXFIZgz7vtRllwZSdrFVyWQ9TiormJZpykQMSAZUv6YrTmtYzMj27qzuqEbmz35z7VFqcoE0gmkikZcLtjXJHcc/WgRo+AQf7TJLbicAknJOAa72fpXE+A4x9t3lNrbsZz14NdtP0rKW5pDYoy9aKJaKRR6vgUh70poIFSB538WUDWSAjP7pz+q144yxhwCGAHHOOK9a+Mpb+zVCHnymxjjuteHxwynJml2qx5B5I963p7GMtye4cIf3R+ZuDgdqiJXau3JA9e59TikSGZiQpynTcBVi2tC2Ub5GBznmrJKQLEYGTk8AZ596vwRBE8yZygPUDHSiWxmE/wC7lOGHXFRG0ndGlklAUcfWi4EvmEkrE+IiOMjrTohFwrSqGye9UofMduGYRehNSxWrl180lVP94dqALcjYDrEcvkDHBz71Wu8rAdxAdxnkCrHlFQ/kjMgwOVOceuKzpZPMkJYZZeOaAImPyAuCWH6ipYoS8SsQNuM896iGdu4kkfypc7RkZHoe+KYCFRlQDj1xT0ZY4WHUHjp2qFVYyAEZHB5p5AUtwfUe1AExlIPzDGQM/WmYAViTlh0prPvQ8c+9Io+UMFxmgBY9qqu5iTyT9akUH7xBPSm4YqqjrjOaegYjLZyTjpQAqZySMAnoDUb8gnGSPenkFRgk5zUY7A4CnvjmgCzFGzCIlcoDkc8mtmTznJCSOCR93rxWNbMqyoGG3kYAHSumSfBLlQoQcDvSAzpIZLfkMXXYdxz93NUmWaZRnOOm5hVie5iMj5aUHBJBPGc9DUCTurKCWMTDCBj9e9AFqRrgRgmRDldpUjoOlOsDIbhWdclW4/Pp+tMilDSjzPmLDBboPapWWVZcI4yMY/HFIDu1aKQ2653Bm5Q9Oi0IgEUyTrh2JJxzxjC4/A/pTYB58MKxYDqTwOAMdT+mKdGTHuhiU+aAqnPOOCMn8cY+tIZQcW4DmaQooJ2joQduTz9SauWYIsCIm3xvkBh2BwBUeoWMjwxqsaFFbezN3PXp+IpLW4kOnRM1sVLDGEOASWx0/EUDIdcu0OlNEmDKp3NgcYJ4NcwrSGEhPlLAyKq9AvQnNbGopOtvPHDgcb2x1xkcD6bqwJiLeAK7sy4+UAdM/wAJpoQtxZ3dxeGeIJcqBjYp6571l3yOsarMDhhuDZ4P/wBet+znliy/lnyQvynGABUbQC7uCQTGzr/EuUbH9aYjB02Ga4Vo/LcqDk46irdxavGqeaVwRnB7fUVo3Lz2MQgtrciRhzJnJHqRVCxs3urhyZj5o/hwcn3oApqsRUsWQHPLA4x+FVEU/eypU5PXkVp6hp5twrxoZS4PzY7DuRVW2i82Qq4UMOQT0zTEbPw8uUtPGenTTH5QTtxzyQcV11ihTSteu5OPLt2AJ/vO/wCnSvONOvHttVguYwokjkD+3Br0jU7h18HaxM4/4+rmLAU8YIBx+tSykcdqlhOmlWkpBWN1Z/17/rWS2baVJGiOSoZf9rvz9ciu58XRNb+HdOXdg/Y4jj6hs/zrj5BmdUd903kqVJPGMZH6YpoR0WtRw3ekxXWnpi3Z9uD1iY44/n+VY0pY3MVzI24RkRyN6hRx+ecVo6TFLY6fBFeuYrPUUMiORnYysRx+WfxqNYIRNiaYRw3G5SwHAfJwfbnNAFPWhGtpH5Ma4dgytnnadxANZk0aHyBlsMgJ+uSaua1BLZTLaTFcxjAHbn39KqTAlINp55yo9OKANbwzFcG/KeW2JONx6exr0/TJUjikwuXY8PjJY9D/ACrz3w3czb1RVL5ZdoHB69Pxr07SvLCG6nOw4/1a4+QdamQ0b+iplZZwy7ScMrEgj3rL1+1mu9G1hrpmgXyyofPbOePyrr4Dbz2wYKeVBDY5Ncn42uENm1rJ5gt5hmSRP4QO1QX0PCmtHiYlZC6HGB1ya0xCPsJ/diMqeAgGS31q/rWnpERc6ZJvt9v3hwfcVjw7TGgCSmc5yAfvE9DWpBFdKpn8xd+EGC2zIOeM/nQIjDKoZ2Kbs/MvGe1OdV2DymcP95wT8o5+7ipwP9JbPlnkL8zdeM/4UCK6IY3kCAGJl3Y7D5hn8qaxYxs42M7AyMAe5GBROVaQIqLEGYqMjPBP/wBbNFrA0VurMsbrIcklckHoP6UALFLHFJ5jFgpkAJzkAZOc/gKlsPPmgaBptqqMDI67iVH/AKETTLU4iaJXjIMZJGOD2I/IVLA+4CJQWR2Iz3UhtuB+GTQAXYaTHmoXUqjRsDwefn/9CNRyRvP5KpHiNMxqW4x82c/lmr0kshRRJGjwwoPmHDBSR29eKqxRjG1w5V5GJyeADnaMep5oAjEs6x5NvhcFlOeueBj6c1JLMLm2nOQDn5VzyuWJzU8jK0qlUL7HBYHjK9MAdhgiq15bIN6bWRoxySMZwMYoAzbSFriTICHPB5xyas72MHO3cD8gH40RyecqRwDYD95vXk4x+dTLbxMf3Yxj+Nu/FAFixaeYLHAYxhuATwPUiurs0gW0LpIZpmG1S/Y9wPSuas5rexkMzoTIpARmGQBn0967OC2lvA0hs0I4eNYmCbmPqKllIzmfzzNaNcE3hiMnmHntwtYd7czzaLHHvH2ZZRyR8yHB4rsNVszFJaosEaTvjzHHJA781zPiKErYSssuFYqUCjuCRSAq28EHnLHLEyTMoJIyAo71oaposMcb3UQVC0asp7OD61Ssle/1KJlkDTEBSGyFOOnNdXrscd0pt4ZBiL5JFHQrjt9DSe5Ri+Bogt7uB25YZQHIUkH/AArtriuR8KWb2ephdhjzjeM/xYbmuvuepqJblx2KElFEnXFFIZ6xTCQO9Ln0pOp5qQPN/i/xYRkbT+7bk/7y14rkMeWUc87hxXs3xoVf7PjIC5KMPmPH3lrwwS84CryQAPX3rensYy3NWIspZTswcAqretSSlY0TaQ5zz83JrMsvOldyhwUH3enH51YdbgRMeVXPIByTVklxpliDYAOf4tzHFZ9zI8uFQdRnHPNRzrcrtgaP931HctUKebC6sV5bjOO1AF0K+xVClT9f6U5d7Iu5XCDIHHekWRzFlQqljjK9aiXeN0bkBxyCehNAEkTvbbyw+YZCknmqQJC85JJwauRO6jy/lJIJz1yaqOWDEMDuHc+tAFYFiWCcA9KmQ84O7JA5prNnJVcf0pyhm2FGORyaYApwWZiSc5/KnbVYksSDgYHvTJAxAOASP1p29VUA89yTQA0KA5JxjJAoHJ3IdwHY00uzQsGweflxToVbaFJ4HSgCSTAVCuDn0pVY/exxjjmmLtZkDnCgmpW2lAAF46UANBQgnJBI5pFKgRgZY5/Kj76luAPQetCjAx0bHWgCeI75FB5JIAPc1rzIJZmBcoAcYxkdaxIs7gSBxjGe1b8RuBH80aqzZ+XPWpBEDKGR2ADHHPsKyZFBlVflZeuMmt6aLKsshKs2TkHoKit0VovnXb6L/f5poBpdobUSKgJyGxjI20/TZUlc7/lk3jIb+EYBpZYQw8mR3jUR7T6Z9KhtIyJR5nLhtrH+8ByD+hH40gO6S1Ikjmj+UhRkjoN3H9avxZGJHYM74B9z8o4/Kp7mCG3iiSJi4MI3c9SSuKr2T7bvywQdoBYn/eUAfoaRRLOwKyhmOVXbx2O0VRt54ECx2rmUxyFMEYO7GM/mBVq5MTOru2D8u0gdPlAP16j86gR4Y5QmMYckORy+cNkn6UAZt1aMXcxn52Vcl/ukZ6H8q46eOV7khpBsQEjHQ5POP5V3OpSR/PJJIVgC/MP765PFcbqBYyMQsYIwQB6YPb/PSmhFmCUwbTEha3JKNGTnp0wacX+0MEmXIACBlyCuO2KZG8FygWAmNgp3IBjP41VebZEIZWLkHPPXOfXvTEW7rF3BsW4aOZcncR1Hoa3/AIWJDJqF7a6h+8eSIlCFwwxXKeasLIJMEfeCH3rX8Nag9jqVtfrEzBXKtxncDxSYyPxCWJkVTgqxCheMe/vXLRki6COP3eOMcH867vXJ7a5VxbwkTDk846/qTXF3cSoUyMOOMH/PWhCZmwr/AKWuMbSelejXRkg8CWdqwDXFzc7lHXIHH9K4/SEHnNMFMmxNzAjAwDXceItP/se40LzbwG0jCSEkZKknJDYFOQIn+JIMUlnBsXAgRMA+gFZKaPDNNcMEG2309M8dWIANJ8RtfXVr6B4Z43QE7dispB9wRW7CmNE8SMrEGKyjjBIwdxOfz6UthmR4oKL4c8KI0W7ZblioOODIM/pmuN+2vHAIHT5T0Y9gf69efau48cwSLaeHwFB+y2FvuGO7FutcFqKETHDAHaAAfZR/9emhMtazdC8hgmHzsgGT6/KB/SqTS7EhH3gc5HrwKhjbdE0Y5I55/L/P0pzJ5SQMSpIJ4/KmI6DwzBNdTmGPYkqqDl3xjp/KvUtHtYk01ZpeWIGZCcnIIGc/hXk2jurMvlsqS7T3wWPt/hXoFncS2NuXsy7QyIYnVATz64PSpZSO80TUHvA1vu+ePA3D+IVj+PRcf2Q5tI/MCbluNhwVHrmqvhhZYrS4Mb7JpFwGPVTjIJH4nNb6vIfBt4t46m58thI4HB7dKi2pV9DxbTpi8aRvJGkTEGJCc4K+vsaS7ublJZJd9puALYD9e2BVC73/AGoRh4ykRw38K5/rTCiSohjWRXXLOpXcpHtWiJHt5xmxKI495wfNIIyR6/hTZpUMqCKKENt2buQF7Z96SQIkYCv8zYJRhg55/CltxstpAsgG9ADu5AbOcjjg8fSgQ1UwSI5FkdDjg5D5B5FLKZUhVN+UUEjaOQCR/hSPw5Mkhby/4vRgp60hi3mby43JYDa7dDjHH5GgBZ2EQVgyO0kmQAOTgkf0FXobqaKSQtPHtXDIypkKSOp/X8qy9R82JoEktxG8ZZgx5LdOOP8APNWYQ0gSHzPvSYzkZxsHX6ZNABJI8qSBEle4kDBtq7Q2O+PbdmpY7guMeYCiMpDEcgg4GPwplxvhuHEMkmUUpGcYIwTge+QD+VNRkKEvuFwCxzt7AZH8jQBeayxbJMCY5NjZ+bkk9Qf89qr6xIJHd5GZgztj5cg/eGfzpZldmm2K+Bl2DdR8oJz+f61YuFEvnWybWUIGjz0xuHX8z+dAGFDObURqFDEYJxz7VoW00tx5aqqAxjOGHQ1nWGN6Bjllfn6CtaFyCNkeWkblgOcdM0DEW48v/V7GmOPmOCfwFdDpzCOF2jml85GDlGfGBVBba2naQWqAGBgr8YJIq/LAtpNGlwrSROCWCnOF9/akxl68e7ntlCvcKJCXboCo9vWsbV0ZrByqsqx7UJYY3Mc/MK2APPtPIRljYljBImefasrWYZJdCWdJAxMqQun+0MjNSBe0HS0kWOWabZblCWQcYxjnP1rVawYwRtEAq5O30KdK5/S7oyQx2MTsZQQrxgYJG7Jye1dXLctkwzgbMYXjBA9P0FSykNs4yt+jOAN23r14BrTueprMgLnULYs24ED/ANBrUuOc1DLRQkHNFElFAz1Y4701ulK2OtMYZHWpEec/F6Hz7SJc7QI2Oduf4lrxk2KB5Wn8xz6bDXsvxgl8mzjJ5Hlt/wChLXi810FyDGVyM5x0+tb09jKW5KoIZVmt5IkIB6H+ZxVny0jf92pYnkgoTj8zVG2nAJR1cEjg+opYwYWLLu3HjpyBVkl6U78Oicp/0yxTLtDJAMBs5yCEIqLzgFwRlm7kkAfrQbgImyNsEcN8xxQBUjBWVXxlP9ojIqyFaQsYlQADBZfSmtL50wHy7TjuOPxqe3XfISCioM/KzYyaAE8obMAvvC/eCnA9hzWZfF1nCtncOuTVy8uDlNpDBcgBTnJ9azmLBxu5Y+vUUARqQxJbIx6VYiBgyQcsRjaRyc81CVKgtu2k/rUkjljGZVYOMHnutMBzGFWXCuVPQn1qPGeWQcDIx/OiQHHOAOQowcgUqs6oUI5BwfpigAhVdwU9+mRUZTZ82GwT19KdlR1JyvUChCCwJBKnqKBAVYKmOQBkk0okLqQuFUDpjFNVudo+mBzQmSMbuCQDxQBIikIDxn0FSCMhSSxB759ajbKqCCp98YpS5aTnlT2FAE0DAtEm7IZuR6GulmCKeX+cAmuXtApuYgqkvu4rpJ4kLo8vzNjBOaQ0OvvLW2MrEAAbQao+csuPMUIoB2D1PrmnyyvNGse4EcnLLximTiRiYykboD9wcYH1oAYlxsjCuxMZJZMnOG75qeKYrEqyAM5JA/En/Gqm9E3NKijkgqnzdaeojkvlClt6jIVhjn0oA9M1M/6OGjyWSEEDGfQiqMF1L5IdIoplSQsW3YJVWxgjsR160+7nMqxLGWXIVd/Ycp/Ss6S8EVrCbhTGoG0bRk9tz/mDUjNG+KSytahlGMkMvK7SEUHP4ZrPnkESPG4jTI+Xrh84x/PFS2rwLc/u5MweW2SQR8wP06cD8hU32AXN0ZUz5eRwh6NlufwwDQBm3y/aLOe5k81pgwHTAHPftjn9K5+7YrcyoDGsiep+6xJJHv1rpdZRhaXEaXCrE21RnBIIbr+RFc1LEikiQFyD8xU5LYJAJpoQ1/LyXEZYdTsBHJqoS0gXJZUXpJtyfXkZ4q7+8KOrAcgfKvAJB6detREq7ZXahIxu67vamAiiW4Jy6M2cBtucr39hT0kjgjkVBIrIuVZckZpiI7KRxwCWOcE+1RuimGRQhXJAUA/eJ6cUAdNqc6zMH85ZZmjUnnax47DPWuT1A75yycnHI5OPY+9WNTuv3Cbm2yeWMqwxhgenFQ6IH1DUIossg5y2MkcZNAFu1j+z6UDHgySkk7uCV7VDrut6lqMq/bpk2x/KI04GB7Vu3sEMdtG8rrEoXKg+mcdO/SuV1corlgpbBBDMvPPbFAMZpdub7U7eJ923JJx3xzXrXiGGS28L+JGWP97NNBCF+oB/rXmvhQpHNJIXGSjEf73QV61qUX2jTXQMSbjWYhz/AHVH/wBiaUikcp4xlZp5rckN5H2S3YcnoOcfQmuM19ZF1K5IVzlyoLrgjHHI9a6W5eW9s9bvHXK/b4mEhPy4MmAB+lYOswg6nOrEkPLI2SOvTHPvmhCMJY5GujHsYO64xj8c1JNBNDbwzzIRG7EIxHpjP8xW14fgV9Um8xQFWGUszYwAF/ziqus60b+OC0jQCztuY07k9z9aq4g0NY5T5bLuc8ggbj64xXfWU00NnDLBCGQMUkAyCnpkZPpXnmipJLcoqHeMFyN2D0/CvbtC0VJ9OjkmBV2UKHUHIB+vWpY0LpzzKXeRthOCu48nvgfh2rU8RxwW3h7UJEMgeeLLE9K1LfTYIrMQSuHgBLAsvIP5Via1dFdO1C3kQi2VC2SchgB2qLlHjLTW32q4mgglIYYDldy7getUpLk3TeXPIYXx8rhcKO9adrLtfy9xe1XcREiYJHUZJ4qleRRLHDLbokazIxcAZ6Hp6g+9aEFQs6u8TiVl2nDnk49cGrUrM8AVwJ0/hkU4bHTHvWa0ixKfMkCybcFZAcrz2/8Ar1YAtXdQJYuTlsA7Vb0+p4oASfMm/adjHJPGD071NZpJLK7yTEJKjlT0GTwP5U+ztUfLPmNSTgDJ/hOOvQVagmby4kbyplfCbAMMVDA49MnFAGZeb11F452HyBjkvweeOfwqzFD/AKOOf3qts2Bhu5BwQfSqmo2224aV/M37d+Mc5IHGPQZ/Sr1vLHEF2tiTY4Mi9vmA/LaKAK7EpGoMjtKyh43ZcYxuJz9B/OpmlSWN5QzBQ7bYx6tnj+VMjj8ucgbyY1A3E5AUjJx+GBUsMyrJE1sd7Ljcg/iOQOh78mgCTM80hWT51PzZJwTuT9QMgfhUVzE0UKDzUi80NIxIOcZwB+ParUnEithSUnQKynjYd3X6YqSdUjWeO4ZSshIGeCFyf5CgDCg3oWjwNxyFOMZ781v28UjqszELCE2s3p3rBtjIrvKqNL5QDHJ6eh/lW2iE6dF5krmJTucqMZJ6CgC9bSmzvJZGCSxOM8YBYnvjvV+zyVkfIVmiPlF1zt+b9RVCLelxbwwr5asQyM4Ga3LaKGdHQAb0kWJpTgAjk5qGUh8263RIUhZ42TJ2/wDLNuuR61k+Jh5dp5Fqr+Z5gZ3xhcZ4/HmtO4u/KuXtLWYyuxwMgsAO+MZzWXqyNFpd7KvXYm4F8KD65Pf2oAkttPtoZbO7upH8plCOoPU44Jx74qa81CVrhZnQeQ8uzA6x44GfrSXBNpbadm3JV1UEqc9BwfpVI294bm5tCXlLDJI4+Y9GFIo6bT5JHvohJg7SoyO/ymtefgn3rB0OG4SeLzbnzUWTZtx0ODzmt+4GP8ahloov3oofgnNFIZ6oRxQQDSknPHWmEGpEebfGOLzNPRQoZvLbg8D7614qbVoxufyiuMMrMBx7c17N8aE36cqksMxtjH++teHuiADzSVKHqFxu/lW9PYyluaCQoY5WLgR4G1NwJ+lFrArRb22rycDeuPYY61mMsSlHXGO4xjA+uauW9sk7Fgh8rvgdfrzVkk8cajD+XI6sMAKvB/nSyQstsh2ybichWYdP55qGSJY5AEVVT+Hoce/JNIrOzZLHGcBi3NAF1mdkZFMjKg5YHhfbFLHcGCUeY0hAA2gHsf61X3rbhudwOCVVR19zVeS4ZFKQRqwf5i4QZHtQAX0wUDZIQwPCk52+wqqrmZ/MZduD2XvREnnR4L52nO0L1qRjvAXC88DAFMCEjDEuuDnIPpU+zISQKNvA3YHWoEf94wK42jp60IxGFV8Ln7uOnvQBPvUs3AwcAH1NOUls/ICT6kEmmK7IwMfGB3HBqFSWkLHO88j0oAGYZPyheM9OtKdoRCvDH+GlACoW+bhuCT0qRNkkYEhwfUDtQBC23AVBhyc5pypuiUKQCOnvSS/K2CD7c9qN2zDDHPbHH0oEPb958hOFxnmlTG3ZjvyQKaGwSCByOKaXG8l/px2oAuWI23kZYDAx1GCK25ZRIxVRgbuT6Viafve6C7Q5PA+UfnmulcYhxIFEnpSGUtUdYYYRCx2hucdx3qnlJCCYXZSflI7gk0+9lMsjqWHlg46Yx9KrlYZMhGyYjgLuPNADZZdpEUZQDONkYzycdTVjT0eW7O1w+DubjBBzz17VWnUxsrxq0Rx13d/bHSrmn2/m4bdmUuOCeQuDnJ75oA9CmVGtfLJVcgjAPXpz+mapXqSTwQi3iMgiBRowR1B4H0PP5U+4SDzI0kjOSIgcZzyFHBqMzKUia1c+YW8zenORjhT265pDK8MeYo9sDI27ALN04B6fQVsWUqpaYuHVi4wcgAfd4/WodRXFg87uQFK5jIzsPQ8/XtWdbSTrAAEMzyI2wxjJ/hOfwxQBJ4ks4ZLFY9iKsZ3K2O2RjoMcgVzNxHGIf9Gxt3Y8wnk8njnqK6PX4mawjlljkSUhSi5xu+XHIrkrgyOoSVkzGhyMdDkjIzihASBVDAyJGqnkME449KciKw2xvHG6jA25TOe/1qAuyriTcTu3AEZ49atCR2jJ8twkhzuDAZ/DH6UxC24275g+XUEMSByMdjXSaJFZaToEurXcIuLqQ7LaCUjCn+9z3rn0E08bSPGoyAMKNvT2p+s6gTGsSuyDGOWYDP49DQBkakQ9+80h3ySPubGCOe+AK2vD9kILNtTG7Yz+Wh6fX+lYVsI5mAEyKGOFKliSa7PWoY7DSrfTZZI0ijh+bHOXbnHPehgZ2sJFcBN+0HPCiTcwA6D9a5bUszTKBiMnGVDZ78H34rRkhMFn88LeYTu4wvH5VjW/E4ZkLtnChxnNCA2NCiMN0bXYQZJEwduQQDuzntxmvQrnVpreDc7okVszyNGeT5zbwgz9CTXB6e8cN/A01xsKMVQK3O44HT0AP5itLUte0wzQJCZZbW3CuWPPmyDofpg4/Okxo6mDT4ovDtzC3l+THdWhbbyCCV/+vXDeKfn1K9kClFhvJIkA+7xgD9Fratteh/4R+9+dPNmdJBDuwRsYHgfgcVz2o6itxeXEibwklzJOVI4G7v8AlmmgM6wiubiWRLVlkaTcrAMMkHB/pVXyWMjRupQoTnA4BA6H8qtQX7WtxO9rEyoTlTnoMfjVIzu0nmZwzHcTn1piN/w7Cs9/iKKSQ7f4AFGPTn6V6/oiXlvDAryuzPjKMxOwD1Prx1rzPwbDetci4ispbtVdQrE7EUjnOT17132h3RluTBcXVzayZKjaoZfcZ9Rz1qJDR2sau2mklPn53GKXdxjg8HmvN/Hl3rGn263EkUsWnyqItxOJMD2PrXXpo8NxGLiGfUI3BBG24ZR74ANV/FVhcTaDIytPL5B3hZJPMB+uRmpGzwa81K4nEeUDJGxJznkVLc6g11FGWtVIHTDEBgO1ad9bl8BWjhQ5bZ0B59qzTOEKmBBC4yBtGRj8Sf5VqSR+ZC8abllgbnnduB549xVpLprqWSNJU+XBLSDBPbP+TUMC288MkcgZJl5BJ+U/mKcYCxYIpCKDucKAP096ALEWoR2ozGkhYKVbBypyuM/rT9SuLOYeZYf6OJsI5K9MEH8B0qr5DST7uIlX5czHgcfz4qMWUjjJ2HLYABJ3AdSPbigBhKm98ySfeQo/eAHDZ6fp1q09yyh2WKPb5b8gjGNzHgduh/Km3FsrK0kq+WyBQEI4brwD6DA5pLybZbbpY1AkTbHJG/cFgf5/pSAnCK8kxyABkhWbC4IXAx75H5VKzO8y28KhHWbcCAFY5I2gc9Mn1qpd3Fo8rSpPIJCxIJOeSDjr2pLSVg7NcM5t2YsSo+ZTnhuvHIoAke9ikmJuVKASl5FUZDt0x+uas27utnOIIVIOEDYwCCMfnzUc4tnMrFVZlK/dY5yUAPHXrRqDpEZLNCQTgYQHIIzyT9MUAZq/aA0zh8BCEOTjOBjH6VeN7PAnlGJZEXDEZ3DnseKqWb7YpIpXQxg7yD/EwqeyihmnY/LvY/IuTyfwoA0tMd7q+iSGyD7lIIjQ/KD6ZNbk9hqdxMsUFlFGu4KheI8cY5JpugvZIyRP5/2vzNqr5hClieuOhxXcTyi0hiG93UuFZlXd9W9smpZSOcnsri4jjtp9VgtGgUosaQsSQeOueprm9ektba4t4DLdypAT5izJhGYe2AK9Dn1HdqaRIsaxAht2B8xx0/DrXE+KdSgvGEQkWSCFjG6MvzMWPJH0pIbNyzUXWiWtrM0avGm+Hechh3BI6YpbmcKqSM211TYSn3fvY/SqOl61ax6ZaxFXAXCOWX+HjOR9cVm65MYLqUqzNASAUDZwpOc0rAdTpzqbmFUztL5z68Gte4rjPCdy9xdW+75QCwxXaXNQ0aRKEnU0USdTRSGerdM0wng5p5PWm9BzipEeXfGbcbWMIDzC3AAz99K8VdCblV5divQLyD6HIr274wgbIQnD+U3UgfxL6141cAxorptLK245Ybj+ua3p7GUtyvIrBkjdXG4/MGAHTtQSWZi3ysSFC5zgdMc1asi4ieWR/mc8MVY/liqd9IWkKrwPpj8a0JLf2j9yIFOSfmZuOPQVTdmycMxccN6GgSeWM7mVl4Bx3pIwZGLmT5+p5xkUANRlUFOPrTtu+InaBmon3ZIDHPbB7VJN86hVBY45yaAGQuiEYGAOg9TQq5fKLyTzjtVg8QD727HOTjNIJAi5XgkY6UARMoBYnG4DPWmx4LgBjn6dqkeRnk2FiMn5iTnJqF96MvGMHn3oEPw3AclgBwcfpQqoQWc7ccDmlUCRe/TjHrTFVfLYkljn5cfrQAqchijD0weaaA+8knkdKnLKTwjAkYxntTODnB5HT3oAbuJwT69DTsbgPnABPTFMCAMMnDY5yafu8rBX5ie1AD3RUGVYY65psY3IdvBP8qe4DqG2BV/iPWoxkMOMLj86ANHSj++GGIZhgfWtA3Dm5KuhZySMtWRYuRtZj0bIOcYrTadFlfZFlyMbjSGRakrCZXCsNq9D0x0xVb5Yt5jlCv0wEznnsas38XneUjqIQvGVPU007YoQkyuABuT1yP6UAPc2wtVjCOY+WJ3fMx/wqxZIGZfKUrGWG9snP4fnVBQs8ihVfbnaABk+9dEmkNFE0yCRAnOzdyR9PXigDq7545ZY0RxwMIx74PH6CorS3uxGp8qMIZgvlx4z94jsORxn8ayLiaWUROkLbUHchcAZ4Ge/XnFR3HiCW0fy7eYb2GGKku2AT6celIZ0M2kO8YSe6IXJDbTuZh1wR07j8qzFubPTRN++draIMgbbgKSSMcVzd5rV3JZqWlYOzHOTjnA7D/PFZZubi5dVllZxgjaOgOOvHvRYDpfEF9JeG3uY+YSzQp8+CT1GQfasZ4WtoDczNGSyldjcsOc/Sm3MdybK3luI12qQpO7O8nuffrTIgqO6yDhTuAWReuf1poRExLW/CqrAhkDZGMe56jFTvLKqDzXUof8Alngjac9Aab5scimNWzGQBuPXPpVaSTKsIFWJemPU+vWgC1IDFpzvBEm5HBBznOfxqC5YGCJXXbNncZB82PXioZI5PsagbxvI4HH9ak1G3ltZCA/7tU3bu+COhpganhW1E+th9x8q3Xzgcjafc1p6oq3+pRG5aQeblnYDIQdjgVB4fgis9FdgzLdXbbc/dCoBk5/GoJLS9v7JntrW8dsbXMaHYxFSwKfiC4VhcRrJukDbQFByF71seGPDd3FZXE9/pNzPbzABJ0bDRjPUA4zVvwvoH9iyfbdX024urkrvhiRCUVj03f4V0Fx4zuF0+S3gt737VMMPJ5eFT1ABGMYzSGkYXirQrbzGjgkjtMQq8cW/e7uexPY9zXNf6DpkS2xQzTYzPIBwpx0HsKXVLjJjLRysZMCPcjfNz2rZh8O2mn2tvc+JrtoPP6RW/wA0hHoQKYjjb+VZHAiX5UYkZHbjH9fzp9raGaMmZlTcMcnHqP6D866r7FoEwePRJ7lJs8NcqME+wx6d6ztDFjBPdDVfMZ0YoY4wBuOTn5j0poDIEcO9WEqpKnyhQCCT/Kqt7FDDIPJJ4AJ47nGR+FdZGlnObm7j0S9FiyhFkVuVx3PHP4VzV+kLeY9u5aMvhC3DYHTI96dwO/8AhzdtJC8V1MiksPLzj5s9vWu2t4LcXwaVy5bKGUEc+zdh14rzjwfpt4trJPDaefcSoGVD2Vf5E/0rp7bVpkkKPDh1AMiSpuDLkADI7j1qJDPQ7OTbAV3q0a8L3IPasjxbeQCxuLC5HkNOm0yq2Bz6ntSQ3tmlp5udkOeWB3Ekdqy9at2vbG5kd0khKEsX/u44BH9KkroeUa+bZkTyTFHsYxkM24t7g+lZyQxPBMWEq7OVLA4JPTNT3NuGnRkkiJUFiq4BA+vtTpnuxOEhlSaN1ADhc5C9yO1akEEE8ltbSGL5lJ+fcm5Pbmn2twrzlT+4XbubHIJ+h7UksUsoDqY2CgK3lnk+9PiZJDseDzVPyBxwAB39O9IB10zqkbqwAR32lVBDnrnHYVZjlWOF/wB+IHAaRHxnB5VsexNVEt5I1PSTdkg7hgLkCrViwWeRAY5WUMfnX5V4fj8Qc0AR+e0jKsS7E2oVV2Jx1yBjnHP16UWtqtwyxRMFcIg5b7rE4PBznrn86j3HcWEp8tmMjqGCnKjkD35qfT5YfMRjIFCtGFccN17/AJmgCpcWaxRxCWNUd41MbRjHds5B/Co/sqiB2ILARo+YuAA3rnmtYRyLbmVTCwaNd+45KtgHI9M9KfdHaLlfKdU25IVuPlDEH3XA/WgDJMExmdUlZG8zaGI5IKE5x+X506NJPJWSaKNBGOeTk5Gfx4NWbi4ZwHMTLvfcGDf7OB/L9KhuC+JUcnZG2N5PQ9AP5fhQBXt+ZkKKScZVyMKvv09a0ILlZJkggRXjQ5DEYwcdTVMultuYMkjhxgHPI57Vdt4pkBeIIQDlix6hu2PxoA2NHub2O3naOJdtuWZJGYBFP8TeucdK6a91C1vdCikn+dWQM6KRuVR2+vf3rBtLV9Ohs0ZsRykuzbN+cfw7f8as3mopLNLbSQXW8hXUhFTeR+gqGikVxcm7do7WS4kG8bYwMcYxuBPTjtXM6wxh1IRfNMFcZDnof96tnTrpn8+K2spjcNkqzzhhGc9hUkVhHLb7dTvYlU5ZvKIzJnvnrx6U0DI79dSt7KEukCPGhzOTneuOn1rEt5HuFnnWUiRYiSSOGH4966E6RbyW6vDdyXVs8m2PcSSoxycVKfDsUNsvkzyNGBuxngNz2/AUmxlLwPdzS6tBBLG0ZjTJGeD7ivR7kVxfhi0EWpLKTls7VI7g/wD6q7S561nLcuJRfgmilkFFSUep+tIevNO7UhpCPNfivl/JRFP+pbkDP8S14tqUZjOTuPr2xxXrvxoO2OMbyg8k8gf7S149K/EaNyxONnr15zW9PYyluXYbQtYRMwLKE3ck8ViNEHJk+8ucc+lWLtiUzChEWduAeM+n0qJFAhIYnGelaIkciBQoCsQCfvCkES+T5hIGD6dadDuY8Ad8ZppfdHtboOmOlADVkYElByTgnFSkr8oUE/3jSb0Cg4O3O0DildThADkEenSgB2WP+qPynrx0prREx7mGOeBjrUYZhIVbIHX2pVPmH5wMdz6UCLFvYyXEEk8WcouTmondF3bxtyB1HIpyTtBGVDvzyAKiZ2Z8yE4Y88ZPHagZMT5ksZO1FxjIOf8AJpjYZ32hTjjI49KcgKphcbGbcT700IS/yEZagQAgg5JLY4pu18NxwfSnOu1m5GAOq96ZIhVeOh560AKxKhSM7unJqLO4cjB9RUpSQgYyAeo9KQNsU4GD0yOaAFUc4XkChsOuc5Ucjsaa7HjkZ74pc72AJ2ntxQBPZBJHVHB2n0rYVBGybpC4bIwRwKzbSOSOeMRtvfGTtA4q0JYYJZGlk3ynOM9BQMkuVlMbRwnciDdnAJX2ptlZT3LgXDskZ6ydSQfTNUmuQxXIYBjzs/iqR5m8xVmeQhRheeSMUgNyG5h0yB1sVW5mfgycbk4I4FU11W45dpU+di3z5O0jI7H3qn5YZUWNAsZGws3Un19q19E0ITxn7QwZQ3QcN/nmgDIvLkysGJeSUsdxY/K3sBToLWeZQEjKCPDYxz0z+IretvDkXmsQ21ckYyCcEnFXYIEtIzhBGzLsQ7tzY2nH9KBmTY6HcXlygn+SM45Ixycf1NaOn6WFXB8reMFSf1PT2FXyZ4psicGPblSy4ORjr+QqMXELq0mN7wlY1ydoKtkf/XpXEVp7aKyt/Ok6LJyA2V4Yg/y/lXMySrJKPLVVwMEE/e9+nFbd9fSABUG5Sx47Aknv9TWNBE0sm0HDA7mGcKM9qaAhHyrzlQc/N9amdA5ALCRB0bHt7U6QsVECsohTnPQHgUWcfnswjACk4DOOpoAk06V47uJNoCZ4yMfWn6gPO1WCNQWKkKBt5b6VBfSm0S2fYuxSchTnmtLwtGdR11LifK+WDIQecADigDWvEjLsrMVVVEKQ4++55Ofaqs3ijUNH0y3t4S9vCjmSIA5LnrzUdwEeeG4IYvKzSKQRw2elU/E/2aW0gWGMM7OxaRzj8hQMs3fxK1+6RUlmj29QgXHasN/EExZi0WBjACOygcYx7iuu07wVJqGii+tltzbxxh2b/noe4HpXK3HhueadksgJD1POB379O1GgjQ8F6ktz4ntpL6PfBbL5gXrjaPTvUviS9bxD4nuHDRqrsAhBwAAvQccGsbwu01j4htxFI8crZjLJz1GK63w3pQW6uo5baTzEDfM5C9Rjr9OaT0GYWrx21gizQvKzYKpgjnqD9KxI9S3SpMV3M3L8Y+Yk/ma9afw/puqwyC4HkWUO15JTwSu3IA9zgmuF1e30iy1ATaTBLJA0ZK7jkq3PPvTTuFjLv7jUwlvGbmVYgu+OJHO0Z+n41RtpkN/HJPGGRWXcMYDYpZbu5BBifLgHnGRgj/CqSoW2hCPXr0piNa91C4uL1poppLZSx2rGxUKvYfhXReG9QmLiK7nwkhCO+OXOOlcv5XB+Q7cr8/4VO1w1okOG+dmyCOuP8e1KwHsFsBBZrEsCmMkFVTlgR171DrVskUV19qWT7LcplhnBVh0JrlfD2uTSanbrLKy7RtAI6f7JPv6122uWrX2lg3Do8TjO1x1qGUtjyy00tZLP7ZLMiwOTGse3GO49uaoZi+1urxxtEoJDg7SM+4610fii7tLaG3tdPsURRtVyfuE+wzWHfokIYRI6ryDgAqxx0q0IomIh1aAuTkckc54qQXD27CJg7BjlkVQNzA9D7e9K0rBQ3kQbGXbgZHbrU0iFYhvVNzYVCh+Uj/aNAiSOzjk3KsyqQCFKADJwD+X+FQ3NuIikQbbCibmK/eOWIGf896ZG4hwsHyZ5Ugc++fardrAJ5Rvl8qVc72Jz8ufvCgCIxmYiVY0iDSsU3dD82cY7nHFSzGWQCW0gjCJ8zLkH5QcHPbPfFPvSkccTTM6ztCJI2HII5J+nOBUFt5qJNFGJBEsZdYgOMnHU+/X8qANCPMzuVVYY5FO6M4ALAbsY9uPyqveRIbeT5XywG1lJGModqj6Z/SrUts1rKHedMxbhgHG4mLqB9aoG5klC/umyhHlMeFJ2qM46kjmgCKO3dd6XLOiBcKrD+LJwR79aLuRHtpCDuJOXTH8XXP8An0psZlukZCSq5aTzH/jI4x/M0/UZAiM8cipMWK7ccAD39aAMqCCQiSbbxEMlSeSa1LaRdi+QGR8EyMXypNVkw0R8wSHYC2VHI98+lSLM626koX2suR2Zf60DLQvpXjEZLgAjDGQ/L/8Arq7bsjAKjNb5wryyHLkelWbW0sbqLekMY7Fm7fT3pLuzEc6RiTfMVAVmXJJPRT+FIBIZn82Q2Ubw+X94q2eM8msi+UlxIh3MckMUA78j3rsbKwvEu5WEkO1GAJx271o38aO8DWsSQToCmHTk+hB9aVxmV4djZbZJJGUREYPPKng8/hxSwSw39zItu7brdQrMG+9k4zj86zHivsT3LzlvO+RivYjHOKl0QPYy3BSYNEGO8MB82Pf0zUtDNLRkjh1KGNnYuXyBXVXHWud0hQJockeYCCR3Gea6K4+8aiW5pEpSdKKWYYFFIZ6oq4496aw496kHWmnrmpEeWfGKJZPLJBO2Ikdx94f4V4pfvGkqZX5ivTGPxr3X4qq27K84h7AE/eFeE6ovmXYZCQGJyTxjHauinsZS3I5ZAVCncpYd+30pURS480sVxgYqR4RvVc5A4JBprBhCzD5cP8oPp61ZAkat5xVc/N1z2FPhRG8yNgGwMkimhBu3LKSzdfrUpMccWNpM3TPvQMrMV2KGTkZ5p5bZGGY/MOfpRIy4yww2MZXvQV/dIducnuOtADWDFC5P0psJ8sYcZzx061Kztk5AJ7DHSomdtvqQc8UCHxnzCFZVVvUU8lBNsCkgnB+nrTI+gwDu28Ht9KFUkhlJ44oAmUtjag6HO30pjMpRgCcr1I6jNNR3VmBwxHH1p6srFtnzZxjjr6/1oGQRphmZfudiTStsyWXORye9SgKR0OwDmozHgcdMdemaBChn+faTnOBUYkUrjIDdDS8htwY5U56011UFSevWgB5T5ht+YfrU1tGGuAMbuOlIrBlLk4JPbjFWYvkXCb9zDC47exoGIR9l27WwWHQdvxqFIt0wBxtODz3zVrbFGxlk3NlenXBpqlJAh2lNgHXigBVQBirAKeoXocCpEARQ8ih0J4cnlaJkTy9wyDydx65pY4SsixxyBmOTImeDQIuTzrJbGKIJ8znfzjAzWh4d2SyNnzPkfOS2MjBB/p+VY5xG5YBMEgAt0U11+mxr9hjYMpMo4I7j5sUhk0UahhEsRaSZvNfacbBuUgE/nSKiQ3DMp3TFcBCcgHCn+WeasSb/AC7iMYjlkB3yKMgHH8vl/Wq5tnefy0KqEw8kx743fzH8qBkcsSSSMELNtXa7jov3cZqOSNZbZtiIFLECc9+R0+lPtYis5UqZo2KkYbAyMdf896juRIjCISbULFvl6Kdwzj8qQFHVXQ2m21nLEABkxtBB7/qawuHiPl7Q+cZAwAPr+da2pRPEwYxly3GzPJHbP51jsTbv5UsKqQc8nP0poQ9FWWMR3AIRT1QVZswsW52+ZFOUUn7ozVTfIm9o8F/vEE/TtUluxWTzCoMjNnZjikBFqqxCCQQgjbjOTzurqfD8P9m+Gri+vSheQiMjvjGeK43WIgMEtulc7mx6f4130mnQ3Gg2EU8zI0ce6T3J65/SmwOes7lZ7UuF8obvlDnO1R/EPSufUGS7K+aPI3naznpzWpqiRQQYjXEePLBL8tjvj9KxWc8LGvyqM59cnrQgPZ/DWs6efCx0h79I5Nu8EMTx3BNczp3iTTZba8tGVWM6De+z5uD0Wqfhu6jh0Ce4tobN7hQRctOcErxjH1pfDV7o+m3F1cTWaTXJtN0cbg4Dk9D+HpSsM5We6gtL2OeznchGDbSpHGea9Qe8hgu1u9qyafJGsrFzkfMP6Vwmr/Zr+2ecxJb3Ev75Y1XbwcjH4Y/Wti2lZPBMRtAZJY5ijhuVA3BgP1P5UAXvF+sTtaR2cZKm4JklQDHHIVR9ARxXH6XFLdBJjvDKdgJPC88D2rShkF3MXafyol6MeT05696breqk6XbQ2saxoZjI2B1OSFP4Bf1p2A04PDkc2k/2mqxrGGYMobLHAwMD3IrjNRtEttSaK3kMhVtrHqCfappdVu8bHuCYWIZlXgZHtTJZFfZMBh1YHjrjiiwicR/Z4dsiEAHJJOSPwpvNwftQQMkZClcZxx1xVe5kknn/AHZZiD0x1q1b2++VVYYkfrGG/KmBr+FyINWgkdWkVjjbjqD0Nety2rxWJ8wGZZRlQedoIrh/Celbry0eOJ3lQ7diKflHqT/nrXeeMY7m3st0F2YY1UgBVB/Ws3uUtjxfxEkYvQWLMDwq+nvSmO3uUHk+aQSAhkbAHFOnG0q8mLhz7/KOaozRubciOI+Zx8uc9+34VZJJtVcRPJGy7ABkbc8+oqaF7COfZPG2wqRtDFl46VX0+1nnkiiULuxjLMOMtx/Otk6f5RWS4kjKwxhzxjufz6UAQz2yJE7orMJCAHx8oGOFNUyiWxk8sRyHAVm3blwCua11v085FkDRoecKMqfTj6Gsu5miEICQrBu6NuI5JHUfrQApZ5iISuHdtqnsoA3EfSpraVnPlyblilBMrAfNyeB9BjFPt5NsK3l6kdwm0bMHkgsf6fypk8zm5iFurIZiFw3p1zn/AIDQBpG/s2zP5YLkO/IyduBj68VjmeFomlt0YMC+NxPC9QR74DVBdGZpo5Y1ykikkdh94dPwqVSZlUshZE8za54+ULwD6jtQBXEjCULNxIqFyoHAIXA/Aio7xlEZiChkQ5J69Rk1clhISR43+ZWGSOcgLgD8sVm6iqxWAaIk5c7ufrn9aAHwfN91iI5iUbnt0wa0rFY4rVYpwPLbLI5POfT2rFG77O4Vg6L82MYP1/CtbSbAXtuoZpNm4gfNyvfmgC08IayhFqj7h82/PU47D29an03ULiPZ57eZIOQrL0PpWvpNvawPDBJLvliyUAfGIzyRTotIje9meAMy4LlSflXPNK5SLdhexHT7hnDqd5TcR8rHPTNTtI16BbSqVe4+aJgeVA6EfhVuxhCxwQb4ztdpCg6NmrkNu1qiTuqSTSyYUr/Ag4xUNlGLrlgq6VdQyS+WyBXZxxzxzXOaQjvLdWsiZt/L3MD1RRgjH4DNdbcwieR1nyDGMtu6H296zIlWKNngk3hiWLEYwAOh/Ki4ip4beWXUhcZDxO4GP7noPyxXaXJ5zXG6BbtbasXhZGhlKsV3fdJOf612VwMNgZx71EtzSOxUm5FFLLRSGeqU36U/tSHgcVIjzD4vvJDAZIkDEQ4Of95a8MlANwZCATncVxmvdPjDIEgX5gpaPGW6Y3CvBjujncZyd2CB3FdFPYyluSXLbnyAQpY5x6elMlYzndjAAAAFOKuwVd5AOSPcVG2QMJnC/rVkkqt+73HIPQGmxSMy89u9IpLIA3C4qXCKRsVs7eR70CGgBmxklB3BpZUbaMKdnbmkyQm4L8zHJGO9SpKfLUsPkH3QPWgZCscgDnouOuaUQ7FPmSFSuMjrUu9TG4dST2z2pqgSDBUuTn5iaBDDvJyihUz34zSEv5u3dtA6YqYSBYljQEt1IJ7VFLwwcgjI6dcUANIJbe7f7OKTGGx0GRjnpQhXL/KTgZ+lSFowH3cE0AN5KABtoGOaI13x5XdtHGSOBUYcktuH8PHvTlaUqVRsxkjKk8Z7UDQ5ggc7BwevfApI1XGCpIzxmmgPvCY+mKdIGznowwTmgCeNQ8m0kAZ4FaMt1IYmV1RVABIHc1lQD9+CwOWOc1faPzGlMb4XAyD3oAjjCeU79j0QnOaUkZIYBEKnb6/lU9rEF3ADODjPfpSTYlDfuyVjPGOWxQBHBIBbqvIAB4J4P4VKk0TsF8vY2eq81YtiAijyWYsMEkepppl2sHVFQDjay4PXtSAiu2QptLAJnOOmck/0rstMVTpVt5SYkCLsTPsR/PFcNuQSOVUNM56dQvJ/Su10K5aXThN5YaQYRWHTqB/PNDBGoYf9BEJbLPnc/r97J/w/+tVQqSjwxSBI1HlmRu4ywx9cUtw4KPBEzjf95hzjrwPwP607aY0jcMMuC0cbEDAwRke+TQMilSSMQtIiK7A7UTnPzEc/XIqG9jK53lSxJAUNtXGG7flU0OZ42c5QCIAu5ySN2SR9eKhbNxOHyiRElUxySM9/wIpAVltknsgrM7yhiN4zgcAjmsK9tfJlJuGLDJClR1bqM+1dO0O2zYecrx5bJBxtwMjH51z00jTn5yWc8KM9BjqaaEVbmORlD+WS7qGbHTnoafATEpVzhR1YDp9DRO0dpsdAzMyAFScjHqaeiefp90EPmTnjB6KMfqaAH+FrRNX8Si4lT/RbcGVx1GB0H4mtrVL6aXzke3YXEgI2qPlC5yPxrR8K20eg+GWklC/arnBOR0XqKxb/AFJmmtWExcb/ALp70t2BzGrxyNcogzJIwyUX+Q+lXbPRpLiJDgKWB2gnuOxpbSW2i1e5mmITylJXPXd7VDNrtzK22zBV3bgr2+tPYCzY6ZdX2n3cVsMkLlo/Ug5/xqhcX7EyiSJkm6Zbqpxiu68NQNpentLc7TOQSwB6nOQM+9Y+rx2mpXkUd7Oschc5l24wP85pJgcjNPvjO4HzOnmFsnHPAro9I1WOy8LxpFsacTtIF7v0HP0+audmhtxcSRQSOwB2oSOvvUtnbhriFIgWyhJycYwDkfmKoBk0rifeN7hiWxjrTLq6lm8qLYUVcYB7/Wt3wtapca5DFIGCFHbHphGOP0FV9WgW2vCkQLL1JPJI7/y/nSAwZldADsIU8ZI604OfLYYAwf1rRuypsrcFQGyzNzwDwBVBdpIXggZb/wCvTET2sRY4LSMD97aOc+ldz4fsop7UO1qjOAPnPGMYrE8I6f8AbZxHuyDw5H8NemWejS2scMEUqKNqkgjJ4Pc+9S2UjpNBnQSERIigfuzCv/LP3HsaoeNbSylt5JJZHmiKFRGpOAfXFbWi2/2UfaJxmXaxJHQjtj8Kp+IZdP8A7NuZpI3ifB2E9CccVF9Suh4myWzK8YWR2jGE4+UfWmLaXEUEdxDIqEAb43P3utdI88UUBaaLyw5yVYdRxVaOztpFkeNmlTBZUP8ADVkmLe6RNbXCTROV24wyd+nb6mppfOcKLpi6hNpUdWA6ZHuTWbqV/c3Co5lPB+6o4HsfepIcT26PltqkF8HkZPrTEOmkjV8LvjUcjHJUj/JqGNEWRzOrN2LMOQOOcetWY4vLhkCKJJDgHcCW3dcj2xUqhbl55WLJncUJUgggAHI9KAAQRJE6tcBUAO0L8w6kAH9D+dUnlZAVmlcwjLnZ1VgrAY9sn9aWNoozGq+WzyjYTjG3IGfwwcVGZYpLqWSMFQpJXPTjk/0/CgC6Y5UlmWMedHGBGr+mWYAj1HvRiSIPyAi74tjd/mAJ/WoFYf2cqNK3nIgCnOMAfMVP03ZqzPJuhSXYTiJTkjuADQBXlaWMzsEwgc8Dkjr+lUdTCrCJd+4ONxUDpkk/zrTnJReCRIQwfA4I+Y5+vNZuoxg7egHAwx6Lyf60AZ8QzcMPMZcAY9K3rGEKvmOZQxyVaL+Mc9qo7oUldSRtOBkDg8irdtLIkmLeQhduMr1A6nrQBtWdi0wMyzMgdRiQj5lPetA3jW8wsEkeWZ8b8/LnuKy9Htxd2citPIGiJIKnhfX61pahbMI7W8ZkdoQDgjlz9allI2zctaLI0MayP95FA6diKu31yILW3kZgHwCgU8kkVkadf/aNOkMuA0ucgds5qR/nhtxM4jYqIVVjwMHrU2GaMUf2tI2lbEEY/eO/du9ZWptZWhUuH8tlywUZVvQfzpfPubnS4bL5PnBCMo6gZ61SUW/9nRpdsvzcADJ2+xpALo5ja9imt49kLMMZGDgEV2Nx1zXMaXNFJLDHaqfLiPzZXHcV09zw3FTI0RTloomopDPVuopppSdooNSI8v8AjAyCIBww3Q4O09twrwdGU3A2q20Pn6ivc/jHIIwMKGJh4Bx/fHrXiVttMyHdtG4dfxrop7GUtxuSZI2AHLHA9KSVBv4YY68etSythl2kEgtyBiiRlB4POME9MVZIkQyVjC5zyKjc4mJVTz39qfD8pyX6D60K4XKtwo6cUAKuARtOcdzSqhKyYzhT+VCqwjKNxuwRkc/hRl0yVK4I5BFAhsuACTkNgcGkQfLySPQZpYmV0AJUnOck0kW9t+OQylaBjFOdvA9fenY3oMBvQilBZWDIuSDwoHpSSMS25chSck7cfjQITcFJ2cMR0x1prbSQxByTz+dObKklNvIwDmkjUMcnAGOfrQAgjVsjdwOTk07bgsqNlcc5puQ2CmA3PGKkdWG4v07kUAIpIKsgGBxikckAbxliO/amxOEdXGOD1NP89vtYdVyc7gD/ACoAnsnZrxEcA+1WrzfHcuq8lsZUCoEm868M7gLj06k+1PuZo/ND7vnUdc0APIkKkkMnPzYPIp0ecsrOWwoOc4yfepEmDwoCpdznIP06ihYVJZYIycAAN3PvQMbbGZNqOdmfudweehqVZ5hCRNGGwNyj16YqrJEwCqxYSOCCCclR/jSwTIAADvkXgBuMDNIBtwgMpdi0eBk5HX2FdRosyrpzQQ5aQcLEo7E5z+tc0DJIJHAVlOeXPf2Fdj4Qh8u1MjoqBipAHXqAf5UAW4V+zxqJhucYUBB2JH64NREXDGEEHIi2jHVDzyav2pWJFDDMh4PGTxsyP51G21lVkgJYt5ZYrgk7c9PqaBkN5BFG+yRmVXVVctnhRuOB9cYqUlIbJX8kqFBwB1A4OP0/WiW/sZZ5US4iV2PEZbvg49upNSX11bRoDNKqsc4zjnDf/Y0gM6UJPp0gki2R7D+AJx/T9KwYgjMgkmBkPy7CuOg/irpPISS1kELjyWBCN1wMbv61iapbR28uZCXm3Ak42nGCOT2oQjKeQSYijwspwoHp9a6jwlpSXd/a27o374l3I6gCuaQb5GPlbS3ysh52L6g16N4NxbaVf6o/DOv2e3/qR+VDGZniSSC6u7gR3gQWkgPlgdTwAPeuNv3jk1Gb5B5UMb5I4+cmmXNs0WpS3AuT5jS9HycE85qrcn9zNGJQznBZl7k9qaEyCyt7a6O2SR1k5YsT96uo8PSafYQSfaYrSaZVDo5A9e5rnI5BCc7A67Rw2G59q3P7LtX06CW/RzcSk7EX5eOgz7UMDp/Eesac8MFvEkbhHUecnAJOCR/OuE8R3Uks7RzxiNzgkofb/DFWIoVhuY4J3cRQklY2HOcckdqyL25FzdM53/N/e5IHpQkB0Eek6bB4ft5biKR7uZGlLp0AOdorB02VLWR5x98cIjHOck5/DFdOms/afCkViYCj7tqzEYAVev161y08AwQM4UZO0ZoA6bwNPv8AFBaNnKpBOwyBnOxuf1rP1pvMvVKAKQgH3sfw5/DrTPCN4ml60s7t8jxSR5xkjKnt9RTdQSY3we5bLy/vGB4xk8/lxQBWvAjXCoM7o4sjjg/xf1qio3FfIjVuDzg1PdFoZmwRggDOcnGcf0FTaOsklwRGNzbCSB0wBz/L9KYjuvAsQiim2lS7dGI649a6trkQvEJECsqgbt5GCPQDtXEW07o8WYZI4g23KHaWz6+wyK6O41LdHaPsgzGUGwn75754x1/lUtFI7DSr+6ntZFmYJuQLETxhufyFV9cnludEuvOgCtbqZGU8g47g1kW2sO+oXlvfor2yfLtik+bnnA6Zq7d+KdCtdPlhk89DLF5EaSR5J4/WpsVc80udQiMwaWIknCqT065pt1Is2XguIoHz83zYLBv04qa+0S6vbkyCBoY1UYEhCBfcinppUtoPPuUBtlXKSR7Xzjrxjp+FUSyJdONxaoPtiyKQrFWGeQdpGRVURvYXE0ElqoiYmN3U5LEcDHelk0820qhpnAmBYbV2kDrnAPP5VYitL7UbZGa4KwpKXZwwLtz6D3piGHUYXvJLKErDAV2Ix4dWGAM/hT/Mu3M0UZQKwJDDnbubccfUCsm40u7RWkeTzrYMzMq53cHGSPrUd6stpqRjVpFjAwwTjtzyBQBauEKSu8losoSN4iV5zkbVY/8AfJNQXcKqu5yZAQSrxj5njGAOB0PFNjvrmIkRFWXLAZ43DnqT7nH50gNyrSSxwhE53bejDk4+ntQAy2eTdcSSI0jONyMcY3A5x+mPoatF7hbWU3O1I2AjYDqrdP5fyrLablkG9YuQyA4Xd2I9KmNxJOkiqHk2MGLk5P1+tAGkrCQokZRjjD57ADms+7mKweWuxYXjXlhktgHP+FWbMwtMzI+x2XjcMDGM5/EisufyWYvvYKWPyOOVGP8A69ADYH8mQhhH5TEbgvYZrRVAuwxtiFwcOecjpj2qnYkNJIrBWgYhtzdgK2hLIMRwLaorDCJnlgM849aAJLCdrJdsWXaUt16EitW4IklEU7EhwHVVz8hx3/Gsyw3XEbtd4QqGj24I2596t2khWGaOFvMgVdrOzck8dKllIuWUPlWLncVkDfMD2A7irF5qcTxGOKI3EIP+sUYHJ5FUriSe3jcb45RuPzH+Edvr6Yqna3SW8T28yOvnZUxgYC+hH86QXNfSIZo1Z3mUFSHCo4YBcEdqdc2yrKhMm1dm4H+8xPFZix2Vj5rCVBcQjHLAeb+GfpSQ30cumLJcMRdMwiAHO3nNIZv2sUivA/T5wSR/FkiujuBg1yGlX6JJb27SGaUsV9DjPBIrr7kelQzSJTm9aKJRxRSGerHpz1pO1PxmkIAFSI8r+MDFGVgSuIeoP+2K8KCn7TtU5BbGc+9e5/GY7GQjLFocYyP74rw4KXfKqQASPxrop7GUtyeXCwpn74Zic+lMBBbkEntnjNPnyHBcqVcZH+c0kSswVsAJnb15z/hVkgYF2eanCA85/wAacgUqwJIYnPYilfKBwmMHkFT+uc1GJHJR5yzDpu60AMkKh3ZiuR2z3pYyu4AOrA9SaVZPMlM0oyq5z05pYQjsdqFO+MigQpJkUsCEAHABqNQd+0t0HQCnOHHpu3fhimRB+Sy5boDmgBQ3yN5YwAfyphw2FGCrdcYp7Hbgrkd+O5p53MjHABU9+vJoAjRUXCnhuxzRGisCXH5HGaXyyTuZTx3x0pjqQVGQFI4oAZGuXO35V9SelBchCmQ+T94d6eEXKgNyASeetRldq/M24egoAk3oVAMZwRgc96MNhScKQKC4ZsHBx0xxSiUnKgk8etAEtoGMirGF5OQKmG/fN5qjpkgdqq2q/vBliAK0GKMdw3iUD7pOc0AMVCoJG1zgnLZx9KFZ1Q53L3AXofYVJG+1cSqSRwVzgg+v0qNJdzyIj7EI+bJ5/OgAJRQAQV3tkKetT2kXlSFmIxgZ4zzmnQ7W3ZRlSMcF+TVK4nlmSZmYqq4VVHU9aAJpnR5yqRbz3PQZ+tdFYa9a2mn+TskV88Iozxz3o0fwhNJpB1K+mht7EgbWkPB9qpxxafJqcUUTfbFHyFAwHAH8JxipKOksr63v5i9tIUmB4Vhg4yD/AEqr4hvVsoZEhIE5UgKTk9ufzFYunWu7xKkEsM9uIVdlgnPPT8K0PGNviVbo7tkbENjg7S55/MCgDk0hmnuY1Rj5jfMRjGzk8k9v/r1PNZXCBAG3SyrwCw4X1P8AnvXQeFtLhIke9nWG2bBlmc88gEKPfGDmr13e6XbRbY7dbpI3dC4yxlyPkO49uOlO4jk7G/k05P3cjvhvnGBs+lb1zMuo6clzDBJ5kg2yE8ZPrn2rAum864ZlgWFuhRQRj/PtW9od3KNFngZm3QvtjGexyKAKWlW7yXMcUnLu4wucsW7D24NejeJUXR9NtrCPCiGM+aoPRm5Nc54Otgkkl2+wtbAsqjGA54Wr/iIG9tre8urxvMZ/mUEGPA/nx3qdxnH6nJFHFztPfaSeT6k+tYsiIhbJGX6YPGTVnU5UWd1eVHVlyQB9zn05q/bz200SvFa27kcABOT6kkYqhGbptt9qu7eJhyZNvXgV6dqVrBFpsZXbgqxUu2PlHCkfjk1iaUdNdomWEpI3GNzBT7ZI/rW7q1xAEFvGVcqn3XYDYOQemM4+akBxeqzBrpp9qKYv3Y+XBPAO73HFc9HLC93K8kRJc4wF4B71q6zdpNcxxHmJI9hPc9T/ADIrLb/R0jfILjkYPX6/jTQHc+D9Ns9S0VobtiIkuSqSA4eNmUYwPQ8/lWF4p8H6vpatOjNPYj5vMXqM5xkVqfD+81CW88jTjtFyNs2zBcYJ6enXrXqthosqaNdxQ2rR3EuVdpDneCuep+o/KpbsUlofP2jQs9z5kr8LzuPGDjJH5ZqzdXv9o6pczMM7nZxngKGbPPpxVrXbT+x9XvdOiYBEdlGeeCR/Ss0s6tIky7S6IHXHJ6DNUiSpdfupEk5JZUI4A/z2rU0GAs6+SxSYEYye3f8Al+tZ2quq6hL5ZVkVtoyvoB7Vu+GbaVy8+MjHzMvQdO3X9KGFjp4rCIBtzsHjAKlmOCxPJH6/nWpYaTZTWXm6jJ5UMb52swEjHJ7dh71PJYRW9rEzOjiaL/VjIIOAcqO9S21ztEEbKtuudzggszfU47+lTcpIpQWtpdXixi2CR53MwBkJHbDZJzitu60jw9BbOktgG8vgSSSEsT7c5z7CrunSmMDzArqQDiPIGRmryTKq3Ahk8qaRf3aFd2Tjk47mpCx47c3d1C9xHayXTLM/ypzhCD6nn0oFrfSlLe5muI4jwcsM5I7Y7ZqLWGkGq/OxIDfeYN1z1wOn5VNNPFI6qJHUOwBkjJBzntxwKsRPcWpsraIy3TXSkMgVwMDj1FR2ESo75uZ4m3YTyiM7gewx0qV7eSyhWSweTHIdjhjjPpmp9AtIZLhpZo1CYDbiTn+fFACalaX8MCXSXUcjK3zq/Rh1IPt71fsJjeWIkS2iiRCY2l3cMwXOSDzgjFXIkhv2UHdKkfROg/h64/zxWdr2r6dZxfYrm5AkiAGyNNwBBO1jgfpQBmLNKl3dQxW4nj3GTADIVU56Aev9axdUa4msVk+yfNyRhiGXOeCD15wK6g+K9MMRLTF5COW8s5bH3T09eao3kKXl5JfWU6TKH80kOA65AHH4j070Ac080yyrGeW27gyAH6nOPw/Gogskke5ofLCZ/eBeW9s+tdBc6a1ngyhU6IBGPlJ68Z+oOPrSWkquHUwt5eR+6HV92Mj6kAsKYjAWeWF4BMNkY4DsvHH4VNeQwzxJcb089g2/YcLnnjFasyCQbVdGEm0KrHBIIPNVJbayjvxDJGUJRmZs8dDj8/WgDGjBguoXVV+X5cju3uK2Hu34SQRhHON56j8vpVjRYLd2fNvFOCgKq/PPfHvWjDawz3aIiiK5VMkBCFBBOMA96QFSB5EdrNGgdgMHd8vXsD3zmtVNNN/aRxXA8uNQXSKLhpQoxkGt06Cl7KTI4a6BBcMuEPHGPQ1oaVHB9mtoLiQZXcQVUnnpgUmykjzc22oyKUijm+Vi2MZLem6rMtndTRwtdIAztt29Mkd/pXeWqi1u3tbWVAomZ2QkEuMfmKrf2fHNK7tbyITlQ3mds+np+VTcdjAg8MT3EgWWe1iijQmQRYbnHQ+lWYbHTrOKabc8UwfAZgG/4FirN1iGJQpiWWQ7uOFI9QfT2NVLq2m8p57mW1yp3g7w7dRjA7dKGxobBa2o1ATwTtNO0iyF2XbkZArs7kcA1wdtKr3tu6OGLsucHLHGOtd7cjAqJFRKMh4opJelFIo9bHA6YpCadxjnrTSKkR5R8ZgpMW4dIc5wD/EK8Pkl2zMIyWBY42969v8AjdGTFGwRWPlHGTz95a8Q3J9oiYKSowSM10U9jKW5PdRsZFDL5Z29AvSoYnKqABhTgZIqzdN5rtJswjDK5fnNRxxo2FJHTdznFWSRKpJMYbLdORwKVNxUDeRg9DSltgAUlcDsOlREs5bYW+p4zQBMVwjIRgsc9OlKxlV1jTOf727IzS27EKQyne3Vz6UMQkm0xhuflI5A/lQBFljGW5+9nHY05WVjwMcc+lLMAYixjYH17ClRWWNtqjAOeaBDHQiRVIOAOuKaSMEbiQeTkVYLtINoB2nqD1yKikQCI8fKPVcUAQySsdy53A9CBTVT5gUyWHZqe4CqoQgjk5x14pyMXYkDA9AOuKAGLG27gH+fOOlSjD4V0AI5JHWnESCVTtU54wPTHWoWYfxMSPcUANcKGZgBnPagsBjaDnGcgd/SnSou3KgZ46d6aWCxlW2gnv3FAEtoNrK+OB2NaUoeRlZsBiMgoR0/Ks6zeMSjh8449quTy+VOCoxuHG00ATJKrxOzpvRB95B0FDMFWRSm9QR8wwGUfSkilC2xVQqlmyDjBPsaZdsfs5BVY+R83YfWgCOe58ywYCQklsYYdKgaUSrGgQOEBYlR39zSRxMwKbvmJOJAeDUe14kLDlvu8+lAHfaNHH4l0qz0271FraC2UkZUsjEfz9K1JdGsbK1vo7RxK8siohEewAnuATwK4rw3r0dgqwy2xlj5yQTmrer6vDePttXkiGd6hieOO5/GptqUiLV7vzmaafU0lljjdYlETFVOeit6Y71avdRj1XRZVVm37EUhgcg7jk5Has83tu1g8DQqNg2pKwAJX24z3qnZXj2lxtjJcShkUYBwOxxng1VhHbeA7G01T7bY6g24xuZoFAwJQBswexGO1W9T0+z03SnhdZVEimbdGpcRuCdvGOmePxrlprtLIJc2xlt5hI0o8vrnLc46elat74kGpWkDzpNau4CyspwrfqOCe1SxnPzSG/kgndtzYO7HbvVu2tXjsZpbiUszkM3lHOB6n07VnXq2dtA6WVx9okbG98YWPrxnvVTS2v7nUbewhkcCZwm3HHJApiPTtNhl07wHdsYc3F6+MqoJEanG4VwCWctrYS3N7dS7+fIQZIcfyxnivT/GDfZbcadE6kLGsEYAyMgfMSO3WvO9VnWS4SNWHlRqFUkDoOv+fepQzClgjMUe7gquCy4O4+pqO28rcVSMspH93HPtXV6V4cW/Z5LnUVjjIJCwoWyeu3OMZrd1Pw1oEGlWd1Et05YbGkxgh/cdvSquI5m50bUbSGCS2E8kbL5hiQ45xnOPTFVNNu0e5upLkY3qIwp4AJ6+5781310pfTHbT5IwxCospJyinPH5CuAvoHt4bj7QxYsQzAe3fNFwM8KbzU0RWyobIz+lRy7h8kZO48EcHkd6ksPNJkZA/mSdGA/Ln86Ro2jY+YjEcqxOMjNMDrvh9ezafqEktvGkc5hKbnGOvIORn0H516/4dvbue32easrjh2Py89Djr6ivJvhhNbRa8++KW9mZVWKInhWPUntj/CvXJbh5bMNbwiG4R0/dJgZHTHYDp19qzkXHY8l8eWCR+N7tREwEm12CnJI25Yj8e/vXOK4N3507xKkEix726yben4gZrsPFVhr0niIXcluiSzxgxlmGVAAyQRnvz9MVwsUQl+1LO/lyj5oQ/AkXpwPXp+FUibGZqMnnXUrFU/1hOVPHqDXceBbZnV1nWNRziWViqg9uevr1rg3BRmXI4xtJr0Hwle2os4iIHRMBZMqWXOfmY+3ApvYSOrtCh1YRQESJEoVZQx+VWHI598dMVp3kdwL9FumjZGOxLeNSBuAySeuaiuElexnvYJPJSPhgpHcjgjsQAKmtJpoRJeXiwSSIu+KQNwUzg/8AAutQWXbd2sZozdrE8hXKxxk46Uy9vM+dNbxxLqEKbkRiOh9CR1xV2yvp47aSW6jt8Mw8kJydp9+xrG1yzS/tpvJeZMqQWH3mb0zjgc0gPNNUdL+4ne5eyhmLE+Xgkg/3WIqikjPZOjJukA5CqTsGfUCtODSY5UkS5Ux3EIJdyQN+D096r6tewJbmMKrRkAEo+0Djjpyask19Pulx9nnmiPyY3oOQQc8Hvx3rbknFzbr9nRGlAOxX+Unnv7cV5zLGzmWQ78jjeTsB/wDZjW/oN02y4W5O8N0jXPXnHy9QM4pgHirUbm0gt7KJ1hvJ33N5T4KgcYBHXP8ASuKkgu/PfdDMz5+Yshzz/F6frXoGpaPHqlvHLdnZcIDtZMYQAE4GfeuPsND1PVt3kA7BIIiHfGeM8DvRsBTh090ZisqKMb1jmOwv16ep/GpLe0kOfsNxG86DLx5AYHvtOfmr0qy0ZdCsFsrnQrW+vbg+YXflVLdFB9u9cyyKl008elTw28RJuFJ3xKoOOD9T6UXCwkGvjUbQWmrYjuY1Kh2479cY4IrQuLWMEZlXYYthc/LuG0bCpHVhzXM3FvdSXcrWYt3t2dkiaVFJbtglhu71YWzS0tD9rnjnMZVoooySELDJA/IA0CLUsQLxyFtqAjc7YBwCQr8+nTFQ7ZxPaNKiSoofJY/eGDz0phRzAjsqvb5AYbyWIOM8e2afqunPFZpJaosieXu/1rEqec4Hp0oANJult9YLMqxqSSfRDjj+ddvpFvLetm7ZBIT+6bIJYnnArzKJBG211iCjBLMSeffv+ldfoeom2kDags4gUBEaOQFOenTmkxo7KzuoZWInnKiFiCw9c/zHpUS+bI0aKYUfzPlllBAjU/xKR+tYcbQjU5oJjvj37xJLk8nq3H8WK07y5htjKmJRaFiwYZYEd8GpZSNmexQakZZpIlj2jzJR9+Ttgd8Zp2zzopYo9kDY+UK+CPr6Gobe9jlU3bEMixkIDkb1xz1rFnuZFkeeG5LcAOxjCoT2zgfrUjFafBMd8fKJJKROhJxjgp7ZFV/JVLn5mglcjbGZEXBGfvetOvrm5ktg7bHurZQ6MDuGA2ODUEMrXtpdxusokVNxbHHqV/pQBTi3W+reUIIlAOFKLgDnPpXdXP51yNpA7XRCW/lMBvfnnGB0rr7gfLnNSyombL3opZRyaKRR65imH2p9NY1Ijyj41nKRL0/cnpx/EteIOwJAVNuBj6kdxXtvxtcqkZB48k+38S14o/mR7CWAzk9c10U9jKW41llBZBg5+YgjGaSIM6A7sY4ALU6IzO+5PvMcHtx+FXlSO2lGU853688fSqJKNwqMQUG3PQdM+tPZVKqJiVQDIArQui0kTqbPbjHIHI/GqHR2wrElcfN2oAQHdypPlqMYPp9aFkEjZABC43D1pNrPAAEC4PPzck/Sm4XJyTu9elMRIwADbCNx6ZprttbJU+pwacj5RY36Eblzwc0xznHPUcAdaAJbW4RZgxwd3JBHGevSoWCszN/q1JyFxnB9qbHCxcDovOOelTK3DK+0OBxjr+FAETkEhScLnIyOlSwxYUyJgopz9DUMiFZssVPHfqKld5ZLfHykMckDjpQBF5mGJXAYYBI9ajcZwBhsH0NTgAoUC5I64qKRAjEA/KoB49aAGycse34fpTI+FYY4JxjFSogCsWI2dj700hmwudgPegCW1YvcgSZAxg4FWJ03OQzlgAQSOaq2qEv8z4BGCatvGwUBlOOO3H40AOjmydjgD07Y7U9Yw0GxwrMB9SKIrcDLFNxxnC85FVmaNmkWRVzjOQcfhmgY1GaPAkXbnnHalCC4RtrZf7x9BRjzCO5wPlUmuz0TwPe3lrHc3bLYQumFLr80p64ApN2CxyNhbyidC0eH3AKTgjINdjrOl2j3cccyeV58YbcgwQen41K/hyG0sLTULCaaWaKYi6VyMx4P93096t6tPDqtgkscyx3cHYHqB2/Kle4bHF61oo0jG+fccgjjj+ZqppczjdFBHAZVBJJA3cn1PtV3xBfJqMNqFP76M7D7jt+WTWQ8JDfIRlTnaDg8VQHZo2jXFozXNrHPMxSOP978y/Xp60+bw/pt48cVg8ghAw+2TcA/cYP4d65C2nZW83ykbdhXjYn5+vQ9utbVnqCQukJgingkDSNhdp29Mqev4e1IDXutF0m00p/MhmYwBgzLNllbI+8AMDg1seA9D09tZtdQgt5Ilgiad2lJBY4wCAeg5rAt50t7udFZvs8mXjgc5DN05PGegNdhagw+Frgu4jv74efhv4I14Ufj/WpYzG8RTi6vpJ7h3jl27wvTCE8fia5mz81ndIrczyh/n287AP8A69T6hcm7dVclXAG8Hrubv9BjitDw5EmnxTNLC+HJAk52sB3HzCmtgKFpcPAbh5luYLraWjRIiASO/vTP+EjnfTbuykTek/zEE4CMPTjv6Vr6nqz3Q8uGO3RVUqXJVCR9SxNcwVtI7d4YiiTBhmQSbxj1FOwHWaeZR4blmRVhhmbKLJ3wBuYe3tXK6wJ5blIJWWPdtZUXk47Z5/Gt21ITSo/tE7rCF2Ie2OrNj9K5axxNqc0zFtuSBu688A0gZfhV4UIjCOEIxg+1ZkquwDyJsQ/3jnn3rQldrVmWNNpJ3HPQjFZ8r7x++iBBAOEboelMR6b8ILF44L/VfISW4jBiiIbHHc4rS+K13NYR2s1nLKsb584pnjkA5P6fjWZ8LZI3s7m0SXyg8pwRknkHg/iK7a/0q01fTxaTTFSiBHXfgucBsHnvj9Kze5S2PD7jxReMojNwrwq5YAg4APTg+w6elYdzdTXLhnkdwgAUk9AOOPQV6He/D6wS5QLqWA+44K89M4rnPFvh2PRb77Nb3kbxNGHRiMFie1aJoWpzLEM2Rn6+ldd4HvPKu5EmDSWzrh4kGdwAHX2HJrkYwPN2Kdw6Y9a3fDvmxXcXlqs3nBlWMgYHGDmhiPWtStIZtOEaHMSxFmDPy/dSAOprQiEMfk2jW0jBjvzs4PTAz/OsWw0+e30t8zylUG4mFADtzxyea2dPJlVVW4OwDIDH5iMHrUFI1ZGs3Tyiyls4wOdo6Zp1yFS2GD8oXAx61kNdQWcpEaAsGJYDoSTxk0uvyrLpoG8fadpYIG5VvSkBwwt7641hzdW5Te+2OUMrFBkk5Ge4rLvzJPHfRyIv2dCNqw4DZA4Of51EbzUpNV863Dx78DbITt4H61o7ZLdZJXtvMZo8yOWzn3FWI5qxhmed1EeTx8qp8x/E5/nW/PA0DZSzMRzuLqC5I4xkjv1q1ZXEM87w7nieXnOMHoOn5VZkdrSCKKF1z94EEsT0JzmgCuDJcLJa/NtKAs0oKkZB9u1Oeb+zPEVpcwbhbMFX+9jjDgjHB/8ArVNaC4ntS7zIrs2MoM9iMGtSPTbW4g1O8ljMjxQ705IXODk479BSYzorrXo3NtaxxRzux+VSoO0Yz/KsnX9dtpLiGBbZ3tfKKT+QgAZc846cdefWubkabT5jLGrHz4gI+OY89TgdO1XbHRrzUBPdzrCs4WOKFpQwQR5we/0P1pWsDOJup4E+0pEGeOJ3SMS8E5bIJzzn5j+npWdqLDftZlaXduco3AJ6flzWh4ssW0/WJ4kJmQ4eJydwYgYI/PNYfLnGFULyFxz/AJ5rREktxf7lWMRrlW6nkg59auS3jrZuIpFQOwDMoGcD1PpWRkFC287i3CkZOKmx5aqDuG4fN2oA0IJguJfLhMnynccEYHFdfo9tBqEUP2i1ihhyHEls+1lI6nBHNcdbJvsXKb94OC2Mg+n9a6bS/tVtZhVglcPxHwCBmpYFu8QW+qXCCJzbvIqh855/CupvIo0tba0Q7/KG5ygwM+lcbbWt1c362h2/bl+YShiAQOqkdM/Su8kkNlNafZ2ikkU+VOM9Ae9Sy0P1Z7W+09vMRUO3ERU8k9/5VzqwKLEFRMHX72W5I6n2PFdbPd28lkY9OSL925IJwSxHX6VhR6TJcwTZd41b97tzkg9wTUIZSjjkH2q1mQW7ooeORf4gSMe3p3pNNcRvcQRsVdfmwxyevOf8961L6ZHsQZI44lQBEOQxIBGNxrFtbI2+sMJW2zTg87iQR3P0pgaBkaSeaRlHmvGd3PIA9PwFbtxyorkbKQxPeRlg/lwsgY919Qa66YlkB9qhlRM2bgmilnHXNFBR6znimGnU1ixqRHlHxqXekW44xCx5/wB5a8QicvKM9ScbTXuXxnjJijK8YibJ9fmWvD4lRJ1DZ+XvXRT2Mpblli9vI0Sj5yeBxWlp2nS30gM00cKsMAHg59cCoLaS3i1FprmMyJtyFJ6n1rRVpdTtp5UQQNbJuXHBAz69TVElG4skBkS3ug7L+GSKpebLgB02r3bvXRaXp8E+mSTs/K/OQ3UmsrycwSSnkb8bepApAZ+WVpAr59Ce4qNfmyrgYxxg08LnKITuJ4GK6LRNJtnliEiiSTncDwo9c0wOaSMl1D8npyeAKUqcKuOR0xXYT6fYRxzzvGphBI+U5yawxHaxwGV1Hm7sRpjAA9TRcCgHfy/lO1idmRnFM/iLZAYH1HFWzJcLaEjY0LH7uOnPX2qokDOC8e1iP4QMUARMm9VznA7+tNEaqhOefX2p+DEF38tnOKZJgMEc9+cD6UxBhokAD4HbBpTjbjHzcZPrUTjJBVjtqfcrriPO7sT60AIU3fLwFHp0xTJNqkg5Y/3qUsUjdX5YHikZRKoAGGHPWgB1oEVwHHXIqx5gjXGN56cnvUcIUOrPgKBgDqeasnLOMpkAdSuAQKAJ7coJHPT5eOe/1rrfDnhWGe2a51XKRyx7o1HGSTjNVvB+gDUZFurgFLGDLOW798Cug1vUhPOkkYJiCBI0Q8BelS32KRzWrJp1pPIulRRhoQCsjsT8w/nWx4X8XmW3K3371skMpfCoAMjGP/r1jXwzGQIVWWaQxqpHIyOtEmnJYQrFhwk0eZAoyBzjOfXNG6AvaxfQXVytzFcSpI/BkiAxt7gg9awbq/eSfzYre2KxE+Y20jOf7wBxnpwKoaDYi4vxGXUIGJIYc8VtW4bTriKymjH2W8k2OTg89P50bAZkTWcjkzQrMGbkR5Xp2A/Kqt8tuk0oit5Uw+3Yx5JPStPULWPTG+QtmRmCgjGDwP6iqsqm/wBQQhginy2CkjkY+f8AlTEUTKk7yNHEsar0Q9Me1VbUvuWJ2wNxZQ35HntxWvK6rGjxEHMeJNvGCeAfzNZVvLHbXYd1Dq3Jz2GP/wBdAjW8M6VJqWuwQqzEBwWfpgA8/Wum8cahKutLLp8YC+SLfynPHyng/wAq1vhlpzQ6Je6rIGLP+6t+cDac7j+dYN+rz3bvtjKNMXy38IB6Z9z/ACqdyjGknkCNLIHMkab5SRj5ugH8qxLzUbmeMJnaBwfer/iC6khma3dtzy/OxPf0/T+dYrH92Nx5PpVoRNpunyXl7BawfNJI2APrXceKdOFtYQQiLauAufLA+VeCMjuTVD4c2Jmvprzbzbodn1Peu18Qx/aNPaPzWjwPvAZAVf8AEmpe4HnF5do0PklmEcYwo3fkBTdJkAtjiNmTdliTk5qrqkKw3bRZDISAZAMYPetKNB9lE0CGKBR5ZkPTPtTsBTv7iRsmBmwx2qB0xir9ho0zael3OxtoWOxZS2fMI64FZ5JfYi8uBj3P+Fd34U8Tz2Vj9guLOC4RNxjjl7H2/ChgQ6BqOn6K6lbu5fc4dsIAcD/9dQar4rdtYa4s2l+ybsIj4y3XljXQQ63oV3NG2o6OAgXEjQ5wv5dawL++0GdmS00jNvIw8sjIO0Hr61Izn9V8QXk9yZBcbZAfk8sYReOwP0rLudTmu51e+Bm2jADcEYx6fSuq8S2nhuCwiTT1uftuAWZvu4x6du9VYT4fhsGBhmubxADvIIVc9M1SsI5id7YyK0ETqD0AbP8AntW7pFxbxW89zM5VlwqgDlT2wapC8to40lgtgsrZ/ekZHHbFVb+5N/8AvZFRAoHyxrtB564FMD2nw9eyXlmloyNEDEGaRvmxn+fep4oLe2tWSSZ5HGMHkcjp0rh/AOpqiBWZ0SNcPIeQW7Y/Ou4tHCpuMazDqHzwfm/+tUNFJkslh9vdZHyEViVBOBnsawtX0eWErO1xHKFO5yGwV9x610hnWUfZ448YjGWz3NYPiJ0tNPkDpubaF2rzkYpIDjI57wagIrcnyXLEttGPf8KXV5JU8jLjc6MVaIkcdxzwfpUlskWneWtzcGVG44BwueQCauLBazb4ppFZQc4zwhHcVQipBN/aKuDdOkykBBjap47981rQ20NpAd7CWUoUGeBx3FU7q8tLGPNttPl8KR1ZiP1rn57y5vly+BgFmTPYjt6+uKYG1e6vHZ2vkQlDNw2R90Hnk/rXTeFluIdBuJJrn7S06eY6NwuPQfhmvLdvm7I5R5TKNpBOMjrj+VdhY6otvD5SW6SQAkkpNzgDoM0mgJLS7Fpq0iSOv2NlLhX69OmT+H5Umsa2dPtljs7kxwIYw0LvuJJGePaorp7KSzdjaTvLISRH94BR0O78RWNb2lsTK0oDRqWeInDE88ZPtmgCDxLdbYGjUxyorhw6NkFiTn3Fc6zfMzbdkhAJ3d885rpLiCyeBnaHbuOSANu4DqR6DkVmzhQrRyj5EGxZMA8AcUxGaHbdkYDdiOwqQsBCz4zuyAW5xVeXCybcZHGG7HinSTuC6KMDHT+tMDU004hkLvIMg7QBkN+HrXTWLvEsUUMcrXA5kZ2ACjrj24rk9Kk8uVfNkKDgkgZNddB/pc0iht1lGMIMcsfp3NSwN6bUYbKxaSWTMrkGLyxzg9cCqE2s3moB41mURAcSDhjz/Sq97e3E11bMbfy/ITagKjt3pmI3tgkVozcEhm/5ak9Rn2PakUbfh68ZVlLW8sjn5lMY6H3roL2YraSPabm8xRuCcHPA49Kw9MhuxFD5S+Su1nwDlycdwOxrVtggV0hJDyhQ6njbn+L86ljRkPL5TcqGAADDGf4hVq7RH1WFt37p923sRkDj6dKq20gezluG2qkXyksOrBh/9ai5hgvdVLOx3JHkLnH0pDC4jSFJguWZ0PIOMA9B+ldRL/q1I9BXDZZGaObcpUMFz6j+ldy53QqfUCpZUTPnopJ+tFIo9Zx6UhAxS0EcVIHlfxtyunLIG2HyiAe+dy14PuLk5wM9RXvvxwhMuiEnJ2xnAH+8teAwpyWxkjt610U9jGe5ctrhYLpGK5VDnBGcj0roNa1OO4WB7ACDgghRyeOa5rIZuclh0A9avaWjTzmGQbd4Kg+n0FUSi3a6m9tbSW42s7/eLDpxUAmVLaQkfPuHA6U3UbbydiqB8oyf72R61VBdEYR5IbBGewoAdZzBZV2933Mcdq6K3vHmi2wI5cuewHy/15rCggBhdw4VxyEOeR7Vp6UpSAhxuIy/P6AY70MEPvpJxbbZF2qTubB4qnMqySpbxq+8nAQnPNOupTO4YA/L1B5NRGYW+opMmSwAdfc9xSQE32ldzmRAHUbZIwOCKz4pBGzeSWC7j0/QVZLSSytMIy2SM/jSLCY96rHhTyP9lhgUwIorZ78sDlOeWI4BqjNDJb3DxOoBzgns1bd4gmsYZ0YLvIVlBOCw71UvS8kMcW0djk/w+g/LFAGYy8qqDPzEYp3zJ04bHI9KneBkjR/mHfJHbPUVXctluc8cE0CE2FgWfOTmkQgqdow5OKcWLYUNz+lO2bUOAMjnIpgSWjSQ3GWj3MBwG9a3LVUu7iKMliCfmIGSPYVgqqfakJYkd+eprodOl+y30UuWRlIYY9M0hnRapqgZLDQ7GJoljXEij+InqTVw28dpZCe7cEIpSM9xg/41Zto47jxi1zcxmNJIiYmPAduKwtWu5ruVLeNBFFbSlVJ+Yu2e/tUjLGi2EWoyLqF7OyQ2wbqMDoe/c1zerakk17cKWxCF3KQTyB0H5nNb2v6o82nQWsa+VFCvzp2Jz7da4WYL9nLdNxwQO9UgNTwsyx6gjFtzswIw2OOvP6Vs/EAv/rlVfmZZQVHQDgY/DmuV0R/JuVcjJU4GemD1BrpfFc7vYWDY3bUzgH3HB/IUCRW1WQanLbXB726sTnO5snPH+9/IVSvoVtPsbxcEB8gnPygZz/49+YqfRrXz9OIjcCaOQ7mJz8uc4H5Z/GrGsxpFHa/PuETbCccndyT9M8UAVpzDMZHjCpDIQnI9sHp+NVJ7fzZRFHECTIVRQMn73H9fzplmgLSJyODIGxnG0ZP68/nXR+FLP7VrYu3ykNt+8Y9mIGc/rSYHW3GojR7K0sJV2JbxxoxA+Utzu/nzWLdWyTxzLbMdsuDI444HNZ+r67JIhtLsie4TKRqV+VS2MsTSteTWGjMxVWkmZixz2HQD26UrDMu80+21C5ee4maN8iPPUNjjioI9CsHKqbpgWbGe3+cc1RmlRYlZrkMWAJUHlTUdnDJfX6Qh3Z3wAqDk1Qj0DTYbfQNLlisrjz47hV3b+CQTzj8Kk8T36yaftiVQ5I2BeAT2H4CuI1qK5sW2Mko8whDJIeOOwqzfxzww26TTLuYbto68/wD1qVhnO30skswaU++AKuWF3I1hLC7FkZtzJ+nHpVK9m8+dmI2hflx7CktGYpLGDtyvPFUxGjZrwMfMoPLZ/L+lWre4nt5RPuQsrHIJ5PFZenMQmwn5DkE54zWhcbQdrJ5gfJx68UAa91MZ7WN4JPIibnLHAPt9azd8iSxBApUg7ZCcADj9c81uWHhW8vdCttQsplHnMyeSx5VhxWPdWt5ZPLbXioJVxxjPBHODSuhlN9yo73JErFwfovr+NMkujNNNIjlIiOgA6jop9qYPNtnzIjNv6xngkckfpVOYSiKMDADE5A4707CLDMXjRFVlOc9R171GGPIY4+bAHoPSq0zSbzvYk5zn3qQPl8qSXP3qBHQ6E0rSwhPuqx+VD1Pv+Vei2Fzh3jhDHzI8rGvXcDyP1rz/AMNSESABS0ok4GecZyT+leiaXAv3/KkMyHIJ685JxUspGgJp0u1ieMxsoydyY4+tS64yJaSyfZt4WMtjqM+9SxXjXCMJmDM0uR7DPSs/W9d+zs0UIJUqeNvpxz7VAzgbMzKlwkkCvGzc4bIyegH41GIorPT7uWZCZkJjznkn2qf/AEqS7ZHlig38rH1LH14rB1O5dYIYckypIxck/e7ZrQRVttTtlJSdZXhI+QkDI9fxofVQp2WkPlRkbRk5Y9sk1kxku6jAIzxx71rCCK1SRSm+QAEkjoDTES3k5Dx7wA8gBY+mAQaqxzESvCHZEkbcEx16f0FJqDFrxTjgLjHXHuKpoTuMm7cOcfXFIDa0y4Ed3sVT5e7DYY42Zwc+2P51e1iL7JBBcRkg4YmJW4Ckt0/EVT0mOOLTZGKEsQV3AZGVAcj8eBS3MuBamQK8a722t0VSTx+dAGXPcyvITJgnbtw3OBjFVp7hpUAkYsyAKuOmB2/z60jN5kpx3bgdgaFhBnPzgY6j3pgNiJWdQVDEdj3zT0UhhlARjIJHNNKEzYH3s/nU0rF3CuPL2pjH50CJbLzCSUBfbksAOgrqNKvAlsv+r8w5VYv4s92rmbGR7aZ3jIIHGD/EPSuk0dbe5vbdyoSKTIfC8huuM9qTKL7maCL7QWRnLAoRnG0dvrXUo63Gn7JkRImHm47k+lcpNcJPFOjskfkNgl+VYj0rdttPitdOiumLibbyjNncD/KpYF7TY7nTp1llbf8AaOm0/Ko6kVJHOv2jFvubzgS+RnaoOf1qnd3WN9tMcFZAV3DGBjjH41PHIbdYnLKFUgTYGST7fhUljL8iNPJcDy2ZpFIHBIOcH9ahhkhh3SW/7whCTxnbu7Zq5JD9pikKoYkcZQNzjHQ/WqEMYtZ5lkAOQGCg4yc0gI49s1t++Q72VgG7Edf6iutY5to/90GuegmM9oGSLZEo28/xAjNdDnNrGfVRUsqJnzetFE/eikUes0UZpG6HNSB5p8aJvJ0knBbMTKQPdl5rwFXPPy8Y61798Y0zYR/KSPLYnA/2lrwOYlXY8bicnH8q6KexjPcWJgGDLnk4OKN4VxtZxjuB0pIziQD7nQmkdCkm5hkdeO/tVkltEa8YAsxbrk+1dBqcMUXkpEvylF6DOfU1m+GZ4VvWEwwzRMqA8gE9K2tFePzBDcsAUjYIT2qbgjHlKIdxDMoGcjjB9KfbTmF8bGIccg8Zps0LRSyhzubadoxxj1qNI3uEhw2JOFKk4+hpgTz5RAkS/M2dzEdAfes07/OdkUsgBA74Ga2pk2xtFIxluAMEqOB+NQJmOAq0amRzgr6ChAUtPuAp2Sb/ACT0weR3yKsJe7NRkiZla3mIzkA9f8is+4jIfmNlHbHr6flUbR7GBY/MB0HOGz0oA0pGaFUtvLAKZ+cjvnPFQtJun3HI8vILcdD0pkd0ryr56HKktu7k1BcQmONkjDF2GSQePxoAtrMzZWQ7RgRqT0AzVGWIxMyZBHP4/Sr8UE7x8DcFXIyOo9R+VQu3mKIGVUZssvqKAM5FAbgZ/HvUqbmHycHv70kxKKVOM9MU4K2wMo2jp9KYEtmvnXKLjk9Mdvetfc4Ehchgg4OOcVR0tN96hPyt6ir99mK3KbCXmO3d2A9qQFW7127vLmGaV/8AVACMD24z9ar3uozz3Dy7iY2OSBx+eKpTSSeayxEgM2ORxSCMxkqxJ9cetAG7pjWz2j7fNknOd7HovpWRduTEyEFQDgD3FRW5lDEQllH8WDj8KsQ6fO2xzzG+cMDn60ANsVKxgyZWMnJx6n/Ct0zpJpsscsjYhXIGd2DvHX881TgZBEY0SRnIznbw3qR7dKSbT7pcho2VXXc23+Fe+R60AM0y4EF+VfklWLr/AAkkEA/StfV136fiMBWYKyndu464H44NYlnCI79YpizBoTgY5BPQH/PersMKWtlNc3Nw32kqGUL0TkY/DB/SgDLicpJcGRmQrGwZR/eY4IH4EV6R4NT7Nod4WzEt1JsUv12r3/Mgfga5Pw/pb6vcxWcIRmklUOFU9F5zn6Gu61i6ihjS1t1ICbVUAZ+Vef1wTSb6DRyWrWUM1xcSHe8si5AzwqgfMc+386yNfvd0IjjP7kLsix3AOP8AE1pTyRxSTxyNKLdjsUk4JQc/hk9a5rVrjfIifL8vOFHA57U0Bnuxk7DgYrrfhnZNca68jFgkURZiOwrkg/UqAPSvTPhnHJFYSzdXnOwHP3R6n2oYkReOEZI7eZnDRP8AMsO3O3ngk1yWpPudLl5P3n3sZ+7XceM7iHzvIlj3GJSzkn7xI4X8BzXnOoTL5SDkhjkD2pRBmezZJdjkE1dtpfIkV+GBzkD6VTC+ZyBT4Co+UtlQC2KsRIkpXeWTKMMfTvWhAJpo0+faDjAJwcf5FV9MgMshDjKY+76nNWUBaZuUOTyc8j6UgPUvC2opYeHbLzVeWQSFgiLuJ5zWZ4iuY9Tkhc2BO5QZMpyOp/lVbwZ5yadc3ivJIkbLlAPQZOPz/wDHa7dLu1WzeO6dA7pJkbQPk3Y69qzK3PJnt457nfPDdIhUhCBjnHp261z18Ga425bGT97qBxj+Rr1LxPY2kLPNbhnlEmNwbG09j9MAV57qNq5kaQJIXY9Xxzjkn25NUmJoyrePzXCHdyM4xVuOJRBIVU5DYznk8UlnB5k22WFycfwnBA+lXkgE9zBsiEe7G0bvvUxFjR/NhuoZSsiE5VCBgNz1/WvR9E1MMIo1k3XQbJAH5/zrC0GwjaWEXC3Hl+YNwZhhTnOBXQmwt7eL5A8ZiHyyqcFweealspE8lx8z+RBguf4eMHkVz3jOaVljS3hdZJU2MTx0Paui0G0i1NhPBd3I2ttYcYyD2rP8TeGIi3n3F3I8MOXEZODk9s/WldDOGha4326XEwK5+baBuUfWsC+uI59RlZD+7BIXvgV2erW0On6Xd3cDKHdhCqgZwT97FcEiJknK5YEYH86tEj9NWM3qCdRsPdjjFan2eMu0iyEkk8t3IPYfjWfpqo15EHk2rwN2PfrWoUAZwEyrNjgY7daYjP1EKJCqZwqHp3z0qts+YKFICqeMe1T3f7yWQgYKpgADpg1BlnnVHzztBJ7ZHWkBvROU061FuzKcq02Fz3U5+vOPwqpeKi2gjYkO0e4t2JznH86vMstwHWNiyxgcjt16/l+lYmrbROUjU5DfNn15oGU3AaQhB83pU0DZ+VgQx4U4/nVXJDkqeQM5qzGxfJJOzIzimIZuKSEjkLTpWEkrMOp/h9KjkVvLOfuZ49c0fekUlsZ9upoAtxOYpV3j5jyMc10GnkFWe4XdDKfmC8eW/rXMM2wpx8w5GOtbWjSskjyOXbdyyjkY9xSGjSZZZbRU2EPvI2gcyL7etadvrLppU322CXep2IwXI49RVC1a1LuzmSQIu4RZwcnuPSprvUbhLmBZ/wBz/fZsEfiPWkUdDpcSXembb2dXnkztJ42sKtRxXUChpBGqYyrE5Gc+tcvaai2n6ndWp3TR3JBjkYAY56/Su03m302Yzq88LAYVeQP9oVDGMt55zKRK67mLBc9KztUgP9oLuJkzncT0BGMD8zWu677WOSFVkQY4IwcZ9aZIga4RVKZAY4boenX8qm4yLT4nW1lb5WX5m8te2RgVsRc2EB7lFP6VjWUciXQ3H5NpCgdlx/jitm1IOm2+Onlr/KkykUpu9FFxRSKPWeKYetLTSKkDzj4xuyaejKDnyyOvX5lrwV8JLuTO4n5lI6V7/wDFgBrID5hmFxkduV5rwkQffVSCQflJGCa3p7GM9yFWjAVyA4HWozhg2ByCcU6PbGN7AHnjBpuMS7nIB61oSRpIUchTtb1Fbmn38UiRQXC7JOhk/vfWslhgsDg4pIGDR4KktSA2AVUKzESKGZWb2PSptJuPs+osd4WN1xwuTxWPHLsI2ZY917VdijRoQ08oiDn924GNpHY0AXYL1IZZI5YvMdjuDbsEelQSSMsivkFlGSX6MDVZtzyqk5K5I+ccgjFST20qRxmMvJGRldoyQKALVzJLPCEiRSMgngc8VTFlmImRjGSTjcOSfp+VWbWflDMSNuQTt4PFWZ4vtpMwl8tUHAHX86AMUqHlZijLGgAJx3xkf59qksrpmie1YBWd9u/HY9qWXy4XCPnecEc5/P8AWqsWZPMKrnqd3oc0Aad8+JWS3Q74eC4G3I9MVmsFEysQWfOGOfXoK3bC6DpcWzuFn2ZDHkNj1rJSF1GCy8sQSDzkHr9KEBBeQeVIHIIRhx9agBaRhjnAyc96t3ZRoxvRwyHqeh96pITgMjcHgDvTA0NMfE7GQA7eRgVc1mbz3+zRLsVFyXYkZz6DtUvgwJNqAEqKQMtljgAjnmqF/OblncITJLPjB5yPT6UgG29uTF5xTKEmNWA4JHeqMjkTHcuOdwyvX611Greba+FLO3SOICNy8jq2GUnsa527XzpdyMS7AEg9QfagCzpwYea7RbQ/I44rQ0y6EM0kUsYeJwS2ByozUEKtDaiKQl5Mc5OAKiVWhAWRgWYbsA4oA6x7G3itobmDDiXJKyKAFPp9Dz+VMvYZorUeXID0lQgjA6BkP44rGtdQvnsYrEyD7NE2QWA+UZ657DmoJNSuR5kLTJsJ5GR296AHXLjzfM2t5hIUAdWxgcY/GmojS6eIJFfzWARTswO+3J79x+BqiLry4GMMUeduNrEsPUtjpnvSw391KrILnYiNlVUABT9BzigD0H4eW/2MXF4xSBiPs8Zznaz9fw6/lTdcs3tZY/KuIGMR3RBCScYBAYenOKbKp0XwBpzyYMlxc/aZS2eBztP04H51yg1CXU9QfULi52ksUEZXHAOcH2waW4yTWGeRjwPOD4y38TN82Mdqybbw/fXrNIGiT5trbmA2n0q9e3Mc17vlwTs3MqrxvI9fbNXbfWlgs0jmheSNPvMzFQDnGOMU0Igt/BE6qslxcxhAwU7ASea9D06zXQ9EiCyqwQgsAuzdj371x9r4kSJWjla38h23/uc5UDsWIJFSJ4hi1Bxafdikcb1bJ4HPGe1JpsasZ/ie7LSnJaR53aWTnOMnC5rj7tmeTscccDFdH4qmha4m8oBVPRfbt/jXKqCMjIyOSaaVhMdv+c5GOMUgiYnO4D0FEhYHIHJ61Yi5K74+GGOAOmaYizYB181WwGIAyT05oAMbBkwjDgc5Gc0212I0pkOyPpnrimlVDqHVvmHBA5NAz0bwYjQeGvtAkYecZSVPAPBH9a6GKVVaNp0WWBl5XbnIGAwz9QTWZ4edV8HaaEjSRwzgq3Q/OKt2c0kxjjdtjjhU4CqMcZz9M1mUiDxnbwm2tXjaMs7qPQugBwQPbp+FcVeWrnTGujMpAbK9ycqDj+Vdlr0EZtxDbsZGj/eGZgCGJbJAFc1b7bEDM1u0bElVbDAgdffOMYFUgZgSSP8AI4QOUGXPcgY4PT1FLYzBcD7PE7xnk5OR7+wFT6sI2hSRGJ+c5CjaE+nqOV/KizDvuIEskRGGbAUuRgkk/jQSdV4eljgsJ5btmWaRgI1ILY91Hepb7WmmsZmtQ8U8ZMbxP1Ck5z/Ko9OlK6eiqgRwMfvB0THGCM9BXN3Wk366oImxM5BJdHK7hjj9O1FhnpvhbVLRLaBPO3nOTt56461oeJ5YZ9NMscTyR52uV5wvrXmum6o6pAuEeSFw4fb1wACpx3FejWt0tzpbySS+aki8oBtGPYVLQ0eYeMnjt7S1sbe48yMKZM9Dz0rlpERIj3IXOcVoeKp459anWEBYuI04yABWLKwj2BRmNuT7+1WtiWO05N06iTCke2a3JMLd+UGyu3JJ6AY/wNYtptMqgEDOfX0NX2n82YPGh2cKeO/+HFMQ3UMrfOZEwAg6d+lR2sMVxqMYZy4Jxw2CQAf/AK1R6izYQ4Zc5I9Rzj+lSaNhbpDH1X5s4z6ZHtQBpzSx2YnlRnAdijDnnrwT9DWJNIJWZ16ZHBNX9YLNGc8fNkjdxyP16VkbGwFIIPXPt2FAxQAAxyoxx096ernBU4C89R1phYYKjsOc96kztkDYzkA4B7UCBzmRgqrz8wApg+XawxkNnFOZvnLZxkA//WpqENgBecYoAlmVSFPGc8kGt3w3KsDyMF3MQQu7pj3rngFdRwRjr7mt3TIUeD7jBVjPzE9Tmkxo0ZJYwzSIhAK7UI/hbjmtC0llaKWK+lDDPLfZ9zsvXIJquLQGCNB/q/lZQwJz6kHtXRSRW4ezYiR0PyZDfKRjoefWpbKMu5k0tdMmkuEAuZl2Iuc7cDj86q6HO+oeXbWfmrHs2szyZVf9ofStOewXUTIbCJII4mIdpVwpPcj6Uy1tLCx1i0Gn3aGC4GyUKMrnvz27UDIbh9UtblbKCV5Sp5wcZz60xb6e11OGOVmMxUiUk549BWvcRyf2zJtYSyxgEd1K8frWPrjLPeuZImhMSDGOS/POKkDrNOjEl4lwpJbLKTu4x9K1rYY0+3/65r/KsbRyYSCG8wTDcoIwR9a2bQk6bb5H/LMfyqGaRKk4oonHFFIZ6pmmnPOaXNIee9SBwPxV2/2f8xIBgfkEDPI9a8BuYZllMkiupJ+Vc81718WiRYoBJszC43c+q14QkgdypdpXVisYPc+v8q3p7GM9yJrfFt9oHy4OMcGo5U+YBiQ2M89alYIY28w/MfvDGD+FNZjtVju2YwpIxWhIAAfKG5Azye9IMKpA4P8ASmgjcNn8Pf1pw5JUk80AAXbxuHFacFxHs+z3RbyWJY4P3fxrNZ0U4VRu6Y96fA4XDmJThtwOOh9KALUzGyuFLZKMoKknnbjjOauWV+Uj228riPuoHK++fSnzCK8tlmYpLLJgl8n5O20LUWn6Ws9zNicrFENxkAAUf7Oc0hjZJbRpVdZmkfOT2XPpj/Gobi8L5igYhM/dU/8A1qlurVGLSrH9nXcFQjkEeuf896ZYW6zWEykHzAykMo6jp+dAiNYDLc+YTu3HnngfrWj/AGdHBpchiDC5flSQCp56euazwvls9uFXGTkgAnHqecimPqk7oiQbokVdnyDk0AOgd7J42ZtsmQGJPBHcVNJaiSRfs8Uxj65Ock4/lWQGcSyEktng59a2LO+u54JPOlmWONMYRti5/CgCs8VxuKtEyhgAN3p+P1qnKixv0II4PtWhcSSSRowczMMY5z7nrVBgsjEqMHPH1poDU8Nx3TStLbICsXzOT0X8+tLPeSm1t5pIY98DHb8n3snpj2qfw3LLLpd7pkS4kuiojbHO7NdDqXgO5sLJmgvkuZVAaaEDOD9akZx11qNze2/lSTFYt24IRgZo0uxlWQTu20bht44Y0y5tjBfeTgtICMxgdK2ftIFud8aq6846YpiKl0zSzNFnDMCck/jUKxGRkThmBK4HXdVhkE2ZCIx2YrljVrSo0j1BDIwZoiZcgZwRjBNIC9cOllpMmm2yKrynE7EDLAc9fTPArM/smCzMSajOVlnHmhY1L7V9DjHb0NaMmof2fI072glu52+UYzlx3/D0roJzdXlqp1J5LKXgtHaQAHJH8TkZ98AUrlWOLgtLc2sz207qI0x5QiYN1OQfYetM0jSJp7qC3gmjLXTAM2eVXj/PU11U2hW7JE7xzyMFLbidpYehB5OfUgVX8LWMRW6lER+2NIHREI+VADkZ7c4yO+KdxG54sjl1K1aziVXWQCNvKH3EB2gbjxyQK4OaO305UTbtuETbIFO8L0DN7ZyB9Qa6jU7zMrkxyNBDGIwiPkMd2T0A55/WuRuQHlWRjGBLJsIVs4AwdvTjqB9QaEJmE80rO5lZlLsWI6ZOev6VHuJXnDeufWtrU4Ua3WVseYGIwe6HOD+eRVbS7b7XfQwA7Q5yxA6CqA6zwLYSJZmSKETTXGR5Y67Pofoaqww/YtZupZhGrKrKyjDbfbI4r0HSBZWkEn2F4Wiji2hg4O3PBOfXsBXEeML3zLNFhAWZpCzBRg4HQfhgfrUoDj9W+e9lxL5is2d3qe9VAq7wDlRSu2ZCSz7RyM+tLF8wLSHI9TVAOkiwCc/LjJ+lC42bSFDL+ZpqSEdMlSewpXkQyL5YwpPPegRZjULboEXdITkg9KlmYMkgZlyvGc9u1WJFzb+YoXMfIwQAKj8nzIPmEXTIwcknr/8AWoGdn4VeO38PQNIWKuWVlcbtvPBrqooIEW7kgjLEx8rnCkdwPTjoa57wepuNGjijHkqp5P3j1HX8jWpYzLNdvaO7qdpPC/eAI/IdfzqCkQ3tjLbWapOy3GwAqI38sL6Kxzz1HNcpqlmghSXyZYpWUKQGDFWGcjnnt+ld7qyJasJzEJLIoWkG8EoB0P54/KuV1czJbW8sMMNxMy4kEb7icchgf8PShAzn4na6DrPK+0qNpaM5YcjAHp1/KrFqIntmuYWSS1GPMgOV59M9/wD61Q6et06SvBLKxUlnikX5RtzwD1PX9a0pYYkljmkYANGWUbcBgOnHBB9OKoRcsb+3ghijnCfZw4Ysh5Qt1JHYdqiEhLXTXNzGVQH7OwIHIx/jVeSOxniERW4Vmj5cRFgxycZx2qdrV7qwto7Ky84kBTcKgYI2ecjtwO9ICppbLa3n2lZyPkbfuAG0+/rXZW8KHQIw1wJS670kAA28ZxXKLp6WxuLWe2L3IIBXH/j2fSpI7lrSyud5uYUWMnylQeWrdAN3oaHqM4t4xOzCVm2hiQc9agv1GYolTG0djnOe9O3PgFldIwMbhzg1Epy5GGDgDBPaq6EktkEVpywVgsZxnt71dtJndWiXJIAOOu3v1FVdLl2faXCKV2FSGPc/zqxZuiXMTAAlzgBGHB+nbmkIqaqrR3BGAqYz8oxnP9eaWy/cTuclQgBJA/Gn34aS6w3MgHJI6n+tJAUXzHmIMinO3oWxzT6ATag6G2QKQQPnfj+L0rNaToxOTjp6GrepOPOkR1YYOCMYPsSPWqyDfvBHO3GQOB7mgY0HazE42jn6mjcFfcSRzxikTGXRc8HBPt60rFVU53HPcUCEk+aVSCcehFTqh2sdpGRxg9PWohIBGhCkv3qQfMd+7bxyO9ABbgbkOxsHjg5rQsrhIpFhckjdjOex7VStw29CjlWz8xA6VM5UuXiVmlHXpjigaOl87eUSLzigcfKWwFB/+vWt4esrq9aULNEIIeTHtPzHHDZ+tc7C0rxr50Za3PzNsxmtG2W4hjjVLl7VpRtKMdhA9TzipYzdl0pp4JktppZAg3ytK+ED9SMDk5qpqlra6bFZz3TspkOURCAFweSBWbfalqFray2rXMEysvzSI3zH0/Gs3y9Vv1URzqYAOGdhjnqAfX6Uh3Nez1lvOZ7aNzNG/wAgAxuXuG9qk1fV7e4votscihACwZPuMP5isTTrm7guW+0OQdpjMiruwT0z+VVZNRL7I5JJJGj3Eu3Gc/WiwXPR7Ge0Cq6uVmJ5GD0IrobEhtLtT6xr/KuG0OVryCPZI/8AtMVGD+NdvpoxpVsDg4jHIrORpEguB1op0460VJR6d160lKOlNxUgcD8U7gQWis0auvkSkq34V4KXcwxCJFUq3XoSec5Ne8/FXc1rEoxuMMvXnsK8Ic7Ulj+UeZLgc5rensYz3IADHI2MM7HlsZH06danLI3yLhnznJB6+ncVE0bCUKrHczEkZHB7HrUciujEsdzYz1J/nVkjpYxuJVlKjngH/CgRcKQVBx3PWm4BjG1MKCeRyc0uCAASpBHrg0AIkWCBIg+YZB5/OpXg2OQvK9ic8VEgK7gQ2MjpzVxjudQxOeeCcjHpQBegZ4dLQ+V+7MnzgKR+PP8ATFaGlT4066AlZW8xQBjt3/OseaQwWSQHa2595x/DxwM1YtU2RSu5KL0Vlxgn0PtQMg1O7yZrdl8zL5542joMelJo83luYncr52ccjbu7ZqKVEaK4cAySBfvkdTmqTIrRRkADsVHNAjQ1qZGviYQo2gL8ucFh361UdBCVMb7iACx7ZxTkgyshVW3Y/d/hjOfwzTrQGSyKMBuySPYj1oQEeFOfLULvPyhh0/Gr1oha0f8AfrtzveMjn+lUiyMocbt2c5IIx/n8Kljugu1DzuJ5Hf2oAnkQwkuI+4bcB1H8qpSo0cpCdG+cbhxitETQs7q74bGRuIbHt09apyI8rM3y4AyG24xQB0fgKMSXjSpcGO6jXEa7N2STjj+ddr4g1GwstLGn6dOzzs++RjnJ55z2FeWWUssLxm1uCjglldPvdKuT3t9b2VzBbgSQSkCSU53Z9PpUtDQ9JUm1a6nXvkk7SeOlSToGQYQkFeMZUgdzVbQGDWzFyoyxO3OB0qe5lKkbAGRT34zTEJIfKVfLOI9wbb6HHNWNCtpS8l6rKkUS7S2erHp/Sq+nRXOp3sNtHGAZG28c9T1xXVC2SHUo9OjdDBaH58dCBnOe3JouMXTYJDexylGynz+Z1wD2rqor7SNLtEvtTSMzklEiXlt3OTgcnjvXAX2pC2aeQuI8HKqV2k88AY9j3HesSa6uppIWDENMrPHGw6Dd3PoSKFqNHT2+pXviTW4Ld2njs5pdrQIdq7T/ABEg54FWLs26alqMGlpvto5ly28IWyOik9ecfjVLw1cIk93eouz7LB8rZyTKynJ6ccA/pWdD4nk/sObTvJt5JJLd1i8tchdxJJ553D69qQieW4lv4ZFt0URtHGI+f9Tnjv1Pf6H1rKeyt7m8t4Assa7AzpCchctnjJ44x+VWoY2tbCNZ3CnyDcMewyCAMfgPxFYElw5kaW7QHzT95cdMcckHpn9KaEd1b6Zoa2QgeI3JJBQSTZJwT2X60XekabBNGkNuYZhu2eR8zk46Ecn9K4CVgsZji3Bicg7s5ArbW11SzsluTbk+ZDv3tzheg9gTn0FOwGzpMwiXVVfcoAACuxLZ+h6Y5/PpXIaxqEt0/OQF4AHOP/r1fsJHfTJSjBZjwwUcnvk1i35BcqGVsdSvFCAYshCsBkg9OKIwpTGRuPY0yPiPv1zUvyhwwC80xEUiMFOwj5emM1NaKpkQsSu5lz04OaiSNt2OSCOOKvW0Ul1NBb7iDu3MfTHegC9cqkCmMZYN82FwQnFQRw7FMb4U/wAJzyckZ/TNSsVlYwRZY54GMZPrT5XCW+0qEcjIfqSaBnY+EbmC304rPINwIBAPzHGR0HNaU8Mp1BZbAR+U8REgmZl+Y84GOeMd/WqHhO0a2sVabygZDuaUKN23HY9Rmuk1gWe+S6g3m7uPugjiTI4GPxHpUFGZpcUiAu6KYyGiYP1IOOnPIzgdap38cMAljuGEvmlfLIbaSnJGMd/mwanvLi6/s5pRCSAGVy/AzxkHjn8D3rGkvpLyN7ido0SBSCBy4KnnA7Zx+lCAoahOkWoBpIGMAUrCwwuHB689ulVTqkt4i2kkIcvtf94/zF15zxjA9hWj/aEtzZtZW1kGiVTtErDcck/j1P6VQv8A91dxWlwFlK4KAZbb1wvPOBVCNjTLi2jtXWymCXrN9ySQoqEE5VSQCBj1rrfDVwz6ddySwBZJJ9jqmCeAPTr35965XVg0mgCE21qGlYLMsS5ZB2PTqPrUVtAug6tDbpeSfZpQXZ8bi2BxgdiDkUmM7a+s7CfUvMkJjuNm1sEYkXqO3Ncr8R9Qit7KKwgULv8AmKr0wBWxol5HcRyNIhN2eRIy43IOmPSsD4jWoxbXknzSZ27V9MdKlKzBnnauygl9yjGBjgHNV0dhvfBJOMHParwaRwUeNORu+XnFVdhY4UBex5/zitCS1YDNjct5QdsAZZsY9xU9i8SzRRuiDfx8gJxnjOfzptnEGsZgNzYIJHRRgev41Ys4G+zymHaS/wApYHhfpQIyr8ut4+WJI5B9qmti3lylwQW4LEZ2e+O/frTr7aLlmdchVHy5xyasQSRxQyNPtKswJ5wC3HH0waAM6/l864ZgerZZh3poGIJMNxt6/U0+6EaalIGLeWrc5GD+VPMmIw2VXJG1SO3J5/SgCsW+dlAwp74qQpuQDf8AJj0qJgRuJI3EdfXv0qf78SKOVAPOKAISMAMCcMfSpJCFjUtl27fL3pFHDLjb/dOKkcltuSRg8f1oAkM4VFWNWyQDmmbpPN3IwDDgjHOMdakkj3bfMG0r7Y9BzUDKfOYxnC85Oe1AG7Z+bL9maO4Ck8YC7sY74HSvQ/D2nyC1ywgiWUhmaUhnc/T09q43w/Zm4e2gt/NTeRyCEHPPJ649q9Lt4rayiMbNFlBwcVEikjN1KztraFrbaHwCRkYJPrxzWDBFBFLLdzWpfACoXySzeoHNb1/cR3vmIzFAvzbhkE/iKZfrAtnCID50ahSQWDEcdTmlcozrfypIBHaW4MsuSWkyhBx6HmsxdBIvDLcxxKpHzp975uPyreeTYsbpGPMdf3SnIB7dfzp8kTpG4u23SOQSoPViTxmlcLFfSjGI8JEiR/wYUDIwP8a6fTx/xLbfH9wVytlIxl8pwu3+Fs+3p6Z6V1enDGmW+P7tQy4kM/eii470Uij0wUnrRk+lITUgcD8U1L28a+aIz5E3Un0FeEP5UZIjVckKw2fNgfl1r3X4qhvssRVtp8mUZzjtXhmJy8zsFRQQXwev0rensYz3EkTY6nZtk4whb+D1z61PIwzuwd8hBAPICVXWV1QMWHlt97kZNN80Mcpk5+UFuq+2askSQYBCgFSSRtNRjCrl0JbPGccVI6mO4OwBQwyCehpotwkUe6XOeQhH60AWBGzqNiYJX5s4GDTRJtlfeq5J24I6e4ohBjyVKtxn6Vp6YIYozcS4B5O045/rQBTkjWe2eUMI4QcKpIwT60yOM/YwiozxZIXbyM9+cdelS3kiurKVIjfHC9F96ZaXEkGSJPkTqvPJ7UARRJKshUkrFsOcnqOe/rmq7I6Erk5PIIPatC4vbebHmQGFl4JiOAeef61RJDhtknKjOO/agCa0z5iqd2ejHdjAplvmJpF3Hhskr65qvHO6kkYOeOe9WJcSOJ04JOME9CP6YoAY52XLAq+1ieM9fSkEYDucjIPAHNOkkDyx4wvzAZHOOuaQ5W4JjIA6hs8f/roAbDIA+WxuOCfarbrlsAswYZHOBWeoJc7j3weasgtK6xK3C8cng0wJYCUj3HKyFjkYPArasG2KQ5OyTttzissIzJI6SEnjj/CpbWY+YyvKyA8dKkBbFjY6tcW8oCo54DCrepRs9w2xyNpACqMgj/61TeIrJ4rHT9YQeZGzFX/2WH/1qoyyybQ0ICoFBDZ65oGb/hMLYx3uqSyKkkEZiiB5y5rHfxLHaTYFn5rozMJWfGSe5HesxY5XcmOV4yR1yefepriK4nt/Ll2TyIcAyEhgPbtimBQ1bVZ9Tm824ILBt3HU++abHejz0Z2JwAArHkD0Bpn2YtK6uPLCffPoO9OXTZpmhEKsysTjIxwO9AjudItmi0B47kDfcFp5DknAbPp7DpWJDYw2zPJ5iy2qAkR9HVWJAz+AP6V0OogQqY4pZPkQR5Tq7Kf5cmufmQ2qnzE8seVI2AAWOcE5bvz296SGUr/UTeXu0RO8TsHdBx8o+6v5dfc1U1Mo80SLkkk7iOD7rt7YzWdvmExcN98kkeuecU+GdskycyEcsPvAg9c0xGppVgLzVo0jJEIf8fLGcnH4frXpt9axz6RukhaWeVS4iViAo6Jn6AZ/GuF+H93D/aDpKoaRwFAHccljn8BXc65qLx2htwSHeMh5R1PPJ/kBSY0ecyWqWyrKCVQAlgGyGHYfyrEnjBmYqdqk8DFX7+Zp5xFGCgDbVVuMAdKpyEDIDbsDGTTQiKMDa24gUrARxo6MMdCO+aINmWVsYPByaRYQNyHgdcmmIWItNKF5OeABxWtoDNBfqEzveMqQBk1jQkwsWzg+tamnw4vLeRNqFXI3Anp6/hSYy4pWOMl0AIByMA/NkY/lULP5jZZBGSo4wOMZNTXQQtu3KFyTnrnnrWdNGJVUAOxyQcc55/8A10Aek+HJZxpkOyRRKyEBW4wCABWu6S3cTxu6uyorDcmCrcHBz7YH41zHhLzDZny3zNkY3NnjlsVoa7d29nJFdoJAXXLOoIJb69unf0qWNC39/wAM/kxlJI/MkXflVYdAPXnjiuYlt4JHnndmkhDFS65DgNls7RjkDjnrmp/E2oTW43OUQKoIcZZiQwOODjkAc1La6tZz6ZF9jVGvUQCTcf8AXMWwc+tNAVLEWrSB7ImOU/K394/P0Pp2rRS5kv8Az9NjjjiuBGJclwc9Oh/XmsqxvI7LWZ5kgaQvGCmOfmyN3TvkGta7sBexfbLWMwOJORnacDkg/XpTERWiC7t0W6u75X3eXlMbGx68dhzg1dSHE726TyS8BNwwST1ZfYHrUllqETXD+bDFAI2MTxMCMKADn68cfWoLN7W1kzcWszOHeNyoLeYSfl5HcDFJjOst9KFnbvMBtMiqVUPuCZ61xvjeZp2gtQys5+Y+3T+dbzz3b6fKZZcFgdip12gdcetcNq1nqkl2Elgkkkn4jZBneo7UIDJu3AwlsoJVcMy85/Hris6RSkbK7D3Gea6vUNCjsfDtvdLdEXMzlHhVMrGfRj1FcpIGj3R4bfnngGmmI1dNVWsQCWdck+Up79s/lUkJkW3JRk2ZCklccE4xx+P5VXi3C2jbYuQMDP8ADyeT61LaJshkkCnzMsCv97Ixn9TTAqagVE8zhfmOzA7DI5qe32+ZCZFV8puGe3P+HtVK+mjaaTGcnAx6cVowLHaRb3IZjwEP0NAGbqzGTUXZQASBjnrwPXrSXylJkYYLFMMMfgP0FLqhLXrNnIwVGB6AgVEUdnJCk4O0ZNAiIIfl2t06g9v8808gx45O4kjA4wM0+CNvmYKHPK4Pr0/qaCVkbc+Bg9qAEaN2DHIwQM81ZjiPkhiTubHQg4GaqMVXGSCO2KkSX50MbEAjBAPWgCYAsx3NkeoOcfUUSw+WrMhBB6E8A49qcIy2duNxJJ96hlSVHOcgdDQhna+Dma7kVFwXQAhcYK/jXc387iMxKEMkYG0ORnP1xXE+CpUt7d3QKLiMk4B5ZcetdDf6j86ec0TZT5UJH55rNlLYkXT3v4JfNGwRtuHzna2exwahk8PQTbDJJtdyF8u3GVAzyTmr+nybLJHlMaFuGA5A5qO51VLVWECszlepHU9qVhjha2wmgjt2bzYx82WLHbj/APXUF/E8atM8xd8/dY544yB+tVfDd2969zPuljJYAcDGK0dQjyIl+X7w3EjORz+VIZl2SStqCPgMOm0jaMADArsLHjToP90Vh2oSO5hJfau4DLdTxW9Z4+wx46DIH51MikVrjvRTpxyaKRR6PQaKQipA4T4lSLCkDPG0o8mUbR3+XpXhurW6jzPs8km1TkxleBn0r274oBzHBtQsRDN93/drwqV7iEySiNmicEKWHArensZS3GRqFiTzl3MxI3B+gPtVmNLbcTEQFAwC5G4GqdugmkCuuJGOauvCssMhRQu04Bx/nirIB1aZQ7J8hIGO2B6Cnh4pmwg3Mw24HABqNcmMqFlLKBgheM/0qa3cWkwllQYOArD170DHSxw2rGJskLjhSOT71WeRJ0K3JHXOc8gZ9O1T37pM0rwjO44GOM+9ZbZEfzRgk9WoEX18gbmcr8vTnnH9apmSMTA5LAHjaP8AOahAgY5O4YGTxkGnIqPuC5I9e9FgHht7uscYOfUf0oUY6sRuGMA4qWztZZ5SkWSeN2B0xWvb6PHtMksheQ8hemf8KQGRb2bXTmOBSWU5Oc4A9TVv+zcs4M2Hz8wOMH0rct7YrY+VGGU4yIwMlvckVbgsbY4iVQyFS7M38K9QT36UXHY4uFVjd0nU5BDAjqD2/nRdjFzux8rcdOldF4nszbbJYYwYwgA5BI9xXP3oZpo8gYBPQcc007gVpAyudgzhuTVqDJkUoyg7SGLcj/61DlTGFcAHlT/jVaNH37AeDzg0xGvBbySSFoiAQGI3dD7io/IjSON2ZXkZhgDitC0828dhEgV1Ybwv0pXgFsJCI1MkZDeWw5+gqRnR+F401bQ9S0eZRnyzcRZP8Q61yWnvuhkjIUeS2GBP5GtSyhkF3blo3k807gkTYIB7euKyda0rUdP1GaR7by4oz9AR2+tCAfbFA7FlZQ3Oc8kCorgvLE6Kx5+YAHB/D9KWMvPGGiUqgBDH19qGtG3tIQ+wrwQcEUxDBAjIkW9RgZDEck9Cf1rc0W2PzyXXnxRq3kpg7jv6sR+HP4VhIkcbjzV3hCSQW7YrqNQebRYtMayJlCqZpg56My859/mpMZHfwQW2rGDSXkaDG4xzcMpHVc9ckkfnWbflRGqTI2TiBuDuVgADx+B5q4t4jzyagzK17IGmDMOPYAd+ePyrn59WB1N5JEMuzA64ycksenqaaA17nwvZosUtjcTSRbfmYgHBIGTjrirFr4bsIiFuEnbK/edc9fQA1z8Osyfao5IUdYhnEYPyjsPqa29PutRS3jmhDNnKx+Y+dxOAfxzjmjUEb2l2Gl6RbQ3AWPdj5ZA2Ru7j6dqytfvGuLksshEROIOOx6H8Bz+NVvES3umwwWV4UQBuiL8pOcn5u+KzdTuVhS1aHJZkKA+hPWkgZHo9v9q8+eUAwhTEGbrkj+fSs26iRXyH2nHIIxn6VqaTcCB5YW5QL3P8Q71Tvoyszq0hbacZOMdKYjLkJzvbG0nqK3ItJjawWZJ9xIHBHQmsMksqoyrtHfvXSaWQ9nDskOzcAQRnPWmIoSwW9mvk3cZ3ucCdTkdavwRNbXSxo7SWpOEkC57Zz7c1DdJ9oO2VWZSeg7UkUtzZQz2sUoFvnPlv16dAaQyNjFsJlkJwMhR35p8eZolaIiIqMg56H3qkzbhFGFVdo+9ng0tvsDAShjznaOOeaAOo8L3cVjdxJKjJM65DH7pLZx/OtzWrmG5mzKrNuUbsjK7fmB/XNY9tcRhY2SHdMm1kGMFgc9Pzq7BMl+V3KI2VgB5gwBnPJ9uaQzAl0qBoZQ1wqQlQEcnuBkj88flUVpHbNp8sRtg8tuzeXcQttYluV/DAP51otFHawRxTjzVDqMAZyPusfyA/Opbe0a3nlW12rA0pzvGcqDgfzNMRh6PHEY/NzIZELsu04bgg+n41oTyz3NwskNw3l4MLqrbd4AyD6ZqbVrJp7QS20USFRkmJsFsr6f8AATVezjWMXDJ5n7t1ULt+UDBNAzXsmnMUq+RbrHJtVmllBZjk8nH+eKHvb+1kObNWjLfJIBuUHpuB96jjgw7XEw7FkUdVyPSugiv4rNbWO1JkJwMZBCjJ4P50gKGnyrcThSZCxH4xrj7pFO1e6MGqQJp8jQ3UCAwAdDnqPep/tNpFqMlxeIPtEp4Kr8oXn0qHXVg1C3FudluUwYZQOST7+lAHF+KtU+0TsLZZEaQDz1Y4HmdyK50EggYQZIyQcV2E/hRpFa6gu1lG3JDHBJ71zAzHIo8vJJ5B5zVCNC6Uw6HbDyEUsPlZictnPOKgglL24RTJvGQRnqPSrF0xuIoHkTIjbbsdscdBim310kj4t0WKLcciLngAUAULvDzRouQx6k/xc9au/aUNxmU4dchTtz6DIrNucmZVZWXsAOo56VfltYI7jCyMZAQUwOBgjAP6mkIj1Ahrp2Mu9QG2gj1J5qk+0AbSSrHOCKm1Ftz73Yb+/GO9QMSFVEbcMjAHf/OaYDgFCqQ+HzkYpr5TIk4HQEVI8RMmXHKqAwHUE5pkigqM59c596AI8jyuufSnIqoPl6ZxTUUFcgZb0p/OM475IoA6PRYmlRSuNuwuVIyTg1Y1eKA2xgY7bhOUb+//ALNZFjqEsM0fkfKTlCD3yKsrbRzks8m1GJ8tyfuP6GkMl8P3EdvK0d00isvAULzn6+lajhdQn2NvdyD5eTxjP6VzHmzXNygcB5F+QN/nrXZ2bNb6eXlHmSlRglfmU5x+VIZVuRqFlKuwSCA4JGQV29Tg+tNl1E3MyW1kZBvYBmPXn37CtC8H2ZlnSIEkZEMp+771Wjb7ZdQN8sZLEsEHUjp+FIZYE66HmG3PzvjcCCRgf1px8Up5iho+eOMYqhrNux1S4aZXyBxjp0pkVvalEXbuOGZww6kHP8hSYGtFqkWoXdvBbfPlwXJ/hwK7yxAWxjAOcZH615No5CaisNupibr5g745xXq9gQbBDznLdfqaiRcSOfvRRP3oqSz0fvSHpS9OtM6ZqQOH+JCl/swU7T5UoJJx/DXi95JIgSF/mihbJOcgfSvbPiKGaK3VTglJAMDPavGbrTnS9MUjE7snA656nFbQ2MpblNVaUeeFUnnDsMAj1FPltykKtsLl+VTkHPr9K1I7aB7fzBGIwVII3ZBx6CrJt7fy0igjnkmwASxyQP6VZJj3UE0USRRxcyY3SAkgmqWqSRxWogjO47tzsDxn0Faup3LWKyhSyHbt2nnn61gafCdRukR2/dodzHHammArCOW23Ayrx1P8qgbG1kBdgp5BrpNehht5JIrddiMqsFU5HSucCtKxZD7k9qQi3pGmpqTyKG2qmCfU5raGgLgmOKQ8hQCPvfSs/wAN3H2PV4DJykn7s7eTz/8AXr0Y3MURAIJdcBVYn86GNI5/TNJhEm9VKRtkO7AjBB5qxLA88WchoVxgnA4xnPvVnUZA6yxyskXykqASTknmqNrawXsDMhUIoxzkMx/wpDsAuMyySLsEavlQqkBcY64/zzVmzjYbjIu1VBDDODtP9KoeZbJvi8sIV4brtB9sfQVegu7NoXi4QRMF7/MAMc/n+lABKIXSa1aHdB0OOdh/D+dclfWM+nsFCFkbmOVR1U9PxrsHNpbRfaIrlvM/iC4y4/oBVhlhurSR5vLVCBklsLk9/rQB5jdKzvyMMOw6moN7D13L6967G70GSRJprclo0GV3cE/Tua5eXMjFDGEwxHAyapO5JNp93NasJoDhz1B716N4Xgsde0drm8h3TiQoZEOCBgV53HGiJvzjHT3rvPhzE7+HtXSH5njYOoB6ZFTIaGzWp0+5iaGUyKNwVnGCF64FchrN/Lqd+YmeWZ0+VFzXqdtbafI0CXm5V2AmXOAMnGK4m70mK28fX1vCpaBVJ3A9AR1oTAxrCwu7SIwSsFYklsHO3px9adKZki+SMyLwdz9sV2R0Z2wI5mfIALN8vB9T3rCeNY3wskuQrFsDaMZ5poLGZoNp/aWo20DxbWkky+Bk8c4H4Cuv8XxRpp0sbKqTCUOpXk8qv/16T4fWDAXd+20gLsjfuGbqfwAqXW54IjcOgYSui4YjhQoAz+g/OkwOEeZLC0lIjLOjDYWHRsnkflWP5R81ZJmGGOWKn8/x4rR1797eRxKWwfnwTk85xk/TH5VQlt3LAcJEHy46Ec9x+NUhCACOLEY5GDnvn/8AVXU+G0uLhbZFJRLVN7Fx/EzEce/+FcxAoeJ2LqpySSew9K7XwnIYrSMzLuaZzIAeuV5H4DOaGCNDxbawyWCmeVg8YUIrHoSOg9e5NcNdIGmjaU4CLl1Pqc//AFq6fxTqETX8Uc3EcY8wtnkkgZz+tcrdMXhE+QfOdnCnqFPSkhsis3FrOuQCrHAz2Hr+lWNWgUILkZEjErjtx3rPm8tmQjcxHGCMd66C9jYQyW3DZg8zpjA4zTEc7Kgd0G0jtxzmtTR5fId7fDYfGF9DWQzKJAoyFXuB+tXtIdF1KORSWUE8kdsUxGsFkt2MYIxz8xHJqreRyyO5tgysv3gx+9T55RNfOhcbQcjHcVDJIYrgsoOAcfMfwFIZWSIKdmzyyuCzdhTXwpVW37GwVI9PWrEtwrebJMpBPAx0OKqLMAZWKk8AFR3HH+FMDrNPgl8mJYySoRXiYn2BwT/nrUupTA6el2ynYT5M0Z6kHuPwqvpsssEDRkOI/L34zyMAZxVm6R5YovtUauNu543baAW6A/mDSAzrM/Z1eeOcT2K5Cueq5AOD+f6Vq29y84U24VkEhBJPcvwfzzWfpMQQCATJG5JYqy/KwCsw/I8fhVeytHtppJVneO6VhIYWGFbufzI/UUAalqYYzGXhYqsW4uB8rZcYP4cikMFmt4GlkkUSvuZD92QjgH6cmno4ggaRpWjARlClfu9GP4ZBqEXSeU1xcmKdUlI4+8o3DHHvQM1rm/iVWZIA21QSdvHUd/pmsSW6W7jlaK0aIIdrMBwCDkHipH1dblWki2xwRjOxsfOOOCPqP1qvaX9pJbv5kX2YyHqjZHHHIoAu27y20ha5eYLKAvktyST1PsKyLk3I3M8wJt3/AHUJPOB7Vo3jrJcxRXUktw+doMXAZe30xVeJobmQrFCUZWALY3OaQEunzudOu5whR1Qkqx+XBHb0rjrfcZ1OMbcYya9D1N3XSb3cxYhO46V59aAPOoZvlYgHHTk00I1bma3gEsSx+ZMcbQy8H1NU7XZswZMENuGR0H+f5VanjCyCQKxYfLx1C4xUFscqIt20bd2H6Y9M+9AFO9RUvmxllyCCw/WrpYzzABwCv8QHHByf5Z/Cq86l9S8ssWZmxle3HarOnNGRIZmdUORgcb+mR+ppgVdWCiRE4C4Kn3wT/WqewjaEbBD8+3+eav6s8c0hVAi7ASNvQ5ycVEpYR8uu0FmyRwPb9aBEbuXRpDuGXLFvWl8txGXwGC/KfrinQuXtFjkb92rc5HUZ7UyNwg2PuBYEpx1J6ZoAjUkZIGBkgGmoGZTz7kj1oIZZGDHGTimR5Hy5xQBLCp+9n5hyPY1ZWUmRhNna3zOM96hjV5I+UYfhnNX0hTeMwu6EEbh6+9IY/TFj8xCTzuzle1dKJSY0hLNLIuFBXo/OcGsNLVPtES2sRcFQCkhxz7Voqy2/lNicSbgSvUfnSGjbdEN5OGbzYlTAEh6ZHQVV3Rw3UaQALCWwcDBByOv4VnXjtHtYO7xhshj3GelaFlG88KXYGyIN5TKeSeetJjLVxYyXN286zlSSw257c1FY2p/fuUMhRePcsRkU8yFrxA7rGRlSQOGGO/50ktysEscibtith1HU9eaTGTJI8snltb+WQw2uBxwcEfoa7ewB+wRnOev864i21CNipVWkjDDLf3ev+Oa7ewOdPiI9/wCdRIuJFP3op0/eipKPRu1R561JzzTD7UhHG/EBQxtiWAAjl5Izj5a8klWZyXQK4wVMwJGOfQ16745Yie1UNtzHLk5x/DXlt3bxhpRav5kx7MdwP+Faw2M5FO1SeRsQxxNsU4JGNtWRFaxRCRZJNpyXUNxn3NPsoXaEiCAq/V2zhevr3rD8T3MquLWOQ+WOZD657VRJl3rm81AiJAoLYRBzyTXVWenQ6PbqsyO7yMN/ljj6ZrF8K2UNzMbi6lEYUfIM4JNdfbQuxIWVvs+ckzSEEfQdaYI5/VJEuoHlt0EaDMZFc5BIF3LhQcZrstYgieGaK2WRuM5bpu9h/WuHiX53UKFfJU57GhCZJbNm4jwSG3Aiu21SVpLNXmULudV6nIHqK4rSYC+pW8f32MgXg+td3qYa3t2SSNY2ztUP0HvmhjQyIyweW8kMiMy/J5nJY/SlhFqkpiaWSOJG5eQ8Mx5I4qR3WRgPNeWfbtE3UY9h+lMggjSVw7vtixheMscdTSKK80sVm4ihuklkOWOVyqgcj8aZHbyjzCpMjSMCfMbGMCm2/wAsojWPz97kOzDGCfu/yNSkm5xFdGVH3EogBOenIH40CK8SvexxoqDkYeVsYXPYVtzRwM6/up5AMkOOFHaq0cLwtJHGGY7wSgHzD04A4rRlhVIt5cxMRkorcnngYoGJGJy4TzEwTxkElawvGujizlgmtixt5/8AWPtxhxW9Y3Fw1zHE0aRg5CmQdsd+9WtThN/pzW1wVMTnhvNyVPqBjilewHmMsweQhlBKgAVoaH4gutEuZJbHA3fK8ZOVb61Hquh32kP5+BPBjHmIOMe/vWNcujqvlncWGWPSr3RGx6vY63p97pEs+or5QILIi9z7H69qq6ZAIydRuQPPuOQjHJCY4FYPw/dLlZ7KeHzZGTdFk55HXiu4WeFGg+0+XG0a/NGcA4PrUtWKRnDUmZilwjqGcMowTkAYA+meay9Rt9k8qrKZfMRnXK8qM5x+JrpNQmtDcQG1jIjU/Kw4I/Gks9NhmuWuZCnlRZnYBs7v7oP484ovYCeFItK0S1tFXZuQlh6u3X9K4/xHKz3wtlk/d/KZ5M9AAcr/AJ9DXU6q2UuJldgwQ7B6N7f57V5/4kuLeKWaJSXGTls8scYH5/40REzLmMl5qtw6xKEyVOOg64/KumOjWdzpqeb8rleGTLMx5IIA9/5VyekXCRGSO4ieVHwNwBznOP8AEfjXVvr0Vrp8csBVbpy2EB+aJACB/T86YjMuPCb208EZnSON1XfLI3Q9cYH+ea6s3kFhqDW6C3AMGImDZ4A/TsffFcFdT3V/deSs5kllfGF5K5OM1szaSmjr57M1xMqM5fPyoOR+PP8AKgDL1mdpJmjSPa0rAFSM9fT8+fervinR2sJ44vMzGYlaM+uOo/nUXh6H+0/EccjSn7Nb4kJxnOT0+ua7Px3ZrJocJzultSCGYYJB4I/z6UXsB5ejp56MVyoI9u9d5rFnE+j299GjKF+WUeqMO1cHtSLiTcxOCeP09q9Z8KxRal4bt1lcMpXYY2PpxTYI8gnjZJiu4ADO1Sc8VNp7Zu4cZVs9O3NT6vp72l3JGwIJYhM9xk4pNPjkNxbQgHeWz70+gF2WxYjdswQCEzwTUMtlIbNDsZWBJbBzzXQz280Z3SpwBwPT3qjqDzyQsdyx/Ljaq8g4qQMJozEn7wMoPXOTkHuKdbK720gUhxkHB6nkdKsRpI5LSF3WIAENwAP8aaqqzoZmMZdQIwD796YHTX0Qj+ylMs7Jxu9D0I+n9ay9VmuXllgZEfdsAJbkMQMH8hWrrVyRahY1Ei2xAVh1DZ6fpWbCfPvfNnO2QLgrnocgjH4GgBrTsYQ5i824Zi4fHCKAD07Y3VPDk2yC7vCwd1WdWHzIpb1+map3kUln+9hnwr5VlJ+7noPzFSXLTNaXBeHadvms7Hh/m3AD8M0AWBbx3TuiyuyBQoOeQu3O4evU1k2kluDN5kMmHJWNlHdfUVoST27Kt0AwiWRdwX5eoHI9fWoYIklmNzYT7lRy3lt0I/vfXBoAoShDJC5UKAC2EQ8nPQ1GYWljdwwCkAl+nOemKu39qYbgPJMvyxh0UA455x+pquLlQDE/QplT1x/9agDf8JrK+14SmYydrP39RWkk0S3zqkyBt4ZjkZ+g+nSsyBJYbMPYp+6JXzIx8pz659K0LFrK5Rd0EKyHO8DoT7GkAmvT7dJucK4Vkx5nqc1wUEwgWPzAGDHkjrXTeJbyFLeS0RZi3B8t+3vXLZDKgYAMMDjvTQG/fQEQxXKS+ZG+Cx6FVHqKjit0VzEUCuy4IkPy9Ov+FQ6ddhbaSGUOy+gYflVj+2ytth4CWClMkAg/4cYoAybyNzfyAlRsUEAHrxx+NRzHzpgqgqoAwF57YJqxdKrO7CNlACgFeR05qxYhYZhKduzGTjqf84pgZb7Scxsw/Dvnj+dSMgEKuxBLsd3sDyDWpqcUQt0lh3bjwCOTnpgD8OtUjC0qYMbptwZE44GMf5+tADktv9FViWDZBOf4eWOR7YFVpQvllVYbx83vgDP9f0rWuHBgUfKTGVTY33sDcMfrVIxqxUxlcEYJC9yFyP1pCKiYO1sN0HJ9aiyeexBq0TAn7l2YDcTnHSqw46jIPfvTAuWksiygRkA4OKu20LxrCrLiRhn5ZMHGe9Z0JPnqhYLtP3/T61oyRhLglZ45w45IOOe9IZf+1NandGkgAyGEg3g/QjpS27wiIvJG6OdoV4pM4qpHBsgAQPE7MNr5yCO4xRqAlRIjMqOXUY8sgH8cUAbiK10zJeSKY+VBQcE9i31q4kMjIluSApdi2D1C+lZdvcRQWyr8zRAA/KMlTnoa2lIuo9qJtkiHmKw43hs96TGRFIrSaUHe+3J+bpggY/WobseU0bSP+/zuI/hxk5/SnmaIx+bMV80yb1UnOflwFqpIkhlf7QD5eMNjna2M4H51JRPYeVG4fOEkPKn03dPw6V6Hpn/IPjGMYJH6158kKTtCu91RhlV7DJH+Neh6Yc6fH9T/ADqJFxI5+popbjqeKKko9GzxTTwKdTaBHEfEGYwy2hDBV8qXPGcfL6V5jeNAxkTzpnHUCMADp3PWvTfiHEkj25d0UCKUBG7/AC/5715VfXVrAC7OFVByYxjPoOD1rSGxnIr6nqf9nxxKFWRnXCqXJx9a5gvLdTYYFnY/maZfXbXVw7k8HkADtW94dsIltY2ZPMkc7ixJAUflWmxNzXt7o2Sw2kMKiRB95W4H41MjXEkjSzSys3aRwcH/AHRjmms0ZjP2UDzQwwIwWBP1FW7a2eGaOe43blGCgY5X6A1IImhj3g4aMnqwblj+eMVx/iuyjstVykiFZgHJQA7Seorsp7UXQD8rGTyjA5Y+5rn/ABzF5NvaCbAVchFXoKaBmHoDomt2gZmjQSDLjkj3r1C+gsrlSd9zMucDfjn14FeSxEWs8DZxhg2cY4zXtUdsksUcpcSIVDLg4HT8aUho5+80o2EDTwu23gFo1w30Pt0rIhiaFts5UjJdpFJLNzxxXZSWOSsix7QvA2SLg/h3qrGkkM8g8qJYpQcgKG9PzqUxmNLe+fZKbRUki3fMjqPMyM8/l/Osy7eSGCSBpmOIwyknBA9Pwrpri2gMKOgECxMHbZCyEgZ4zVNbWyFx9oYpBGy5bzGwrE9OPzp3Ay4riFrRsSSRkjaJOQW/x710un2Wj+WHEdw9w45Il2kcd+eKpFolkJiWNdrbi6DYAO2DyKhOtwx3Km3AhDEgs4359cYwKNxI1I9JmtkZppzIjZKiM+YR/wDXqEzssQUxxzlDgs7fOi/Tpn61hX+qzedL9jWFZCud5yCwPP4VjQ6m4lyMyyZ3BQcAetNILnWvq8DwuvlyCMceVjqfcnr+FcHqdpHa3OYwNk3I/wBk+lX5r+aaZxEw2KvAQ/n3zVK233nmQSAgEbkPYYqloJlXT7mfTdSS5gdkKNxjit291+7mkbznOO7Dv7GsNoRPJEzsQM7WznkDuPWoJpWZ3hRiqqTgOecUbiNN9UvF3k3OQcED09q67QprlrFY5CQNvm47sTwufpXB2kMt3c20a7cu4AJ9Aeprsb27SxV8liBncVOD0IBH6nFDQ0aeqT3FnfJDcyxSwxLvbHRlI6D6ciuNl+yx3Ea6gI4+Hc9z6KP1PFK1w1zcSX00k3kIAsYkAy3t/n1rLEIlR5roO8ryKFJPA5Of5H86ErAzrG1iwMRigRUhhySCAMgDjkg9a5jX722uXiihtwNoAJUdT1xkfWq0kZSZ9kJYjLMXGeQc9Kt+H7We81VHUKoidWZemWzwv+P40CKNokllOrzCSN+CARgk5z/McfU1tavqIaK5iUExsOW67Txgfp+tafirT49guY7wzBmwvH3sEjcP++WP41yLEXE8MUK5IULjrk85NAHQ+FJ1skDmEuknEpUnnP4etdRq85vrOZSsi7I+FZeCcetUdH8K3d2kLTP5KFsKMHcwx+VdTeWWjabALeFpLvUJEJSES4xx70mM8augokDLIrK5yQeCD6V618OLeCXQA/yuyZVsHoe1eb3i/YmktLyIq/eMcH2OfStvwJqD6bqkUO5Rb3ACuvqc8UPVCWhkeI45U1UwTli0bNGSR2Bz1p3hWB7nVt8Hyug+XdzxWl49UW3iW5LAETgOMHOPwo+Htv5tzdTZGEZSC3TNPoBp6w7xwJaXLsGZsfNkFvx7Vn6hIVjSxBExQmR5EYZb0H4VY8TCVdZnMqtKpUsx7KfQehrEh0e9vF8xFQAAkN345570hkl3Hiz3KZjI3zPn7qHpzWTHG7kYABOFDOec5PQfT+VXdTmuYbOOCdipxkk8lweBgfh3qnBcRQuZWQgiNlUnnk9P60xGx5jw2phulKiYqo556/Mf1FUneS2lYpLh2AI3DKn5VP4davyp51rBJP8AMgjJwDjJIH9aoXYhhlkR5JlAcbv4hjbQBo26zagsqywhYtxLc53DcpABqpdQ+faALcOFVgFV+AOox/Skt7mG2je23OsrqACGyOcZIH05ou5bm5jijRI2SECNwv3mXIYEA/jQBTuTM0ECRXA8qMgIr4645571cjtUW3We2mZGYlQMYY9u34VU1l7aS6SS3i2QbQSoY5YZ5yO3Q1Z0yOKe1Np5MiTZy045wO9AFjSkurqXZKyrHEqs4kIPA/8A1VJPDb3F6ttaxxFkUlpI34YDsapajbS6YYltRnMZDTZwCT6n2qnGpRY1DMJ2yHVB94n0IoA1pZSRHJKwwpVdkfBKg9yParlvb2d8GEFlIgYbFkYkbDng/lVKJ7aJbcJBvfnekuQRjvWpiGOGMyMAXI/dxNwR/OkBkeLvLgukjhZmRI1BZhnH41zsSFtwK7iRwoPI9667U5bTULIJ5c1qIRgfJuU8/oawf7MlkvUWGUKrr8pZtvPoaYFVEERA2K3Hc9Pei5eIELCWwBzvPtzVjU7HUdKlQ3MY2sNysvIYfhWW827JZOW6AdqALJmZokVQNx6lev8AninQzeRgsocbT823B3deKjSNCUZUJAQ5pJTlcqznOAAw9hTEaNlIkgQv8vl/eGcfhn61ZMrzNJEACZEEm8E+xOPU8HisJt0cnmbl3ADOPXGOact1IH3IOeCMHv60DN54sxiO5QbVbLGLknnO7+dFxp5EXnWbEoGADMeT0xn8AKxJb2SSNATwBtwBj6VKt06FFBcEnJbHOe3+fakAXUbNuRiGcEnLAAnpxVd43UZCnPb0qSSb5gGLL/fz60K4KMpyQeQTwKYh0Sp9n3ABnDAk+g7irMUn7lCQHlY4AwNoX3rOR0VCyZLk5roLK1YWvnFEWBRuY7sGT2BpAW4/OiWOWML5aqQFkP6+1R3cUFxjyQI5FG9tx25GOgqLbFLDMbfcsm3hSxHHc037Jtgf98CMAgKPmIx160DG2pkE6tGrRqwAOw53DuSKtSapMIyLSRV2sPmwc7fTFZ9pCFkWR1bBYBtuVb6AmkLfvpGR2AJKqp6+wNAzct0iNrACWWYth+eQxPX6Yq/KiSQzKobchLcnnjGP5YrFtrt1kwbYmdhlQMDA28Vatp3niKNkyqm1lPBI55/lUNFJktjPtuIlwQowcenK8fyr07TB/wAS9D6k/wA68stgzXSqWyOzfQrXqGkHOmR46EnH51EyoiXHeiln70VBZ6MKY2O1ObpTQPWmI4f4gRiS+08SKdvlzZI/3a8d123+1OYhD5Kbshicc+p617R43fZqen7idnlzE4xx8vvXlmuxO8puBKiouFwrBmB98Hj9K0gZyOPg0qNZf38xdV+b92pP+RXW6dFFNCVij3DjrIRx7qBxVO1hvgv2iJfOPAEjEZHsecVLJDdl4pJULAPlgDnH4Zq2yUjXiSztYDHG8CKT0B7/AI0zU9V0/TUV/OM8zjbtQg49zzisTxFb3eohDbRKoQEeWSB+OM9a5eeGVNvno6sDyrcUAdHqHiD7S8S6fJMAuNxb5ST+dZd2PtrBxIXkTOc884zVVXRXDf6rjBBHFF3JFhvKB3EjIQcY9elNCIik9xlnjbao6Yr0DwBqUF3bNpkyn7TENyEnIIH16V588rRh9pdQ3HINSWs8tvdh7be7AYfacbgevTpRYEz165aOK2FzNZNMcFULMuMevXpWLPewRad54KrIAASxB9OMiuVnttacR3KiRRKSiBCSVGOn0pttp01xLI07GMRn5gF2bj9M5P5VKQzUuPEL2s+EK3Dgc+YQRz2FRjxFDK8rsA2M5UgHPHBHsDUln4Te8kjkE0aRk4bdkFPzHJroP+ES0iFf9HjkkcjBIKhTzz3Bouh2Zyza1OsSxhQjFcHBHyjv14/OqNxeTXMhmYqDym3IAPuMV3Vro2lEtBPDuUqGXa20j8Sc06fw7p7kum75QRtchlPA7jn8qBWOCt5JkidFiL7sn584H5VnSLNJjqccjHIA/wA9q9E/4RxhbGaxdfNLEOgOOvcEc49qXSNJsJzcRapAqSx87WPljA7jPJouFjkLKyZpQYpXV9nIaMnGR0q3b6RdDy/LB8tuRJ5eR9Cef0rsbeLT5b1YYYVkAIy0YB3+xOa2tQhmjjaS1hAeFfkQYAx65wefxouFjym2tvMWeEnc0ZZdpHTntVG4tkby0ViDvCAkjua0JkIuLi9huBIzyFTuHIbuarXDx+a8ane+9dpYZOfw4HNUI6Hw7Yi3+0XckKptBijHJBI6mm66nnmGNnOTkxoi5djj19zx+FW5L1bazS3jZCsCck87nPX696yEed5llV1Xym+8TjAxy3t1496QzFmtruS6htFyA5GMEkD3Pv612HinTrbTNOsfIhVvNbe7FjztHv7k1gaFcS/a5JoGYSodqBu+ev4/41J4ovppryKD7RJKUTO3dzknOAPxpiMSaXzmKvuiyp47LjNdl4W0OVNNhnVxmQh3I/2hnn6KD/31XFok093HaR5aZ2CsAM7skce/TmvQ7q4uIbCOKL5DKhh8qM4YswwTnoMEBc9OTihgc34iuY1KboUV3TzVjLbdityFAHoqgfUmqnhC0DSzalcMogtht+YZyx6Ae/NVdRkku7kQxAhpCE2DnoTj/H8a9Ju/BxPh2z0tLyO3ZH8wzLGwDSY7880PQZg3HimdZJYEiw2SokZsk+20YFcfdTSXbyXbTMZg20fNg/lkV38nw11BUV49WtJWJ3MRG+4n3wORU2n/AA0hidJNT1MxEDBhjUFhz1z2pXSCzOCfV3umhN/Ck8ka7QScb8dM8ckVf0Gwu9V1u0ewtpGWNg28D5UOehPavX/DnhXQbeFYLOxW9YZJnnXcB+P+Arc1GIadoF4IIba32RsyCHIxgdcAVLlcfKeDeMZxf+JL10QBo/kXHHT3+tU/C+WvVsJDhbg889+3fmmw2sklxdy3kgiiZfM84gsGJqrY31vYXcctrNN5sXKuVG0n0+lX0JO61bwxeQ6c010zW0UeRkycPzw2P/r1VSS0ij+zNeMLoFXzhY1DenNUdZ8d6jqtssV35SEHG2IEH6Vlt52pYiCyvMTv3bWGz6mlYZe1SSa5upDZzxmNeFd9pB9cY6is8QPbjNykaxpuKt5ZyxyOa2LDw7eWqq5l8gdC3mZx/tcZNY99Fc6jqgiVlk8z92JAwZeB94MeeKYF8Q3rwJMVXyZiXQEfdBPGcdP/AK1Z73MsdxsxE8Ybli3v3+ua3DbPZ6cgjuNsCIu5CNwJ2jJXPTrWDNsaWNobiaaLKr88W7GRnk47UCJtPgWTMqSQlYwDiROTjqM9uRVCM7pYVEojeOParEbAepPueuK0UBe0jDWxNwhEiy425Udmxj1/lVVLm2hiE3kym5yVfepdAOeR+IH60AWALe5BaOESyED5dpzyOf1p02nXml3JeOUwxOhZQ3PAHRu1O0m2kujJMrOrrgKXbG4k9fpTZFYWk6XbOoZAyxjcFk59Se3tQBQubiScBciWMuC+CQCxJ461fk1GG28uQqYLiEEhRjaxAx270l5YQLpqIsKRpIvmRyA5+bj5W9O4pdDhE0KyR2qtkYkMuOR/s0ALJfwXYgkkjQy7sGN2wDnvVtUtvscieVGVjO5pFlyyk9MHvUOo2EC4aIyTnGwNbKpA9j0OapaYkkd9tE3kgZwki46e1AFqzkaNWS3uUuI2BZkkTBJ+tQQyW6SKZbcqshBCS/dz7HtVuUW3mCZ2DMF5ODg89qikhjuA8qxsijAUODxzjO45H50AaS3kf2SSD7sTrtUSL5gAznhu3IrOuvDcVxHC1pPLHO5+YTAKhHqrVBE0trclI41YMeAw4OM9M9fwNSw3gubks5VSg+b5ypx6Kc4BoAwLqD7NLNDK+SuVBVvlJB7VGnMZUMSBkjJ4+laPiEqdXldIXiDYcxnGFH+c1lqQsgZsiM5AB78UwCVwQVKAYY/Wo4jh+2DwCTVmGLz9uFLEtjPcnHH60+7sWidA8Lc915BOcf0NAiCLYJRJJtO0ZA6gmppAAS4Vi2NwYHpwOKhjhkJOIX2g4wFNKXZzk8EDk46YFAE4iMib2wNxJz61BKi5GGI+WnyyKUHlyDfk8GmbGwBgenHXP0oAjRGZcFjg8cCugt7Vj5SS3DYjABjLYCjqQKj0q3dYQ0hEe7oXON47jgcVqt/pMKo0sMce3mNAeTnFIZE9yIZN8Fs0dpJgNuXk/Q1M/wDZ5Z9lsJ/MwI3AI/A+9ULiQRStFPLJGYyNqKSwb6VLDeQpCsUkLmNW3bzkMM98UDLa2qwlGO23fcSqxkHcuKzI0ktjM3kSeWWAO4dOc4zWnBb+cQiO7MvyhifXuKpPMIpSkzEheSg5DtjrigGSwA+UTJHsyweJsfcPA59q0QUunmBQCRV8vemQeARz+lUIiJYdzsRghVP3flHX65pZJrq0uJfmjMUmRt9zn9eKljRLsW0uBHg7Hwykt/FkcfjXp2i/8gmEg8Yry63kBlidJJH4AIY8Dnke3rXqejf8gyPHTJ/nWcy4jpu+aKWbvRWZZ6I3Sk7U7GRTSKoRxHxARmu7IJtB8mY/MePu15EbW4F5cy2gUrL8rKso4/z+Feu+P4hLfWCv0MMwIz/s152+m21vINiG4ml+cfNnb/L+RrSGxnIjt9T1SIR2ZUb1XjIKqo+ueajk1GR45Jbi1d5YhjdvBBPsSas+TaOB5spiZwAY0PJP0P8A9eq91NHtVGmL24YYG1Rn2OKq5I37bqIQGNLZWcYA3Zwe3IFSxG7ubZnlkhbadpDxBgD6881DPqYR0WGzDsV6B+APfrSaY1yJjKiJLuP8Gdo9eg5/GiwCLYO9y8yCNpFA+by8r+AAxWrp9mrSRzag8ZHXAG3P5n+lRXs0sk4NvDucLhgYhkn8OaoJ9qXE10kkA6lemD9MUXGdm0mjSgQSxROOwk21A/h3S1BkslaJW6opXafwrFsbJpCsizzbDyR8zY/Ba27OQcYuyYx1HzAj+dLUehRlsntbY2yhJExzkkgKfbZn1qm7ESRpAIUccAog+UfRsYrX1y5SR4UjZnJHzbeu38DnH41QlntkhaVIy5QDIIJHbrk4FLUDRW7jijKG9KFRgjeGHT0DcVO80L2LK8guNy7QA20ge4zWJaXtjcLhmhWU9F2se3txR/aFu+6NVZzjPy7V5/PNAFaK0jMsm9ULbzgrPkj0wMVfkuWhhjg+1BipLeWq7WHpnHB/SoJL5ogWktY8c8Hqf1pkU0lxciW1AXzF+ZlAY8duh/nTFcvQa0Y5Y0afeeco6lWHp8pOP1FaF7f2FzalZ8CQDjbIqkH1z/QE1h3ltcGMtuMgxwhBQD34FZ9tBaCfHmx7QQzgoCoJ7jJ6+9Fhm5pks4lj+0MVtVzsLPsJP6E/pSeNNXv7TThCQQlxlQ+doA9OcjP0pi3WZng3SLEn8alWLfUk5xWd4nsJLnTYRaSvMEbc0RIOfzoEcQit5O7MLEggq6ZOP94d6uabbGa+twF8tQc7R8wAHcmtC38Ma1fJGttpt0Fc5Z5/lUfTPb2FJHp8mkyyh5kd95QhOAcelUIivI1F4Yj0Y7vkb5jio76ZktHiIIiYgysBgMB/Dn2P61ZE6STl4FV9g2qccuT1P1rP1mU3F1BbZ3RI2H2t3PamB0Gk2tvpXhxby9RRLcZeFSAzE54Oe1cVOlxJcvKfMLM2QQMYP1rr/GdlLb/2errL5bw7UKndj8RjFclN/rvmZiFOBnJwPXrQhG74HgaLUrq+UBpLePCd/mbIyP1rU8QTme2naEJEI8KASQxQKVGAPfecfQ1FoqLpWl288nzzXb42L74J4+h/nWdqk8skIkmfb8jMyMedx+VSffHQdgDSAj8KXdra+LLC4vZMWsbZ3umcDHy5H5V7HZy/b7l7uyvLa6gHHlCYbU567RgfnXz5K5IOOWOM8egxV/SdRv8AT5/PsZJ0PTMbYHA7jvRLUaZ9Bl4XEzm/bgfMsU5LL/wHNZ9gWub6QR3GEQZCthxgfxMSTivNpPGcz2jPMjpI4AaUD77e+cAD6Coo/FkluirJukUjKqWyGDdcnvx796nlHzHsljLBZNKRNHJJJ83B3ZHbAzgCjVrmPUbae1g1CKKdoyu0Dd19cHH5V4vP4mjuJgYV4yp2uAAMf7IJB+ppz+IGvJGkJkBjXaG8wD5fxPH4CjlC5meKPD02hTpBfQqUk/1cqNnP4dvxzXPvGkZKLGCem5xg11WqavPc6YbW4CSwqP3bOu5l9+a52a+lCK8kcTuD8oAHH1HerRLKJZ0kL4ycdck16ZpXiCztNM09thublk5CcYOP7gx+tefm8nkURFliHTAxjFWopWgXy4GJfjfLGSCP5UAmd+3i+71y/TTruRYoJfl8hEKt/wACyDx+Fcxrthd6JrlvFw0DSfKEIyR34A5PJ7VLo+oWVhN5lyJi0YyuQCzsPfGe/ekh8RLqmpJd3kCxuDsUp0Hv9OnSi1guLqj2z20TbZRuKhlicgkEEd/cH9KIbVYoje7zMrY3Rsu0j+H+v9ail1BvtSTQCN4S2WJIOAWyT1zjp2pq3iNC90s1ysxIjVCQSx6Htz09qAHw2ssMcckHBYDCdznt78LVCPzLi9hgsyxiL5O47MBmHB9ccVeu7gyxPbi44QAq2wg8cnJGazrK7laVISVh2sSjE7eOvTvnGKANDT9OittYe3ku2eNSHABwrjIz37f0qrq3kyTqk91MWjk8tNqH5eRkZ7+vFPZHmtjH5CJEzbUJX5+enPHr61FaTm3jXyTIJIiWDugZNvHHGcHrQBPqs0V3bxRpLscEr84K4z/9f+VRT2EVlZCRbh3lJAAaXaCpHUDvVy91M58uZbWUksO+fvAntWVFYSXEvmwIHjiAZ0BxgE+5oAtGSOUxxW8EkZRCWCHGW7EjBNOkIuhHcK8V44IRlIAk+mO/1xUclwLQmUhXtZGIO0kEYHT9e1S6bG8ii8mkeIt8sYUBs57ZPSgC1qLfbbZpxbSJsYKkaY3Lgfd/GsSS+upCiBjgfKYyefbA9fwNX7+YQOogS5QiMASnILY9B09qrTxXAnQ/aVEhUONzhWB+mKAANPcK8IjMrdmIOR7biBToIYyjM0hEhXa0YwzA9OpqmbiXbIgdhIzcHPQ+vGBVyMzM4F63l7VwmGDZPbGBQA3VrYy2e9LozQxcbVAyCexIrBP3dxLYzxxwfXn8q6oRRtAYYo5Gm5TgKOcE56VzBBwSqEKOu73p3Auaf5wtGKKco+7cAMggEitK4uZEbZEGbMY3dCB8uQR3qjp8bfZWXzSm5iScZDdOP51cdGSZEnyGUHaU6K3oe/HNAElncywS/vZYxC6ncWyAV5GQOuRWLdQPBOEYbxJh1IXPr37VanaRLsq8qyRuAMoM7fYfzp7lLixUADfFmTeG6k9sfgaBGe7b1UKMsSSec/8A6qtWMireQyAdHGM9c5HWqscXlM5lJXj5T746fqKmiUtcQsuVIfkYz6fnQBtTrBHesXlZwd2Y8hfy/P8ASkZooEEcgDgj5T83y9cfN7elVw+55LhRIig8SMnGc+lMM8kcpc3X7vlDtj5I696Qya+DIYfNebIA8twMEjrz7+9SJNtlVrktv3Bkdz94Zzg1V85ZBukLsgPyZ6jHbHvQriBVV2zG5yePu57igC9ZXAnunSNNzMxCYfaQx/Sop4JSGhZAJIlJfIO7IPTPf60W0ccQZJLlI0PzhmBBx7EUTuYr1HhmkkDYwUOWz2PPFAyVijWrJG3yb+SCFyMZAHHqKlhUNKTI0kkO3Cl/vAHk/jUST3EqbRBCu0EO8gBYjBOTn61bsIt1hJLHIHjxu2k8qwB/n/SkxooAlbpmSRdmdm5V+U/54/lXrfh9idIi3EE5OSB715X9qiSdoXVY0XO/dxsye3416p4dAOjREHKkkg+oz1rOZcSxN3ool70VmWejduKaehp2M+lNJ4ximI4vx3HFLeWfm/dMUwI9tteZOBHMbeFwiegRip+telfECaOGe3eVVO2CbDN0HA615HdXiTtIVmAHXEYAAH1BrSGqM5Mc+pLbSBnSJVDlTtGA+Pxph1SN95jiIXPyMOQPc4qjeAl0g3KU27t+Bx+JP6U2W4hS3jSGRlaMYxgfMfXirsTc3YJY2t2mC7IoxlyxOXPqcZzVPS9Tt/PuWfco35VdzYP+fesl7j94J7coGChJFcZyPXpTZJQBI3mK79emMfSmB06axBKrlWRGHYyNmq734uLWYQxuodcc5Htnj+Vc5C29GKxt5h4DM2Me4qGCfyy6mFZS3AJzmlYDobq7htbOKKJ/NlCgHaAPrnI4pIbmRVRJ7s28ajOAPkOf7pX61gK7bgsiCIt1GTnFT/aQtskIaXrk/N0HpiiwjcF3cIQIrhpIVXayAjn6t/SrFzcLMqwNEVi24YK3yr154zzWApk/ezRghchsbBn9Ka8Lyuj248x2Ycxk8jPI5osO5rxNIjZgiTPAYOQMAAeorY01oUi80qS5BZQWA3EdlwBmsiCd7e78xIbbzVQr5LHcGIwc46Z6VvWGtafLZutwtul6BlYzBsx7A+oosNGnFYXFzBHLJbHax5Ack8+2aoz2UyXYMUflwYwwD7ufcZ4/Krtl4kvXUC3hjUDjliM/hioL/WpHtpJFsxHKON2ODz/u1N2MLa0RScX6K2eMEc1Jb2VhprTXFxcRyu7cIo5z9QBXPyuQwlnijLNycI2KnQI0TMqIrY+TZliD9CRTsB1NpqltawvINNhklbjduGfxqJ/FNxEFjtNMtl7n93nH61htBqFwiteSeWgGFJG3A9+ev4VFdWbW5V4UQxtxISxIIHuKmyFc6qDxZfC1uHuIolBX5CqBeeg7mvO728Mk7xzEh5HG5sfdH+c1uaq6xaLJPK7b/lChWxjnsKwhPHIPMlB+Y7wHH3vUVSQNlWadLeJipGNh8nC87jwCfYc1rfDfSBrWvnzkilWBfNYDgEjoPz5rmdQlj3bNwVgQV2joK6z4d6ta6P8Aari5cxcbFCxlt3fJPamxI9S8QaVaz6cDrNoktsql28t9rxfTnn8KyR4f8NQ24FnpzLHIu0XBzuQkYyc/WuOuPE6T3kktx5kuPmjmBO1PQYJ/U1FbeMb63mJEsc7DkRP82R7Nnr7CpSZV0ZOuwXfh1PLaQlcny5CCQcZGOeRkGueluJr1mmWMsy/wIDjjqT+prb1TxFd6nNI16VdWXa2wcAH/APVVGP7TKsr20CBSxA3KD6f56VaIbH20sVnpreVYM13KCryyYbaCOMLjj6mtOHxJHZ6QLRtNtMcgzbclhjjp0P4mqF1Yah5Syu6K0jKCQTlMjgH+VJaeGr2SUCUALk4XOC30zwQaQFW/1GO8Yv5UaFuWURjC9Mc/QVS3icJ5ke0KvzFQcH3+tdTpngm4vButHwApWR3IUL6/WtGTwhBptjNcg/a1jwGYDr+Pb8Kd0Bwk1szpvSPKA8BOSP8AEU6SBwivL50SA8FlxmunhNtJqUMFrCsjyA7oyCoyOwGea6fT9CF4ZBOhKtysZZgE9e1K4zzMLPHD5qylgvsf5UpgkmWNo1fHAG1ePevRV0LTI7zYFEtwxwy4yoA75NRPLpOkW91dahCtzfM5RLL7qRgcZx3+tK4WOPttJlW5NtJCxnkXID8DB/Gtl9ANlcwQs8kcjR5A27x9MYrEHiC4sdS86zHyqciN8njsPpXRQalquqToyI00zJlcKAI89fencEZi2crXUqyxyJaEfOZl2kc9gPWoJLKS9RBaWzLDG+V+UYA7n1rutI0WSCGV9VkMsr8fMS30rWttFEMsIESSNJ92NQANwzycnpSuFjh4tBuVQ3Lx7XJ2gKDwo9Mjj61g3GlzwanIscTnewPzcHGMn8OOvFe0eIbK3tLGGQhpWZWJVDhRhc46da4mTxBZi8jsxNFN5qDZKFwUY/wuP8KLjOVjh8ooLqBoiXXL5GdvGSuO3WrCkl47hZvtIHzbGC7yMAnB+oNdm0D28BR4kPybOIzjH4fWuPGiXTzedAUit7fJ3PkNznjpz1p3JKKyOkk13OSwfciRJxJH3H5dKzVW6WcutvIjt83Dc455/CtKW0vLiFUjKTyMTtKLhjgev0qC/S7tJ0OoQs0uCEdjhsc5Bxx3pgS2kjS2zFImk3MSC7jueCQOtWNSmaOaFf8ARgSuHjTcR1wM+lEEzOIjawywzqcxlQPmHpirF3LPdBLe8tmgkb5i0ajccY5/SgCtqOmlFXz4mWEqfLAbKH8e1RW8/wBntlWFsTKrERt91SOmc1syWjXViY4buSSSPEmw8Zxz0/8Ar1lM39pXKGfEFwWAcMMYPqKAHWEN3eo9xqSyNANyxEYA6c4JrHnndpkWZDIiMBucZKj0DDNbt5qMZuBE4d7eIFD5hztfPXjsRWLdQ2zSMNpwz/KQcj8BxQAkXlTCQRRwKeBlpOMd+tOeMxELEAMkHudp9sdaR7WCO2KRTF5g3CFSP1pYLZzNGGSTCgfwBsH6UAaWl3E8JBSVRKvzM5JUkscY5H1rndUtntLyWIDLKxzlgQe9baFwWjUhVK5c52454FYms3KXt+8ka7cYBAJO4gYJoAs6VKVtZndht3FOOoJHDe2M0k+2SJzFueZlJZy2MjOM+9VLGaS1WZozGUkXBRxnPT/Gtl7aAFWMB2My/u15U+gz2piMdn2yj92hxyOeQMHmp7cmQBYlO4qQVIySSBkjFE1pLLdFNmwg5w2Pu/h1qfT7Vhls7Qq4DZwV/D3ApDMl3O0ozncAQV67SP8A9VXLFfMuo1fKsFLA56HBqO+jVLlghJif5gc0+xELagoc7kZW5U4yccD86YFtY0BWCQKZOuFbbu4yeehNOC7oy0hl2AkD95uApj4dysQKyIxwpXOB3/lV3THjedlCLOoQHZgge9ICntCKqzFueQvfH+IpxjMcaXEUm8A4bAzj0zT7tom2eS6b9xIx2x2p+8QRGLqCchlAxnuKABWE1wjJL5ZOBh1wMHqaW4hSZ3lmQLGHwdoJx6Hr0NRyIDZCct04CAZ496ehleMzRQ7WVSMg8H8KAGWkZEpEUbSMpwRuyAuDVvzrhHYGItG6HhDxjHFUFWWByp3KGPGxuvFWFvp/KEJRSVzhuh7fn0pMols5YLu8lacJIxU72YcdR09816t4a2/2NFsIK5IGPrXj8MUUk0i/Mi9dvvnkfoK9c8JjboUaDGFZl/Ws5lwL0x60US9TRUFno5pppxGKbQI8/wDig5jSJtu4fZ5sjOOwrwprj52ZUYAHn0P617z8Srd7lY4ol3O0EoA/KvCbuxntmZpInUK3KLnpWsNjKW5ftDFdN5b+WgIBD7jwff0qze6XHDB50TJMmMbEc4Uep5rknd2kYIXUk4Yc8ipYLmW2clGbcBgjParJLiuLt9oGwKdzZHWluI4wxlVXEfTBPJpkW+R8qxY4zuBHy07G6VmKNn1OCSaAIiomPygCRTxz2pVfbiPlo2Ofm7GnRF3ueGcFO4xUi+ZFGzKW47EA0AR7h5ClQwlXv0BxU6yTfJJGsW0qCx4JP51BIjyQlghDjoAMZq3DbXUqxG43RxMwCjgdutABKwmkX90sQkPzbOC34VoFPItmS3QjdjD7O1PeOztCzKAZsAJuJb6mrluInunMD71wCck4BOegoApw2K5gV9xDgsXIwcf5FSy2kUNz58aAKxwVZwQPpnPNRa1NPDNBJE0Rzkct0P41Xj1LdbqWDyXTHALghV9/pQNG7LHC0I+0I8TN93tn6VTN55EpEEbyLHwyO+UyP1q3HEEiV7j/AEiQtkAZKqemRn6VXkSMTyTR2+UlXaSACQRntSA1Y71p4lDKzRlePLU4PtnrRp73VzM7PGFhBwrSLgfh3q1pkEi2kYe48kgAhQPanqphWRZrrfCW3AE5x/8AWpFFiOzcRMxkL/MDlCCv5GpZoFuYXiguI7ZpTjcD1/Ssq31Ah5EjdcZ2qM4LfT2qbTr5rm2LF0RlJCoy9896QG1PoNhb6O0d/dpI7qfkjj5avJ7+J4rxrcxyqoJ8osPmHtivZdOsY722aSCbZdAE4PU/TNZs2l3kN4808EdxMygZZQ2BQmDR5nZ+GtTv3JS0cMeS2OE9K6/S/h1eyTLbzXDrbbd8jxnjPpjvXUQ6lPp0IcwspzyEXGTUt1rs0rSLao1vlQWLMBhu4xQ5MSSMe6+GqKDJbyyPbkc4O0n6+ta9r8O9JWyhm84JKB8zMcj6Ypk3jFrfTXghTz5Adm/OAD7etRjxBaTyW/2iTDFhukwQikD+dK7HZCxeEbNmDSwCNCcxucAv17dKtzeD7WINJAXxt+ZIyAZCM8Y6Vb/tq2+zL5cvnrIQBt5A9/0qvqerSRri3aNJC/G4gEqerEUtQ0M2LSr9b51ktEjiJConDEZ78fQ11txp81np+61ijnuioXEgFUNOliidI98kjgASEP3OOT/Ss7xZ4ri0+KW2sN0lynLSBiVi+vrQGiOhWGG1sWbUhFFCI2VwvyKB3+teXQa3faol3Y2TwDT/ADGREkHLpnjB+lUb7WDqc6wzzz6jcOu5zvxGhPOPwqlfi/sNkUZNuAp2rDyQD65q0rCbJItOW11ZUuoI4hKweK4kk+QIByBiuwsNdt5RcxwBEtIlyLhA3I9fQVwqvPHBJgvco4yWlUhVz3x/hVRdZmtrd7CQq1lIDwQCR9KdhXPQ3vdMEsMMM7OwIywyOvY++avRtG1wYJrWOaQ52RviRmx+FeeeH7G58+C4uFjZHTKl3O4eh9q6aXT4zcxT3V4YJMZ3oTnHuRSsO5disLCC9mmmskjlZsZCZCk9B0wKv2LRI8jRx4kHBcA8/SuRtNQ/sLV7gT3d3JZs2/yEZTvyO5rW1TV4l0+C50yK4AfjzJZF2ofRhRYC6Ip2uHkPnPkg7d2Afwp2p65Jp6C4lzjDIfL+8uRjIB/Csyz1ae4VPOiG48blPH4HNQam32yJxGXmiDfeBGR9KLAzDvdYuIC1ndNcRhhwsmd655DGuX1As0jSKryKBhpSo+926V0t9qFxPJNLqERFzIEjEpTchQY4Poah1jW7eGxudN07L2cqLuHlAYfv/SqSJHJLqEWkwPPd52p5qxbvmZO5/Dv9Kk07V7iXVBZTzKxIEUbvyFBx8w/DFc8xvr1X2IyLIAG756AAVei0O7tZYWmjblhtUDIOOMew96GB3MSpaylsr5WCgyTwwHIxj9fepJhBfwMpEJfqhZQcGqslvxHLGXkYL/q0GVPbrWlFCj24eSTyiG+VNvJHpUjOWsNF+zJNI2UuE4X5gQH9jngVU1GG6neOSeZDHHhN4BznqSPXHSuxvbhAIkt7fcWBLuGHBz3FUXMqJiG3BcHGGC45PJouFjjbR7mV5xLNKixksrheuO3tV2WSS4sE2qVYH90RyXPfcK6ZtLhu3kkupo2JwCIvlA9O1ULrSVtXjRbou3JD9kBp3Axri1lMKTi3bZg5PTnHQ561l+TPco+6MoE67RyBW4sZmlkjNwRCr4KhC2cdhVx7WF7uRTI8YI5CEru+tAjnYbKSFXIDHaQ+/g59KEnM8wZWd7kuQY1HAGa2rqzS1lVYE82Jzly7Hj6etVrY29tcERRliW3NwOPYmgZl6h5sdxLC0QRlw3l5/XFZhtijkTfulA3HPUk/0rU1OcXd/NcGMIMYCZ68Y6+tZFy+VYt8xbqc8n/9VMQhlCttiAdBwSR6jp+lbcdoj6RDMk7b3GWi6flnjtXPwKXcLHlmJHGPxrofLlucBoJWggIiY846N81AFa2hBluWV3URgHKrk5yRj8cVdnYXU0jIHM5ZRjaFAHp/9em6dbl4vMJCKrEsVJU4A4HvWrbRQ3MzytauFxkrv53Y659OlIDM8XWtpDp9hJCcPIzHbjnBPf8AKuak+SSPC424JAOCa2dctmvJJLhDK+AQwPO3B4x+n51mSRGeJ5EQKfQnoRTA3HmlMQ+12bP5cYIdGH3Pf35qO9cxPHPA67JuQit8y1HYQXE9qyxSSRPtCspPB+lSfZjNvuHLOqnaGUjcDQBLBCJrJbe0dZJJMht6g7T7Gsq2t/3hhY7JIydxY9Pw71djDQskMcYVTzljjHrzV2ezGUmELRkoRt25Lj1oGV5XYKjOECmIqFQ9e2ajT7TFZ/Z2AaJiCCeufY9qdDKptdkkZUgFVJXBBz+tJG8bCLDs7EDjdjoKAI3gG8pDIx2rkCQfcaqmX2qu4of4yTwOOtaVyqvOz/NGCMHec81VjXMxKIZJEzk9mUf/AKqQAIJA6fMM8fcPLA9fxr1/wigXQkGSfnbluvWvIldC0bJlYmYDJOWDDrXrvhFi+hqX5YuxJqJmkS7N1NFLOOaKzLPSMcU3jvT+1NcZxQI43xw4S6tmIO0RS5x+FeLavOj3rtbwyEDOSX6V7D8R5lt0jldxGi28pYkZ9O1eLXWpWygs8ruT90JGBmtYbGUiibDzf3oMKZGdzcsTWWqqSxALEfxZrftJvtBP2ZiZeG6DimXFgYplRVaV2BLtkfL+FWSY8MhA2quR3DcAVM5MzrtI80cfKe1Sz2u2Ups2lfmJ71QLOlwGXBDc0wNKxmjiglFwSXbtwDUlqhurowBVVSuSc9KzMxD75znnIFEMsYYspx2AU8/jSA2b94bKIwAtJLjtgj68U23kS7WN3lMMqYHLcZ9s1nvcIrmSH78n3e5B6U9JEWHOUdgcybhkn6UAX5IFW5T7TOsu/wCU85HHPOKil86IyNZM5ibG1QcbfXIpbBmLvt2455b0q/CzyXEsjFNixgZA+9n2pAUbCOTZsmkVoz82H6k5oj2whgVkEp/drk5yM1YuZkWQ/MmccuB1HYD0plqBJd4DA7QOSTwcGmM0Iri6jiCPeEscjHlg4HvmtTSrlvKJV7cv0OEA4/Gqv2ISIxmbKFc7zjtVO1v0Tyg1t1BDOw9O/wCX86Vhm/O7mNUR8r14IOBn2pbOOK5Z0CKY8bm46/nWRf3Vxb2jSou4SMAWVMALUlncW10bfDtDEv8ACrcZHr+NAGvdbdqPHs3xNuQbelNsYGdpJSqtuYn7uACfep0AaBD5Wc9SBSXlxKsO3yWKEdTwKQyO4vLuyvEEMO1Tx5rDgf41d/tTUbV0WKRpQf4i2BWHPMJIGceW7DnaWJxVvRY3M8ty4eNGQfw5X8M0rCNW7vdaktSj3UbB/wCFu1ZN1ZztYBY5SXeTdhnzj169asyXISUZlUkngYzUjQtNPEyqzSL1IGAM+uaBkI0dlNtIoEiRAs+WGWOKztaluf7YSK2tWhR0wEGN2MYJP61tBruC5CsduD0x1+lU9Subq9IEcat5BySTtancRiWkGt28xtkaeMPzwpw4znHHSu7sb+K5so98Sq+AsrbPmBHUYNUNE1eQwmaGydQnygzP944/x70/Rb+XUXleS0bJLEOWAVc9gB2z3pXAfeanbO62GkzCKe4B8+4fACr6c964u4lmu5J9OtT+4V9t1OOd2D90H8Kl+JFvJHc2cxjCF1KMy/dyDxj/AD2rE8N6kLPU2gnH7i4Plv6qegI/GqSEdR4VSzgtpJ40VUZyEU9SF71FrczaldRxojR3icpnjIrHj/0O1v7e4uAj2xYLE3Vs8jFQG7ubuFS0rpJGdhkY87D2oC5at7g/Znsp5laSMFm28gA9s1zV84ZyVkBK8LxVyeaO0mHlNmLnAHU5HU1FZvG1151wolRSMx+ppoRrWOt3YS3QK8jDjCDriuhn1Ka7CoAFkZfmL5JUelYMt/HMsnlwnz35RU4C4q7pC28jLK0p84/I4yePpQCLVzD9ptVDxjapO9lG3j64pLPS4ktWa4gmlXkqC3DenAq292FKwRrJLGG9ASf/AK1aH2iWeaGKEOpk4f8Adj5QPSkMr2iwxWPnCFWIG3CN900yF1h05FEuCcfKFJPBrQlsorcNsllgQntg5P071Ql821eMSJ5iPuIZQeKQE9n5MofzYMgqOChAAH1pkdhZtc5FspXGWBU9cjoaC8KES7pBI/BiGTgHvWfNfzfac2cMw4G2N+Nx5ouBau9LhtLresZe2XBD5yxzzn2qQxAxSzuu2PKqMPtJHQdeg5rIuZZrg2MKi6Yy4EivwAo6nI96rTKg1SdJXeS3IXCEnqen86AOwjmSONUUhAeQFYAbu/1qa5u4mtl3O+YySMMCBx3FcEVRIxBJJ+8AYo5P3MnirMEnm2mC0Yif5upH49adgLl1eIizPGIkOCSzIcD3/Sq+kakJJo4WwRIpYtt6cdMmo7iGB7d1WZhkEt8/3qgsU+zws0TfvdvBAz/ShCNAX90BJbWoklDNkyK2c+22nW4dWk+03cZLHmN8p+HpVC51HOxhAnm4xzhTilmvIVtzI8sqkKSsUceQv1zTGK4Et2Y7FpoPLGGVvuj6EdfrU9jNI08wVDLMgGWmGSPxrJtb6Vp0awUicjaWXP49av3d9c2l2ka23nqyjdJNwwJHTIpCE1ZL/UYikULB4+SQevsKzI7O8jJiW3kDjGU7A9c59a0rS4e3jcRlizHcx3Akewq7ArORMscrCQbmDEct60xmLFa315IvmqqJzjLcDnpVyw0C0MMrTYkdc87wK2Vm8ofv1Kr7KDk0y7EzhJgrRBioICDkZJ/CgCg9iNKgMyrEkbjAwNzrxximxXcolAd/s0acgYOGz3578VvPFHLGMyFm52sEBwcVQhhi82V5mLICFUleD789/ekFijaQASC3cyPPsynOFXk8n35NblpBHBBHFlfOA5wwxVSMRxPJPMwUvyACDgUsN9A3zZLN0HyCgDG1iSSw89pbT5riT727PAPaq0eoWNzb7JoUV9o2yDht3vWt4qV762ga2yXiz8pUAkH2Fctc/aYYnM9uY2x1K449fxpgTTm5tZopFkIhkbcr9iPcVooqTW8ccRkQ8s23+I1VMccssLhnjjQKGUjPHU8VYXUY4NQYQKGCjDZGBn2oERxeU0cw/eB1IQA8qSe5NXNShO+OzS6MrFQckfMv496kt7eLySylTuJPJwCT60llFGdVWV4pMRoxBRhyR05pDK+pII7Q+UpSVFAkQgkg5681BpiQeW7sHMkYO8cYJPenapqNzMxQLI0jgeZ8gxn0pPD7NE7L5ZZ3GQQBkY60DK17bKoWXBO5mHLdOOmKhJGD5AlTAAJ9/wDCtq4tyYUchGIJKDGM9u1U5IAIcSy4lJ4wcAj0oEUIEV3X7wkB4B/i5/nXrvg0EaGARghyK8lni2bhhjtfnHUH61654OKtogK5wXJwetRM0iaE55oouBzRWZZ6U2McdaZ0608gDk0w45oEedfFoI1mFk4Bgk7Z9K8FlEYkZyBtzgEKBz9K93+L2WskGBzBLzjPp2rwDyirF2AC+gUH9K1p7GUtx0YnRJSmUDED5SMZ/CnRXLqu6TcwB75IY/hUkYYKwKnaeQBDxmmCM/M0amOTjGGwPyrQktpqOSXuFQ7/AJcjkmprWa3iAUKGdj98tjArNYNNGAxdgvJB4xStFIVJHlso52lST/KgCe5iETsincwOenH51WjjWWMkEjHuB+NSnz2YNwnpngfypIp22kEqVI5UKDmgCM2+/HzKcHkA9KmZBbkkDhuwJ/KiOZgu1GS3wSxB4JqEyNMC4YhvUnIpANeRg3sDySeg9KkNw/lqyTHcFIAH1pvlqISwDOWPJY8D1qOaLy0BRAT3xmmBctpljRl25Y/xd6vJ5jXUe1g0ZYEnoM+9Ylr+7nUyE7SM8g8Gr8O+Z5WidUQcNuGMZ9aQGxIiyxiKHLFTztYsKhuImQxGQyeSQRtz/F61QiEkMzYk/dgAEoOvrjH4VPv8+Jfmy8R3lW3CgdzTtbtordUMSsDnlzjNZweS3ncJwHIbIYYTnpUM1yssokAIVByrcg1e/tONLZUgtl2jHIOcUgudfa3BSNM7dijJC4Yn0qK/v1kcoilUTrhsEe2K5W01MxzO8aEhwAWLHHHYVtJfQXMoWYFEOOT3PrzmlYdyZJyk/wDqJHmIyEYgLj61auNSaJd0tsy5GdofcBjtgVnaxqDxbmTyyiHgZyT7U2w1a0ll/wBIaKMqBkEfyNAGtp17bSSmZEkjfGA2dyk+/pVuS8bjzVh3kdVPf0qJLuwkYRwqwKndgMPz4P8ASs/7Y1vLv89EG/HQYb60gNG3vZXuFWWOUrnnGD/KtAy2N0jRnEORyzMUP61lW2pebNIRjcBtHzFV/HisbV9ZeSN7WSMEcqxzuyPUcUwOomcGeOKBf9H5jLK3QkelXleG2iji/dMB8pHK1wdtq/lRBJ5HG0DKoCMEjIH+RU66y4iWaaSXDHAXf0FFgudF4iW31HS3gkCIQSyFDyGHbmvLLy3ME+JRsdSQeckn/OK6yfVxM6E7djDJO3ec9Kqalb22pW8U4uEh2Eh2KYC47Y61S0EzF1K88+6yd0j7QWbGCTgZ/rVJri4YEk/Ieea27WwiXa0U5yxwzlDjb7UrwRJPImMp91Tt6+9AjBSCVwrlGKnjNaQtkXIgVSuMFjkbfoe9aS2+60ZDIUjIyFA2/wA6dbW4EQjYrhRnOAB/XNFwKFuxW5VljDYGD83T3FbGiwt9meZFZhvON2DiqYSGBkRpUy/3flGMfXOa0bfSpopjGIlfJyQsh4H4UASwXey5lFxF9nVRlGXkn6kVdjme7s1aB2VevmlcCs6YTxOPJCw22drjhjJ/Wqs7RJM3kySLAoAfZnaD9M0hmrPHcpcRGe63CP7pQ7s5+tZy6rqEcrK5aWQHs2Py5rSWzum0uXUI9RhSOLlYiw3OPpn3rNsv9JhQ2zK8W4tIDHhttMCQajeyyu+0+YeCSRnjsKnsoZ55xLMQ0yDIj6b27c1W1FUtkM8LAq/RNm7aferOjXhvC0CuLaZ48iSQZwemQBz+FFhF64uktoheBGkiIw0RypBJ561mFz525gqjfuVFIHA6A81q22k6hOxnuWe9tzhRGMpg9M8nkcVikLLPNLcGOOOM7EbIIBzyMHnsKQzPura5mnE5wJM/KpIwo/zioLdox/pNwHcZ2op6dO1al7YRxC6mlmIaUZjIbIyOhGOnpWbY2fn3Aad/KSNhgtzg544H4UxDY/NuZvOjjCxkEglRgD+tbGmwNMjzS42lcEgEAD8KW4vE/e20twqoh4G1j5nsPakeC4MYYOgLjaASMKP60gK8lrF9oLZQqOVO7LMPxqzbwm7t/mmaKMAjD9D74FI+nOqpIzW5ZBjgCmG2aVdrPHGD3yFP86ALlotvA+1IQdxzuA/+vSXczS3SRRCNgGy4wRj86qWMEsu4uYGVDhSSMsKW8VFKqhjM79lIGB6nigCW7KRuqKsYeQ8jOcCrMDLFEAFU7RgZIrKe7jeJIrcfaChxuUA4PuSKmE9ugdJJEkmA4jQZOfpigC75jsxIJBHOMrSyXEkg25YrnB5XHSo7NGeASSgIxGDwv8sVInlRg/JI2eCQMZ/QUxlJcwptlkYMuBkuPXHFXZrO3naFxIDFGvMZ3AH059qralGrB2aGSR2jKouMjJzzyabCZ47VEaSTpjAQ4FAGhGYQ5Z4lEYH3nfIFI+ohE8yKyEpAAHlgkZzVC5UzWZild/3hVVyCvetnyBCoVGOVx/HkUAQm9R/3sixDaOf3R/LNQXl75QX7fbrLbv33FhjtxUmrQyvaoXlKwKDlQw+Y9qqNasbZWKFgAMKSDgY6ZpAZt3ayCdJtOPnWzjPlsPu/nVa/P2cK8liyF+GBPH14rdgkULtTdsxjBUfzzReGG3aPznjAmGBlQ354NMLGJp13FBcGWdnkiZOEHY44roLfe1m5SBC5HGeuKp7o9rxwxRnAIxtG3HrnirEE1xBbKcRxsRx5ZP65qWBNGPJhGLdflGSMck1RgRtzySwywxsTkhOP/wBVTm9vHge43GMR8gHJ3/Sp5dQdkEbFnkIBKCTH86BmdOsEgZjdFAo6cD8BVaZUkIZgWTZhT3FWLhBdoFuQmI/mYKwwPx71WgkRnZ9hS2j4BAwX/SgGV4hKEWMynyCchiv6E16v4PRV0j5Tkb889egrzyyERwShC54y3/1q9I8NFP7NYRggB+5z2FRIuJanPJoonorO5Z6R6imDnrUhHFMPXp0oEecfFtGeGJAM5gl4IyDwK8HdGDEBMKnzMfL6/pXvXxaQvHAoYqfs83I7cD2P8q8FurefDeZO7Adix/wrensZS3H20sRJ3yJsGBu2g4/SlleN22wl5T3KKFX8eKi8h4UjMbsqHGCScfypxaVXZ1MC7hghuS3uMirJuKdoiZVglMv8TKPlX8MUQbNvDxH6r/PNQmZ8RRrGdhbgBlyT9aXeLV2eaNllU8AYIx7igLgskr3fyrGUA+g/SmrthlBGIyeuGbIp8H7+bzFRc/3Y1Jx9eKsSBhliSsQ6oykkmgCo8sYcOH3ZPGWOT+lMLvuPmsG7bQ2eKkV2mBPyqw4ICquKl8xN0QjIO0En90KAEmjjEK4Vfm7GXJ/IVAJPLJzKpAyACT27dKtz3IklHzIXBwNpQY/DtTRjYHlLyIDwvmDJP4UAMEbvC3mJtJIIO3GRUzIUHlh2OQNwA6H2OaRMuFKYUbsLvIJIx9KSaYhi0jsEIDfLgdRz/DSuA6cMtsSNpAPO1hn/ADzU7yk2qRp5Lop+Zs4Yk9qox3SEbH3FcjG4n+mKvTsZIF+VgF46McD6nigBwlikOZWlRQduzJxkD2pqtuiG12RQDgAHn9aA0cVnIViIlK4Ksp6Z69apvIkSxDAYk5w2Bj86ALJCAR7pZGAJ9Rj9auW8sMc8aSnaMErIrLkD361G0Uot1kVYvm5wGQkD8qhjCqFUOgIBJCt/UCgCfzDLcOVlaWMH5dvUD3wKsLGPtBklileMjBU5Off7tUwxZk3wv0wAN/P45qNxMjHfGYgx4yjmgZousdzua3i8onkhByQPcLxTJ42SB8O44O7O7r+lVA+1cIV4GN2HINT6dAl1DM7McHniMEfmTQIWOecoESVgvcCTH8zTluXd5BK0ezoFds4x9TUJMVvwhByeSVjGP1PNK4jeNn8yNWPYSDp+C4oALcCVmmlZWA+b74559M06dRcRFZGJViduZAACc9s0NtYRImzDcbkdsAe+ABzUc6qZY4YmKFGLEAnGce5oAcLeZT5WxXUJ8oLEnGPSoPsVxGhXbuQ/Mchh/SpDKyTqzSbsgKRuxyecdD7VoxmQquYd3GSQn/2PNAGPaLcxsBJuSPHUnrz1xV+2ihdvMlMgwMHB9/pUxZ7dmBhDKe7Jx+eBTFdN3mvHGGYYwDj/ANmFAFkLDlJFnKbDxuXdkflWgNUghBLFm44MaDr75FZSTrFCEbc7Of4j0H/fVVbi6EOzbMxcgkA4AA/76pAWrmzttVvDNFceTKRuKFSc8ewAqpBeappiubbYW5G5H+YD3qO3MxlTfKzyEfcjbGB71dsI5UkmSBTIobG0lf60wK0fid0W3S6tw0aH5tvyswPvWtY32kXFpIizyweY+3y2G5VB6kt3qKG3iuhJazpAjDlgqZP6VWutEgaIkSJGQMfLwD9eKAL0Ol3klvv0iRL5TuACyYYAd9uaW0jaxt1lnimWUDbufjHsPlrCFpeWcga1Zjn+JHB/lV6PxJqy2q21xsliiONkq7jQxk0UgR7py3ni4O3ZwSB+I7e1U9O0iSbVY0W+ZIl6MgJdQPat+01TRpYWjvrJrK72F0kMrbCfcDkVTgaFLy28zUUjgeMyOyqXK8/dwfzoQjYnF4l8XjurqS3RAiCY8v78dB7VVktZ4oUV7aJomkBZyACAT1znk1Y1ae3tbRZbaaKe2dwocrtcZ7lTWTb3UN41zuufLiT5TkDPABz2pDNNbfSpQ8dyyeV0UkqT+HNc7f2dgqtFYibbyPMJJwPf8q00s450EsVzP5ZzhmXnGeNtM1DSrZbDfFcz+aWB5TG45z1FMRh/Ypo4AbGRpg5xvCsKjspbiGQLau6PGSHDMD0PpXROpikA3PCvTd8y7vr8lRR20V1D88uZkY4lRWZsfgOfypAQvrksK7LtMykfwrwazpNUF5NtJeBcZw+a3JdPW6gMTXKyKSMt5WCuKzvsCorbbZJR3dJOB+B5pjLdpub5ISzZHRXIz+tOltZ5rk28UcgkA+djztz/AMCrDn842glWUROrkFAADj17VZ0eaQO8jX0KkjOJUYg//XoEXrzTYrWOFJ1cMGyAMZb65PSmTW9obpXVFSRcAgEEY/lVaPVfPu99ypR1+RfK+UfU+lX5ZUiRpbrzY5W5Cqd5x9Q39KAJ5GsUxjc3tx/hRbyQzX6xQhQyLu3Dbz7dqyzqDOXkEn7uMZbY7ZAz6HvU32qBJDMZCVlwR8xDDjjPFIZrwxvcz+a8hkZfkGAPf3pW06UykeWQvOGJJ/8AZqr2xVY0cDgjj5wR/KphfCNljiiSeZ+dnBUfiKLgJJD5Ui+YMMoIGC2Rnv3FTR30m1uS2DwRjJHTpjNLe6hbxMiybd+cFI0IxxnnkYFZl1qiWqcxRiZvlCqSc559c0XAdeXry38UZfbs5IYYI/MVakkRyCZjjdnquCffise2lnlVpxmJQu4lsnPPrmrsctw3lq9wCk3RRk8euQKYGm7xm2bfMAwB5UpWLaW+A8rhnb7y7gMZ9iTV+5VTNBFvhGPvKI8Ej1JPWp5IkaNDb7SvqIWA/rSArwRyLAXldmkk6dD+FWZrQhU+Vs8cHgfpUXkl7iIv8wweDGQM1pSRFYww2DHGBE1IDFvIlM6RyKrMOSCxBH5VNJcSiPy0nC7eWjK7mI9AetWb+G3IV5ZI1k6gcqT+tUtwmlxGhYno+SMfTmgZWebhpLqPauQEjPH4nFVrSD7TPJ5oPDnAGMfTrUkiyPKFl52gneJBz+tSaWUigYyDcxJJLMCf50AWPskm4DYVHYZ/+vXoHhRGTTHV/vCTn8hXAW8ys5OF6+g/xrvvCpzp8xwB+8/9lWs5bFxNCbqaKJ80VmWek880wmlJ4NMAOTQI89+KTBDAWGQLac4xnPArwG7mnuWkMaLGnXBwO/8AnpXvvxTYJNbZYr/otxznAHy+uRj868TmmZ5MvKHGO82f/ZjW9PYymY/ngZEyOflxwOh7YqzCEihaSWRJJD0QMd306U3U55QqZyVz13Z/qaSzFuq5ZlLnqXIHHbGSK0II5pmmf94oAHVmH3fxFSS4ARPJVyw4cKwOPpjmnxFWjdYtj7u2FLfXHOKUq3kFSqBRzgxjP54/rQBGIDFCXQ7cHPKMf6VLEztEzNh1GPkK7c/iKehiKZ3W+T1HyDB/Ko9oR2aQow68SKP0ANAxgRldm+yAjrkg46U2F9pG2GJlL9FboPpVhLiHcyMA34jj/wAdqurRLhiFk7DBYYOfULQBZB8y+KRSSCKT5gqqRt/MVP8AZnEblpSQpAyHwR+eKrwr5wSQIBMGwCzt09MYP86fdK7zqoIdk6FlY/hwvNK4DJUJZ40Z1K8q+On4k4psYcq8W4HH3gSPm/NsVJDJEIkeSFWKZBZMIpPvlc0yOWPcnmRNhiWYr09sY60AVjGGRWLqVDYypBP86sKR5OS7l1wMHGDViWONY9wWTj7pCEAgng8nPp0A+tRvJstcjc68DaA2B/4/QBCJmiO6eDgj06/kKclzbyWspkUpJj7oDH+tWAkbNn92zLyNxUED8WoBaCMSrKjM3O1mUcfQHJ/KgCnZ3IDqhPTge1aAeOWKIySeY4OM85PsQT/KppRC8fmrIiyD+JHH6jbmqYjCK2wJJubPyIev5Y/WgDSP2aERie3fYxAA3Bc/+O/1ptwpeRhEsflcgYUuB/wIEn9KS70yJ0jkRZITjBHykfp2+tZ7W95a7WQxSKxyFXL5/DpQBYVGS2VPmLAkZMZz/Pp+FM+YQSbBGrAckpGM+2M/0qQX0SWp8+OMSKcFWUHd/wABPAqTEbxqyoCX52I6/wAlXigCOBo3CEpGh7N8mCfwXirjyN80ZkeQY5xnbj2ORVdBJL8p3CLuT5hz+HyiknhjwCjMWHCkp0/NzQBNcosHlyIke1RnAyQR+DGmQRpFOpWKVgRuJIbHPboagj89TiOISBuMpIcj1yFyBTmupIopB5qJJEQpWcZycdACo/OgCxsie5Cho1YjOGjI9upWopGkt3KM6xoeQV2/MPXqPyqrPLFdJ5s0KRSquGfOMj2AwKI1My/O6Rxj7qecq5wO4Yn9KALP2mdHHmCRl4wcH5h2INXlOVB8oHgn97Iwx+tZEZjELXDlih5QKpVR+IUip43ma3aQxrsxkMUcH+lAAJowWa4wJB0wMjr25xTopo0CvgAdN2wL+uafcLG+n27yb4wDuUiRnDj2GetVUuRcxl3ldkU4VCrYGPxxmgBtxNO16m3zVhHVyDj86unUVtURLdpI0wflGU3H8ajy08XnPcxER9EUqCfqA1Pk+W2EhNnLM/VQQ236gg0AOhmke1RreAmcHBcqSfzB/pV1bv51eWBgkf3y6s24/TBxUU08DWyb8+bjAwAAPccUka2qRiSENggljKq8+4I5H5UASyXMqq0sVsEVjlFMRP65FXLZWMSyMqBxkrnI259hnFZU0ttNbiYII1A4byzkn25p9rqVxa2++eMojEbE27S34kY/KkBpNZiS3/0rZcTScH58nH0zmuZ1HSntbkfZxLKjsQVSNgAPSukgvorvet3IQu47F2oAPxbH86V4El+WFFkA6KSG/HCsaEBzEmp6hParAZ2MCEL5DP3A9MV0ekT6TYuLSHbdvcWxM8jgIUdgQdpIwMYHvTZjJFayRi2h2hTwYXyfzWs7TrmO11WJLmJVWKP5DjnkDJIOeBTGS2BJtEWTzCqj7qgc8+oq3A9154xJJGeio0LFfzFZctwb1pUeRBFC5EYRNox9Bk0n2ZItki/I3TkOc/mMUCL+sbokjMu3zp32uc8j3Hy/1qeO4MUCJztxxhP5/Nis+G180oYWiL5DAscbR7fIP510ixXCIpmmj3D+46MT/wCO5pAZUkYmB3RSnjh0jwB+RI/SqUrWSu8SWTDgZcsxYHHXr/StDUo/KjeWaKbfnABQDP5KKyLuRZI1WYrFLkEYGfw5NAx9vCp/1jzGP+GWQMeT+NTzwxRqzxgKm0lS23Jx7VRt5IiGWZ5JJByDFINoPvkVPHcSW5bbJbbm6s8q/wA91AiO1EYgeVI3VzjJ2Fs/mavxw2hiBljxJyFBXbnP0FULSJJpi926lkHPkuH3H8Dmrl0gjgLtFIE4C7kdep9zTApPohPltDhWZyHU5UBfqTUK2fl3XlGB9+0HajhlPPGc1r29rcybTC5aM4yVDKQfYhiKjWCS3mmLxSvIDlSMnI+u6gZVkkuBHI+niRJI/lwkjKF9eDx+tVkudqkN5lvG3+sfZvZmPpn8e9dEiSzOyZCNsLEFn/EcVXN3bPFs2S3VwBt8tIt5Ue5YcUAZ8tzcMsqQJOm1A4G0jv1z3GBV63t7SWOGWa3eSUEM7yO3zHHXpWXe3lxFcSq9uPLYkkOEJxjgdODVuzkuFt5fIhjdWC7VkUn8OhpMRJPaqroYpZ4l3bAcnge3FWr6ytfsyWpd13H/AFgXv7k9KlWA28QuL6OMOnQAbcH2BABxWXA15rN/HHGGVeSpAO3I9O1CHciitltZZ5BKco20lQpG38DWtbX8VpCC7N5XbIKr+hpumwLZRXEdxIVlMpJUShP0FPvoEa2W4QS7gwKhpTt/kBQBK2pKsfm5Yr/CoZst9OahfUZZZELvMvP+qTJJ92OeKuyF5ZEkChn7Nj/Dio/JAmLtsDHorwnj8QKQFKZC0iPmRS5OQyZFTQk7/mJ24wQIyP1FVrndtVIERXJIG7dtP04J/WrCWz4/eRQpKV4GT1oGTz2q7wyyuIgPuBic/XNYmoDy5W+yiOQcbgFPAz154q5/pcUgt5lMu5d2TuIH5GmmNw6sy7QvThx/SgAitjkENEM+ymvRPBuf7MlB6hxk8f3F9K4D7TKXXaAQD7/4V6H4QOdPmLHkyD/0BfYVnLYuJoXA5opZ+porMs9Fx60mM0q5PWjBPTigR5x8WN6eRIgJZba4GRn+77c14Dcm7dy4eUD3DAfqa+hviqYfsYWcHP2abkYwPlHr9a8AmFsSMBVUZG4FT/Ja6KexlLcqwxvOgWZvlPIy2Tn8ATUqRCF/luF255VgSB+BUVLahY4pHaJpUU5Vef8A9VNmk5SZI/LUkZUbs4+tWQQCEPPIs0qruOcqev4CpprdVT/R7gMw7ZYcfiop/mxS3HygKzDDF36/qKmm8uKNFkjUOecq5PP+e2aB2K0DtGojcq2evzv/AEqOCWZJdgkLeZ1Cndge+KsTypGd89vIqHhcgAk/jzUiG1SSFkjYKRgtu+b88UCGXcc+duCHcDDs5GPzNV7VJg7SNvl2naPnI59j6VcuLsgu8aySIOCTIT/PrVbc1zhrcSRo2M8EZx9AaBjmZ0H3DkjkknIz6E04yGQKeDhQAAe4x7fWmyTeUFhVN6nkkDLD26Cq8Usu8tFFyP8AgP6f1pWAtl/JVkZgD1AZgP5tmmwbnZUnGQDwSAevYDdTt7TDa8pDdSTnI9qfArEnzHaTkbVbJwcfWgBNg8xSXbyvubXHH0HHAqzAEMZLpAmGG3MXJH4jB70lyEiCHywWQ7Rg9ffGaRbjzP8AVhEXP8W0Y/kP50ANlhQRosCu6FscoFVce4GTVibasScxocAbF9fwBqN5blLUva3ThI8gZZc5PpzSxSF1D3Q3SAcMc/L7UATTKTES8nyjgY3bs+mduKimhlKrGXydvmMwl+6PcFc1FmJFHnbNpJ+7IhA/maclzDBEzq4MhGAQyqf5UAWrYNJErQMGOcMyg5+vAq3uSNvIaSRpRziON8Y9+V/lWJaMHjfIJ7rgL/MircCIF8x94l/vgAY/JKAHXNtAbyOWLzUUfeAUDb7/AHj/AEqe3ZluzFayK67WYs7klvrgECm7nWFmSf5h/CXJJ+nWqb30io6zxSy9urEfzoAmjklt18qK23yEkuxj3kZ7gmmXDiOV1lDuCvCmMLj64oSJHCNAXt5ccGMlTn3yTVQiS2n/ANMy8zfMX39T+INAEJv3jQjEgcHpvYBf1qdIzMftDtboT0Mmdzcddo5P1NS+dKdNm3O0247YthHB6kngE1HaRRQxxyP5blhtXeBxj/gQ9PSgCWLcJUlmBbIwoCEBiOMjaB3qzJ9p8pUDbGc/Kp8xw/4Nnp61TZ0ALCRQzHAG1QBz9TUyPHJIUiTc2MeYcY+gG2gCGOO4gyrqQ7HAQ7iq+4HSp3Chm4h84jbkMVI/AEU57d0ePEoDjk/KRx+IFOfeqsWBkJPI5P8AJ6ALAnkntVtRNujA5cJwPUDgmo1tJII9yb9vXbyB+oxUoCNa4CMhUY4DbSPTAB/nTInjKvE42jOAZCVH60APguyLkGZYZNoAxvVXA+o/wp6lrm6ARoUVTkrvdjj0yMj+VVpIMXJVPKZGXIZADU2luy3UjKhZem5QQffoaAFexkkuHjmkZYuu/BO8enUVKLaaKBIUmtHVgCkciEkge/I/WlW5eVpYn2phuCcjj3zxUT3rW5Ch5AM4AVsD9D/SgCXVbm28s2chuA5Klyy7UAHoBwfxp0/2ZrASSSWwcKRFEqgsT2JIxz7VnXFwczLB5qzSnkZDFffOaZBbRIS0gkaRTkucZ/D5TQBoPcWtpbRxpcDeqqGUMyk+/PBqwu0zB0LzQ9N0jYUf99Dn86p21pbtFLNN5crSj7ueQvbgL1/ClhtYpLcRyRJAcAEyLnJ9vloA0k8iZFdIrZhA28IgQlyAeMBsnrUN9cvPbW099a2XmbtkcLIQEHck5z09aii08QrhDAyDj5Y13fqBSndtZUVstw+VPzZ9g+KBkBNisZLRWkroQQxQKpB9MYJwTjmqglt5mCJHBauXOWR12nH50yRDHcYt0uC6ptIZSyZx+lLa6kwmSd2jiRSU8tMqB74DdaBDzbQyo0aNvlDfvN6rtwfQgZqaDTbaULKskuIwcoscjpx9c1oQxRzW5uA6BiOS7Lkj15U1RtbGFy7+ZEpc5AJQgAe2KQCmzd5DNJHuj6ITHtx+aUrI42uirtHBwEXP4hRVu383ysxMFQ/xKQOPUYYUhnlNsYl8whs5fcdw/wDHjQBRiuGkuCggwuMMS7foWbP5GlluYxKys7KrgbQWLqO3UMf61cR3VBGI52H+1v5/AMKq3txAZI4JbcoznIZicA/Qg0wJRBLGSVDMNvoen0ZMUkkM0kTGS3Z2Q5XagXj3O3FOa3jjb5J4RxnBVef/AB0VH5R+8J4CT6bQf6UAQWiSQq8zJLIpySxjyo9hkVatr/zFBkt7dee+3kepyRVCRWMnlF2YD59pGQT9Q1a1tcO0Y3RyyAjOQXGP1oGOjvYY3yIIAG7AJ/8AFVK11Gd3lhIyRxtUAA+vBpUnDLh7aUZ4+dnxTpLazJ+7GCOoDk59vu0AZ89h5lij20m4I+2TdlVcnrjJOaYZw6x+QkEcitgq21cgdeOM1rA2kjIrxOMH7u5wD6AnFQXrrFGZ5fLYxnIw5ye23gZNILFfWpxc6cYoDFHJkEYAG71GQao6PcT2emy3EduxTcNp3ZCL/OttUgKBlWMk9RuwR+S5pBbWaSlUtVVG5IwwUn16UBYoyavMJBJIQqZz8qmNyPyPH41ZgvbCafyw3lysc/u+C3saWTSYCk8do+wuckGUsv8A3ztqs2hv9ojV5rc2458te39aBl9oRJNLHbMiRfxh0JVPUg/0qs00ceYVkSVV4EnliMn/AApZ9JbzAIFhS2IIK7wCPccjNLBpi26HfAsjMMbpWUnH/fVILFGW5E1xGiqcIct8wB/Poac16rowUHbH037RzUmnW0hYm4jAKt8m5yAB+tRW6o008kiOyF9yqdxx7ggUAR2l0TukZIfmPfaP0zUzTqxzsTb9E/oaW8dVYSCN2DdQd3y/nTl2uAWhIB7gN/gaGAnnx71B2qPXGcf+PV6D4O2mxnKkkeYOT/uLXnJEauTsY/gf/iK9C8EkNp84AIHmDg/7i1nLYuJrzcmilnHzdaKzLPRTSfSg4pMdaBHCfFW1L6U1woz5UMowDjqOa8CaS3IMcwIfsASwP1w1e+/E8FrZEXn/AEeY4zjPA5zXgckRcStLg7T/AHuP51vT2MpbkFzC0s2xHzAATsibORj0JqGOIzEYU47bmyatpEI4t6ht3G485AqveSMGVwZXTtntWhA3yWRi7IrKO/Tj8qcIFd48guX5AUYA/DFNaVMeYuNwGSDTYZd8uWZAjDHTH9KB3JGsyJSVjcsOoA/xFMltprKIMFUDu4yMZqRjFErbGDYGOHP9RUcEqyZPkhiPfr+lAizDcRNDud12qPmYE5J/SiK4E7qivy5+RCgOPenSwFYARHGY8ZxlQT+NV1uwVOFTtwPvD9aBkqHyWxLLuXdgqQRg/XBqJJFJLBCHU8FTu4/KmM0s8gAjlA9c0+1tTJId7MCvPUCgCQNEjvLHvVuCOcn39Kat05EjxTL1LASjJPHTHrTobbMzLLuVM8H1/IGpZNLkhO2MlFyGO4HAPvgc0rALHbyyIHMcw2j+NSRj86SSLYiFWHzEbtyEf1p9wsrkpKQEZQylFA3H2/8Ar0qzx3MYRyFUdt65z6YxQA+IrwpndivzbQMj/wBCqaSV5gQ7oT/dyvP61Ao2EhpgMDGFJH6gf1qpFMVnxLcNHGwzneSM+lAFm7tjEyzT7Il6fKygsfwFIYQiCSUiaNjgPuZsflS3H2eIoHkWUEcHOR/Ko44S7jasqOeiBs/j0oAsWs7Rx4gZVwcZOST+Bq3bz20it5wjEo/iwB/SqS2rNeRKgkZmBZ135FTTKgwQFXB5+ccH8qAFaS3EZkLFuDgqarQ+VIhRDJ5pOSxwAB7c81O9tFLFjCIwOByCMVUawIY7JUOPu7Rkn8KQCSSxBvLV3VSMjkD8etULiUvJ8zlyvQNg4q3e2kse151BXd0AxzVYQEndtYDrgrTQDIZEYvGUyT6Ada00aOOFI3J3nBznAA4OPu+9Z7LESpMYRm5G08n8KPlaNC+fcHtwKYGuwRQuwN1zkluv4CoQxQCbOQrEMgJ56jvVIyLuVyFRV+7x+tTSancMpiDJgg8lQMilYCYzB5d8Z2jOBz049RV1bp/KLGY7V4IGc/hWNDNGiruJUjqU5yPzqZOUkljl3dwXH9KLAX7q7iuHUWysMdWl7/kKqtJJJKAY1GDwATziq9u0cZJZ1kLnLbCM/lircSzJG0phTYTxJK2CPwFFgLT39woBEqgKNuzGfwzUTSwoDEq4YAkkuCB+a5qvvZoSQ/msTggEYH86ZCFRwxiQsvqMg/UZosBbjv7CKUjExJHLdefbBpf7QmwsnmvI44HU/wAziow8Gxy0QdyegAAX265qEeZGHe3kMakfKvH+ORRYCybh0bdNCH80AsXIBzVmazjWESMylCQNqbc59iaz47mQFJZYSRk8xvk1K95FcmMq6xgckSEEjFAFubThA8Yhby9p3YIJBz3PWg2UskX+kRxlg/DqMcfpRd3TxyCLz1lQjJCqqDtxnFRxwxRJIwAMjZYfNlST680AaW6ezBjilVS/B4zn+YokZvsypI4bzDs+XaMg/UVUuwzJA8NvG+1cOiKMN685zmobl/tNhDDFFsiyDsZs5BzkfpQMnCx7zDCseU+UjBIGAOpFRrLYy7orjBJBHyxEn8yuaqTWtoskrxsU+UAKvT881Z85o4181YwwGVVXOcY/GgRVjgiKlV+0SSH5TGwbGwdOalWfEJitjKYkzjIGS3oTkHFWlkEsQKGJC3KklSetWrez/cbhuR2O4kKRk9+elAGNDqN0IiHjiERGwYTOMf59a1IZJWCxSoGfAZE4HH55qOdIsHzDgg43b8UkHk54Ebse5cGgDRFvBMQjR+W4HODx/SqENgJAGii4UkKuMkfkat2WnwyMwhibHcqT1/A1l3w1C0abyw0SA4VmwB+R5oA0DZykgeSmR7NSfvYMlVEQ6Z+esOK6ngki2KZZGPK7RzW/su44GeWOBVxu2uygn27UAVriaebIlkDRjuNwOPyp0MlsIkCqSen4e/y1DbXwuPMCRiMjIBZW547YJqzBeafbwxo9ynmDhiYskcdegzQMllktY13Sqdo7qMgf+Oioy9tK4EbOuehK/wD2VW/NWeB0VoAGVsPtxxg4bjBqVIUhjGZURFz8wU8984DfXtQBnwtakuiMxdTgk9Cf++qttbNgEOgHYluv/j9QW221EUMUsTRHJlm+cY79MirMzWqsoiu2nZ+uwYx09WoAz7qJLWRfJcDeSWw3yr6kkNVaNvtty3lOI4OuMncw9T7VryeXIhiZcjocsOn034p0UVvCB5Y2sBw2VH5YzSAbp0qMm4RxBmOFUtgkeuM5/StSYp8hlVA47b8cfi1Zc9rZzzI87uGHRlLZ/wDQatubb7NtW+vBABny8tyfrjNIDUhukJAtiWYnna3A/wDH6j1LUliG+4uFBTAKK3zfkHzWDYlbuBilz3+4EJK/8CFQzaRcTSSM9zK0ch5UocnHuaVh3LbazbStKIXuG2Ak8Pg+338/pWdM6/u1hjVXl5IcN8o+tXINHFtOJtpYYxhgOfzq15P+ktJhGduAAFAUe2DmmBSMNubYqcGQjBcgfyxUafZ4z5RQHH8QVef0q5PDcmKTzYiqjphs8fQ1FLIWiHlRpzjnj/GkwICsIYkqQPoP8K7zwOwbT7nbxiRf/QVriEkKnLqOT2Yf413PgvmzuWxjLKf/AB1aiWxcdzYn6k0Us3U0VmWei4A5NN9fSn4HemkdxQI4T4lhWtvn5/0abjpn5R37V8/yIsj4hUrHuGSXBBP5V9GeNrc3M8MYyN9vOMj/AHa+dLiJ4ZZN5cqGwF5GDnFb0zKW5Xv4lRoniBEhP8LZBqQPIU8pkLMejc80twJIkUyKVJbGeflzTvKkkPKc5GDg8fma0JsVp4EB8tSFlIzk5GfzpsYkT5SrArxyeKuvbOzZKKSvGWUn+tK7NFIpkb5eioAVzQFiqjgyAtz2zuFNdIomZ23LGx+UqQ3NLNGeWjBVD0571C7SQhfOVcdfu5DfjQBba4HlxrGFeLBADDJBqKPLSZRSy9MMgqCJPMkBTEWfU8VZuBJAiIdjKBjI6/XNAEjurxYZY0XOd4UjnHTrRG+5MIpkz/Eu04/MVGUiaPEsrLjJPJIzirdrG6KjRuAnT7oNK4FNo8gOZBgngAdR2zjpTknKLtLF8t/E/AH4irUkfOZiyIDwpTBPGf60s6TLGGRFWJRnJTJxRcCiZyqyB9/ln5cLg/j2qC3A80R4dgRyQBuFW1SS7JYbGRRkrjbn061CTJAlw3CtuCkA8j6UATBp5gsfnysGPIznaAR2q3JCjsTIm5goAZx0NVdNCsGZyQeQNvXH51NI8UhVXRpNvB3Lnn25oAgaBGm2vgjGchSAT9KkihmSXMRKv6DPSpF8tLlBGojVvmOeMY/GrTSguWRoyfXH/wBagClbWUgYyLKUlwQfkNPtXmdjBNHIwByxOSB71Yyx27pAwzwo6/oKfdTLbwFmgxyBgtj9cUAMlngHl7JdzD73y4X9RTUlCyKSQQ2c7VBx75qVI3e3K/uEUkMSHB/DpzRIivvWOQqxH3WBH4UAKz72zufb1A29R61FezsGRQpbcDgKDx+tTQJKciKTaV4IDcj2qO63rIocp5nYk/p1oAzNsy3Ch9spIyWPO32qecEx+R5JZSckqoyKtFDGWLEZf5ip5GaZC8RnLMmPlAbbzzRcDLmgnAjjc54wFIx3qvNC6EkjkdfQV0TCJ1HynPY47Uw2sLAswAU/pRcDno0yd7sEHbjOTUirvQMCpOfugc1tJa27MFA3An1xT3sYRnGxcd80XA59S0bhgG4PPFXhK7l3dnMbfwtyPyqzJbWrI+BPuY4VsjFU5oXtkWN2YN3BHSgCaZfMSFkhYMPvFcYI+mKZJN+8AhVSuOVAB/pUMbLkYll3+1NSQQPuxkg5FMDVc+ahQvJE5GcAkD8hTDuZTGGYYGM4JyKgF2JHQ+YCoGD8opZp445FwhIYYyT/APWoAvWcccSkLMV5/iYgVK8NpNHLGiwI+0nIJJNUbZ8xBnA7980edtBYMgA+tAEkKQyFVhUhu7MmOfzq29pNhGiMY2j7pYYNZ8busO9jvBXJLcY/WrkNwyhduwEAfx9qQCutxFyUjP8AuEHH04pYZ1gmJiJVgvKSDb74AyPWnteSsRkliOML/wDqpCXnDi52kkYIYYP8qAHwywXABEaO45IxyP1pSN8uI4yuBheM/wBKqraPbxxeSDFtbcdpJ3e1LPcNJdF13KqnDLgHd9OKAI7lHimR4BtAzknGBznpir0F/HBDsYPM3X5QQOfoafbpp4ILW0meuS9E728kzOEjTcAAMjtQBXksY5dRE8LDy2+8rN0P4irc1o3kbBIpfswI4NVoIShLQCM85A75q9HfSmQxmQEqOQM0AEazwoEF8zn+Ly07/mKrTLK3L3N0VAxtwBz+JNaUTrMSJ2cnH4fqKguLJFl3BmA67SAR/OgCaxiQ267ESN+7Nw2fekniY/ISGI5BIWrVtbs0XySnP/AVH86bN9qh3MrFyBkBSpJoHYz5IS5VpWlKod21flyfwqrLpsVzcxznhWBOHYnJ9Oav2xvpw73kExj7LgA5+tE7XJki8iF4XQ/ekfP5UAPDFYmiRTs+79wYx+dZ91p26LNq0sMoOQyg8569620ufLwbnGwnnDg4/SrNvJE7FRb3BTnDMQFpAc/FY3KgBpUdzySUJ/pUUkc0d1ELi33REfejBXmtpoEcFY4sjOCcc/zqra22oAyo1ojqD+7I7/hmi4E6Xu1QoM0AUY3BTj+VPsmgmyjOZznJdmP9KZZyfvZRKtwGXKsiAKo9cUgt7IXuIoiuRlmzn5vSgDRW3s1Zd0NswJ7k/wCFZXie6gkMdnZRCORTmQxsSoH4itEwIgGdpX/PvUEllpxlZ/Ky+PmO7Of1pAZ+lowgMzc8nAKdf0q9BscB9mSRySvQ/wDfNM+xW+2RIhGI2HIOKY1ksVowjO7soB6H3FA0aCxnblJtntjH9BUUzSeYAszc8ZDH/GoolEcJLQkuB/ntVC2v47nzmaLaYuwY/wCFAzSuDMse1bgB24BzjH61UEUvB84Daexzn/x6i2F1eRCWO3hRGPV5cZ/SmvHeW7SSR+Xt2/cSQHJpAPdpi2Cw4/z/AHq7TwWD9iuM9dy9P90VxQuZCgDEgkdD2rtvBR/0O493X/0EVEthx3NicYzRRNRWZoekEDtTafjrTcY5oEcz4lRvt0DrgFIJiPyFfOmrQTebIxgjj3OcEKBn6c19Ka0ofU7RG6NFKMevFfOWuxldRmgEiqiSMFAK8c/StqZEzHaCZWJYI+OeWGKlitZWgVtgAfG3OCW9wPSgRLhyZBk+pX/CtFBbw3EE0kpMaw/dDfNu9OK0MzOnVrd8tEirjALDk0uV8tZI4VJJwGx3pbra82IbhmjHILfyq48TpBDEJR53LBRySDxigCk6P9lSWfy9rscA8/pURJmZgoKqpxlRxVq4tZhLCjusg+6gX1zV6KOOLVMGJiA75GflOBmgDMZYfIBhX5ieWYdBUjRx7WaOV3YjGWUgVNDGE+0M+5VwqlduSCTnp+FWBtS0tZo0DtJvLqOg2ng49qAM8iN7bCqHAcEvgHOfWmyxBYj9nYb+/B6VfsI0BupdgVY4jtAyNzcAfrzVJZJpZU84OyAnbkEHP1FIBieaLtfMdfl+8Cx9PSmG5aSbDWpJ/uDI/E1JcxyR7pUR/Rsg/wA6cqvIomIbdgA8E8U7AVrciXzGkgk3uwKgLkYqeN4Motyr+Tggoq8qfWj98iYUPjtwRRHbbhmRSCf9k8/jQBDNHZNKi2u9/UMMFadHbqjKyyFSOhweKkNsinKru55O0/4023swskjybmXPynBxTAii89yI5mSUHPTkirZ32+FjRiOpDsT+VMuJHt7kOd3ln5QxGMfSl+07gzpcFiTwDnFKwEgnuGjRki2g9SDnNQsruyBlBfqTuFPVzFCGQkMOoyarypPcMTIVUdfmbk0AO81DxEhDKc7ic06WO5uhFJNuZQw7H86sGKGCMCMjzSwACnrUoEuxcv5eR1L/AOeaAIoLe5AcxSyFCxGAOCaf9nuNylxIqjvipkiY7tkuSOcq9PEbtDu3FwO27NAFeeWYsGARlVx25NVor1PtEx2ou9ujdjVp5m3+UkCb8fMSOAe1RvZGQbpTGCo+7jbn3oAkjuwzDeYRt44HNJJKBu/eMI/94VWltzhzIoCclWXORVGWCRow0Am8ojlmxzRYC2byNsqDIF29c55qGNpDEWJBjJxj1pbTbFEEuQFU/wB4c4p4eA7I4eIznORRYCOVsR4KZyez1oWzDyEaSKMkdSec1EgdflYjbk+nSrO1PKI85s+y4xQBRvbQXM3mjYgPQLgCkFtEpJKHIPcc1pxKpDFXwB2IxShC/wAwmIHc57UAZcVtbS5PlyDsf8iqs1q0bFFbcvXHpWqY1R9qXC7fUNjNQTKTL+7ZyD1YcgigDNinktWwyH1IpZ7gO5kl2qrDOMVqmNTEBGXAx6ZyajewEigSRNvzyTmgCAanHLFskhcgjGFPUU+3mhP+qDhxg/vGyMelQXNsIi8gQ7T8uOagBCgFAFIIHSmBqwXcbr+8Yh/QEYqR5Ij8pZgOwDcmsq2nAmQEOuByQcZ9602UuoISQbxkHceaVgE82XyybdWKr36/0qSO6mA8oRoXcbtp52/jTB5yJ5aJImePvNxTmZ1LsUwzckkniiwE24qT52ASAcDOaQkMAyiQjH96qyu+WLSNk4GOen50+UgMoV+Dyfm/+vRYB8mMfxrg9wT/ACpVMyyptt0wfl3BTub3qtIztJ5SE4P8W4VdsJhIp++ChwP4qAEurlopNjKV4GMkgY/xq8gidDvncZHHzVnPcSy5jmtAzA5VyD0q35s/lgRwhfzoAnXyo2QCQurHgnrV0x4wyocDphqyle4Pyuinj8qUmXZgybSOg5/xoHc2BNcBfKMYYHpkdP0pqNKjjdEuSM/Njj9Kxmlk43zlW9sn+tWPNEcfMpcnrkD+poC5pSzkAAxp68Yp32kgqzopJ6cisprhZGXaxHbGBz+tMM22WSQtGwByFJ59OlIDTluEmuw8cqodmGUDpT2ljYk+c2VPXaazLSRP3hjXJLZOIwcfpWlG2VH7gkepT/61AXHxzEk7ZDjqSRiooWiEjmR3DbuTnrUylQCPsysT0wn/ANaopJAAd9pgAHgJSGVLeRF1IhpiVmZhgnuBxj9a0i0aHarHd7sK5uMSRpDeKpJgfdkjI2k5rqXuYWy6RgqwyDu6/rQBUuYYJypeaRGXskmM1lIHW8a3adpFB+XnORWzNMksEiGGJMqQGDc/zrmVinheLG2KUvtXL8fUnNAG+bZBC5+fIHUgf4Vzy/6PaC6RWKy71b654ropFLQMq3CmRl67884qgmmzPpbW26MzLkjDZ70AXg8RjRo3bOBwaZcMC2GIGfanW2BColUhgMEk4qOV4ipGGz7NSC5E4woAwV+ldz4GH+hXG3BG9f8A0EVwwdRgGNvzru/AxH2O6A4+Zf8A0EVMtio7mzKKKWYEE0Vka2PScCkPJxTu/FAGKBWKF7YLcXMM+4q8QYAduRiuHvvhrb3bu73b7mOTivRStGKpNolq55U/wni24S9YAHIyKgk+EjE5XUWz15Br1vH5UuODRzMXKjxxvhDK0gP25DzknaeTQfhJOkplhvVR+nBNew4xS4+XOKfMw5UeNL8Jb1HDJfRk+pzmkX4T3qggXUXOTkk8k17ODxSYpczDlR46nwu1GMoI57c7W3cseTjvUf8AwqzUgoVZ4AFUqMOe/J/nXs3GaCO3rT5mHKjxQfCrUAMb7cgfw72GaU/C2/Lfdth9JGr2oDHWkOKfMw5UeJn4XagU27Lc85/1pHSkb4ZaoItqx2x5/wCeh/wr22kPWjmYcqPEP+FYamv/ACyg/Cb/AOtQ3wz1JxhoYtvtL/8AWr24j60h6YzRzMOVHh7fDK/2lRaxD6TD/CmD4Y6hsVfs6ED/AKbD/CvcccelGOMUczDlR4e/wwvnXa9smPaYf4U+z+Gl7bs222yD2M4/wr2wL9BR9aOZhyo8cT4f6goOLRcH/p4H+FKPh7dAkyWIkPvcdP0r2EjtQFo5mHKjxV/hzeOPnsW9eLjp+lNb4a3Drh9OYf8Abz/9avbdvFJg+1HOw5UeHf8ACs71ciO2eMHstwOf0py/DnUlQARTD6Tj/Cvb9tKBRzsOVHhw+G+q7fkt1GTkkyjJ/SpV+HOqBMmBSScf64cfpXtmPXFJjilzsfKjxdvhxqjR/wCrQ5GCpm4/lUI+GWq7NogiA9PO/wDrV7dgmnY96Odi5UeHN8MNSLcW8RI7mf8A+tUn/CtNVxtMEBHXmb/61e24Ap2M0c7DlR4avwv1HfvFnbA5znzz/hVyD4d6ggO6wtyx7/aW/wAK9mIFHajnYcqPF5fh1qZbI0+156n7S3+FR/8ACudWU/LaWoB7ecT/AEr27HAowKOdhyo8WPw1vto3WVu+R0+0Ef0qL/hWmpZwtjbRr0AFwTj9K9ux60oA6Uc7DlR4ivww1IAARQKO/wC+J/pTj8MdQHLwRN6Ymx/SvbCKUnIo52HKjw1/hfqDg5t4v+//AP8AWqA/CvUyCBBDx387/wCtXvB7UhGPSjnYciPBj8KdUOP3EA46+d/9apl+GGsooAityB6zHj9K9025pKOZhyI8Ob4aayRjybZs8/64/wCFRn4Y6w7KZIbcYJ/5bf8A1q91PSkwOOKOdi5UeGv8LtVQZiW23A/89D/hSp8NdZWRpDHbhj3Ev/1q9xI56UnXqKOdj5UeHj4a67jCmEeuJf8A61Mi+GGrxklY4CT1zMf8K90KjFIQMinzMORHiJ+GmtNIh8m2+UY4mOKkPw11jHyw2mR1/eGvaxS4xRzsOVHiI+GmsLn9zZ8+shpw+GWs8nybEH/er23tQR0o52LlR4Z/wq/WBIWEVmWP+2f8KnPw31tuqWeOmN//ANava/al28c0c7Hyo8Vh+G2rptzFZgA8gP8A1xUzfDfVM7ljsxz0Lk17McdB1FJijnYcqPG4fh1q8bbxFZZYcjzDVhfAus5KiCwUH/bavXMYPSjv04pczDlR5K/gXWSvMNhkcffaoz8P9XZeUsMNwfmavXWHNNbrzRzMOVHj7/DrWPsbW6GzWJhgjeeaS1+Hmt20XlxNaqgPA3mvYMcUEcUczHyo8nXwPrg6/YWPuxqK68AaxcRNHMLEq3X5iMV63imvyKXMw5UeRRfDzVIU2hbMgdMuxqRPAupo2Stln13NXqzc81E1HMx8qPLIfBGpQtnZYsD/AHi1Ry+C9S3lttlj0ya9Sl6VWlpczDlR5gfCGpjgtZ8cY+at3QNKm02CcXDxs8jAgIOABXTzdaozZ7UXbGopFGcUUs2cmikM9GxxQPSl55ooEL2phzg4PNOoHvQIaBwc0gPBz09KcB1pOxx1oATjuKX6UdBRnnigAApOxox1yaP1oABkUvbmkPsOaXmgA+tB5HakIIGRzRzVAFNxS9PWg0ANGaUil/Gk7UAJjikxTgOaNuRmgBtJjtTttGMCgBpFIRThQaAExSYpQD3BxQaAE7elY17rkVnLexyRNutYxI3zAZBz0/Ktojiuf1Tw8b6a/k+0lPtcQixsB2qM8j86ALM2tRxXEcLQsZJIvNUZAzzjH15FNm12GGaWN4pB5flknjPznA49qbcaI81xDObg+bHCIgxUHByDu+uRUFx4feaWWQ3jq7iLDhRlTGeD+NAi4dYjF3PaiJ2khZVKgjJyAcgfjTYNcSSSWP7PMDEAWJxxld39Ki/sJzdTT/amEspTLbRldoAIH1FTLpMgn1CUXP8Ax9gDG0fKQMcUAS2usRXUMMkUbkyxecE7hOxrQgl8+BZVGAy7gD/I1jWWiyWcduYLnEkcAgLlOCg6fjWyiFIBHuJOMbj396BlC21qCfhUYSNK0Sr3JXr+FKurxO8kaxyeZGCzpxlQO9UbTQZYF3G6BuEmaaN9nA3DkEVZOkOJGuBcf6TIhjkcqMMOvA7UANm8Q28csSFGZZU3xycBW/2c9jU41eLy5GZGBiQPJyPlB9ap3Xh2O4t/splAtBGEVdvKkfxA1Yk0RdrrHKVE0axzEjJYAYoETDVoZFZ7ZHmRCFZlPQn/APXUumagt8J2SNkEUjRHPcjg4qtbaQLV3W0laOGQhmUDJyPeo7fRZoRII7xgrzNMRtHU/wBKALR1e18u7YsQLVtsmeMe9V5tehS0NxFE80YONykYOSAOfxqGLw/JFcyyi6KiZFWQbB8xBzmll0APp09tFKsJmkWRiiDAIIPT8KALC67b70jkVlmYgCIkBuTj8RWtisS90M3UytNKrYZG+ZAShBH3T26VqJA5tljnlZ2HVgdpP5UDLHbBNZOo61FZXE8UkTnyYROxB6qSRwPXirq2iK6kNJkcjLmqj6WW1t79pQQ0Ii8sqCMBiQf1oAsC/tSrHzkGzAbJ6f5P9aIdQtJnRIrmNyw+UA9f88/lXP3+h3UCvNbTPO7Mu5cDdgMTkZ781Y0zQjHNBdz7UnAXKhRkYzjHocHBpkmjd6vbWkpjmYgqQGPpxmmprEDtCuyQNJJ5X+62M8/gai1DSHvr0ySXG2ArtMYQfnmo10NlaJluSHWXzmO3O4gYHH0oA2sEgUmDmo7VJY4QtxL5kgJy+MZHYYqZjxSKADjrzS9uaUcAGgjAoAMccUHpQv40rUAI3SjGTQOnNDdKAAjHbNAOOtHpQTigBe+aOOfWlAGBS/WgBmKTA705uOgprAkZpAJxSfxU7GBnvTC3z7ec4znFABnrTG4609vSmN1xSGRt0qJupqZiKjcigZCxB4qvKPSp3HrUEgpAUpupqjLV+bBzmqM9MClNRSS9TRQB6OenWikHHXmlHJouIbnkZpc+lIeRSgUCFNNHelHPNFADeAKUDigDBo6ZoAWkPrmlNNHSgB3B6GmEsDjH408UjH5c0wF7ZPNJmkHAzQTnmi4C5yKTHFLig9KLgMwRzmjpTuuKTtRcBRihhRSg8c9aAG9uaQ+9ONHamAzFHFH8XU0EUgFPSmt0pRytApgN6ijHFKaSkADpQFGaUUvaiwxCKUYoPFGaQAaSlHNGO9AhcUY4HFB6UdqdhgRilFIKQnbSAk6DmkzjgikY9KUUWEHPeg470E80Ed6AF4xQPekIoNOwC4GKTBpx6U0cc0WAAB+NIR69ad1GaaT0oACB3pPxpx6ZpCaAEZaQDNOzkUgGCaYAD2zTj+dN6NTjxQAnO7rj2p2D3pvag9aAAigcUnQ0rNigBc0HmmkUCgB+c89qUkU3vikPXFIBc5pKU9M0lACc9qQ80rdaTuaQxMjpTPWlZuelN7c0ANeoXOTUpqJutIYySqkucnnNWHPNQS9KAKcwqnNwauTdaozHnFMCpMRk0Ukw60UAf//Z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28" y="769937"/>
            <a:ext cx="4091129" cy="5986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2.bp.blogspot.com/-Zs9ALPYYdr4/T27vyeNEUcI/AAAAAAAAVGg/aENk4UntCG4/s1600/jacquand-medicis-nantes%2Bcopi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09288"/>
            <a:ext cx="65151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40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arm6.staticflickr.com/5269/5752605736_9392063a5d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2"/>
            <a:ext cx="5590928" cy="419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068960"/>
            <a:ext cx="3654920" cy="358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http://farm7.staticflickr.com/6041/6334181828_ed2a383417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11219"/>
            <a:ext cx="2163961" cy="355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93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4" y="116633"/>
            <a:ext cx="9079936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672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arm8.staticflickr.com/7229/7108914931_42c05a1464_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08"/>
            <a:ext cx="5832026" cy="684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2495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578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arm9.staticflickr.com/8112/8508379138_44573ab2d0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05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3079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cène de pillage des églises par les calvinistes, 15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06" y="-6130"/>
            <a:ext cx="9105527" cy="667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8036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e Massacre de Wassy, 15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7424161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0723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ssassinat de Coligny et massacre de la Saint-Barthéle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76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642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  <a:solidFill>
            <a:schemeClr val="bg1"/>
          </a:solidFill>
        </p:spPr>
        <p:txBody>
          <a:bodyPr/>
          <a:lstStyle/>
          <a:p>
            <a:pPr eaLnBrk="1" hangingPunct="1"/>
            <a:endParaRPr lang="fr-FR" dirty="0" smtClean="0"/>
          </a:p>
        </p:txBody>
      </p:sp>
      <p:pic>
        <p:nvPicPr>
          <p:cNvPr id="15364" name="Picture 5" descr="Antoine de Bourbon (1560)">
            <a:hlinkClick r:id="rId2" tooltip="Antoine de Bourbon (1560)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0"/>
            <a:ext cx="171450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5651500" y="2060575"/>
            <a:ext cx="1751013" cy="304800"/>
          </a:xfrm>
          <a:prstGeom prst="rect">
            <a:avLst/>
          </a:prstGeom>
          <a:solidFill>
            <a:srgbClr val="F7FD0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dirty="0"/>
              <a:t>Antoine de Bourbon</a:t>
            </a:r>
          </a:p>
        </p:txBody>
      </p:sp>
      <p:pic>
        <p:nvPicPr>
          <p:cNvPr id="15366" name="Picture 8" descr="Portrait de Jeanne d'Albret (vers 1560)">
            <a:hlinkClick r:id="rId4" tooltip="Portrait de Jeanne d'Albret (vers 1560)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0"/>
            <a:ext cx="173355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 Box 9"/>
          <p:cNvSpPr txBox="1">
            <a:spLocks noChangeArrowheads="1"/>
          </p:cNvSpPr>
          <p:nvPr/>
        </p:nvSpPr>
        <p:spPr bwMode="auto">
          <a:xfrm>
            <a:off x="7524750" y="2060575"/>
            <a:ext cx="1416050" cy="304800"/>
          </a:xfrm>
          <a:prstGeom prst="rect">
            <a:avLst/>
          </a:prstGeom>
          <a:solidFill>
            <a:srgbClr val="F7FD0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dirty="0"/>
              <a:t>Jeanne d’Albret</a:t>
            </a:r>
          </a:p>
        </p:txBody>
      </p:sp>
      <p:pic>
        <p:nvPicPr>
          <p:cNvPr id="15368" name="Picture 11" descr="Image:Louis prince de Condé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0"/>
            <a:ext cx="1604963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 Box 12"/>
          <p:cNvSpPr txBox="1">
            <a:spLocks noChangeArrowheads="1"/>
          </p:cNvSpPr>
          <p:nvPr/>
        </p:nvSpPr>
        <p:spPr bwMode="auto">
          <a:xfrm>
            <a:off x="2124075" y="1773238"/>
            <a:ext cx="3227388" cy="304800"/>
          </a:xfrm>
          <a:prstGeom prst="rect">
            <a:avLst/>
          </a:prstGeom>
          <a:solidFill>
            <a:srgbClr val="F7FD0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dirty="0"/>
              <a:t>Louis Ier de Bourbon, prince de Condé</a:t>
            </a:r>
          </a:p>
        </p:txBody>
      </p:sp>
      <p:pic>
        <p:nvPicPr>
          <p:cNvPr id="15370" name="Picture 14" descr="04-51434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276475"/>
            <a:ext cx="198120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Text Box 15"/>
          <p:cNvSpPr txBox="1">
            <a:spLocks noChangeArrowheads="1"/>
          </p:cNvSpPr>
          <p:nvPr/>
        </p:nvSpPr>
        <p:spPr bwMode="auto">
          <a:xfrm>
            <a:off x="3203575" y="4221163"/>
            <a:ext cx="2212975" cy="304800"/>
          </a:xfrm>
          <a:prstGeom prst="rect">
            <a:avLst/>
          </a:prstGeom>
          <a:solidFill>
            <a:srgbClr val="F7FD0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dirty="0"/>
              <a:t>Henri Ier prince de Condé</a:t>
            </a:r>
          </a:p>
        </p:txBody>
      </p:sp>
      <p:pic>
        <p:nvPicPr>
          <p:cNvPr id="15372" name="Picture 17" descr="04-51436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141663"/>
            <a:ext cx="1795463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3" name="Text Box 18"/>
          <p:cNvSpPr txBox="1">
            <a:spLocks noChangeArrowheads="1"/>
          </p:cNvSpPr>
          <p:nvPr/>
        </p:nvSpPr>
        <p:spPr bwMode="auto">
          <a:xfrm>
            <a:off x="1476375" y="4941888"/>
            <a:ext cx="2168525" cy="366712"/>
          </a:xfrm>
          <a:prstGeom prst="rect">
            <a:avLst/>
          </a:prstGeom>
          <a:solidFill>
            <a:srgbClr val="F7FD0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dirty="0"/>
              <a:t>Henri II prince de Condé</a:t>
            </a:r>
            <a:r>
              <a:rPr lang="fr-FR" dirty="0"/>
              <a:t> </a:t>
            </a:r>
          </a:p>
        </p:txBody>
      </p:sp>
      <p:cxnSp>
        <p:nvCxnSpPr>
          <p:cNvPr id="15374" name="AutoShape 19"/>
          <p:cNvCxnSpPr>
            <a:cxnSpLocks noChangeShapeType="1"/>
            <a:stCxn id="15368" idx="3"/>
            <a:endCxn id="15364" idx="1"/>
          </p:cNvCxnSpPr>
          <p:nvPr/>
        </p:nvCxnSpPr>
        <p:spPr bwMode="auto">
          <a:xfrm>
            <a:off x="4881563" y="1138238"/>
            <a:ext cx="842962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5375" name="Picture 21" descr="200px-Grand-conde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2600"/>
            <a:ext cx="1482725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Text Box 22"/>
          <p:cNvSpPr txBox="1">
            <a:spLocks noChangeArrowheads="1"/>
          </p:cNvSpPr>
          <p:nvPr/>
        </p:nvSpPr>
        <p:spPr bwMode="auto">
          <a:xfrm>
            <a:off x="971550" y="6092825"/>
            <a:ext cx="2292350" cy="304800"/>
          </a:xfrm>
          <a:prstGeom prst="rect">
            <a:avLst/>
          </a:prstGeom>
          <a:solidFill>
            <a:srgbClr val="F7FD0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dirty="0"/>
              <a:t>Louis II dit le Grand Condé</a:t>
            </a:r>
          </a:p>
        </p:txBody>
      </p:sp>
      <p:pic>
        <p:nvPicPr>
          <p:cNvPr id="15378" name="Picture 28" descr="Louis XIII (1622), par Dumonstier">
            <a:hlinkClick r:id="rId12" tooltip="Louis XIII (1622), par Dumonstier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500438"/>
            <a:ext cx="15589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9" name="Text Box 29"/>
          <p:cNvSpPr txBox="1">
            <a:spLocks noChangeArrowheads="1"/>
          </p:cNvSpPr>
          <p:nvPr/>
        </p:nvSpPr>
        <p:spPr bwMode="auto">
          <a:xfrm>
            <a:off x="5736321" y="2833886"/>
            <a:ext cx="1619354" cy="307777"/>
          </a:xfrm>
          <a:prstGeom prst="rect">
            <a:avLst/>
          </a:prstGeom>
          <a:solidFill>
            <a:srgbClr val="F7FD0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b="1" dirty="0"/>
              <a:t>Henri </a:t>
            </a:r>
            <a:r>
              <a:rPr lang="fr-FR" sz="1400" b="1" dirty="0" smtClean="0"/>
              <a:t>de Navarre</a:t>
            </a:r>
            <a:endParaRPr lang="fr-FR" sz="1400" b="1" dirty="0"/>
          </a:p>
        </p:txBody>
      </p:sp>
      <p:sp>
        <p:nvSpPr>
          <p:cNvPr id="15380" name="Text Box 30"/>
          <p:cNvSpPr txBox="1">
            <a:spLocks noChangeArrowheads="1"/>
          </p:cNvSpPr>
          <p:nvPr/>
        </p:nvSpPr>
        <p:spPr bwMode="auto">
          <a:xfrm>
            <a:off x="7164388" y="5445125"/>
            <a:ext cx="971550" cy="304800"/>
          </a:xfrm>
          <a:prstGeom prst="rect">
            <a:avLst/>
          </a:prstGeom>
          <a:solidFill>
            <a:srgbClr val="F7FD0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b="1" dirty="0"/>
              <a:t>Louis XIII</a:t>
            </a:r>
          </a:p>
        </p:txBody>
      </p:sp>
      <p:pic>
        <p:nvPicPr>
          <p:cNvPr id="15381" name="Picture 32" descr="Image:Louis-xiv-lebrunl.jp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886325"/>
            <a:ext cx="1649413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2" name="Text Box 34"/>
          <p:cNvSpPr txBox="1">
            <a:spLocks noChangeArrowheads="1"/>
          </p:cNvSpPr>
          <p:nvPr/>
        </p:nvSpPr>
        <p:spPr bwMode="auto">
          <a:xfrm>
            <a:off x="5992813" y="6380163"/>
            <a:ext cx="992187" cy="304800"/>
          </a:xfrm>
          <a:prstGeom prst="rect">
            <a:avLst/>
          </a:prstGeom>
          <a:solidFill>
            <a:srgbClr val="F7FD0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b="1" dirty="0"/>
              <a:t>Louis XIV</a:t>
            </a:r>
          </a:p>
        </p:txBody>
      </p:sp>
      <p:sp>
        <p:nvSpPr>
          <p:cNvPr id="15383" name="AutoShape 35"/>
          <p:cNvSpPr>
            <a:spLocks noChangeArrowheads="1"/>
          </p:cNvSpPr>
          <p:nvPr/>
        </p:nvSpPr>
        <p:spPr bwMode="auto">
          <a:xfrm>
            <a:off x="179388" y="476250"/>
            <a:ext cx="2808287" cy="935038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727502"/>
              </a:gs>
              <a:gs pos="50000">
                <a:srgbClr val="F7FD05"/>
              </a:gs>
              <a:gs pos="100000">
                <a:srgbClr val="72750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sz="2800" b="1"/>
              <a:t>Les Bourbons</a:t>
            </a:r>
          </a:p>
        </p:txBody>
      </p:sp>
      <p:pic>
        <p:nvPicPr>
          <p:cNvPr id="15384" name="Picture 39" descr="Image:Blason duche fr Bourbon (moderne).svg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341438"/>
            <a:ext cx="143827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1.bp.blogspot.com/-xgF_ZGqr4ms/TZ4iD4EP7FI/AAAAAAAAAhE/oC8FGBhFn_s/s1600/Henri+de+Navarre+en+1575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31" y="2416682"/>
            <a:ext cx="1609737" cy="195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savoir-plaisir.pagesperso-orange.fr/histoire/images/Henri_4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50" y="2416682"/>
            <a:ext cx="1624018" cy="246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29"/>
          <p:cNvSpPr txBox="1">
            <a:spLocks noChangeArrowheads="1"/>
          </p:cNvSpPr>
          <p:nvPr/>
        </p:nvSpPr>
        <p:spPr bwMode="auto">
          <a:xfrm>
            <a:off x="7650163" y="4930430"/>
            <a:ext cx="862737" cy="307777"/>
          </a:xfrm>
          <a:prstGeom prst="rect">
            <a:avLst/>
          </a:prstGeom>
          <a:solidFill>
            <a:srgbClr val="F7FD0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b="1" dirty="0"/>
              <a:t>Henri </a:t>
            </a:r>
            <a:r>
              <a:rPr lang="fr-FR" sz="1400" b="1" dirty="0" smtClean="0"/>
              <a:t>IV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137347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3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5" dur="2000" fill="hold"/>
                                        <p:tgtEl>
                                          <p:spTgt spid="153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  <p:bldP spid="15367" grpId="0" animBg="1"/>
      <p:bldP spid="15369" grpId="0" animBg="1"/>
      <p:bldP spid="15371" grpId="0" animBg="1"/>
      <p:bldP spid="15373" grpId="0" animBg="1"/>
      <p:bldP spid="15376" grpId="0" animBg="1"/>
      <p:bldP spid="15379" grpId="0" animBg="1"/>
      <p:bldP spid="15380" grpId="0" animBg="1"/>
      <p:bldP spid="15382" grpId="0" animBg="1"/>
      <p:bldP spid="15383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everia.mncp.expomuseo.org/multisites/deveria/images/stories/images_Partie2/23Salon/5MBA-Pau-Naissance-d-Henri-IV-Jean-Christophe-Poumeyr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4405117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ntoine de Bourbon (1560)">
            <a:hlinkClick r:id="rId3" tooltip="Antoine de Bourbon (1560)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25219"/>
            <a:ext cx="1236764" cy="164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ttp://3.bp.blogspot.com/-rU5ct-aEcSk/TuEmauXIDTI/AAAAAAAACCM/_H63_3_vH40/s1600/64_Ch%25C3%25A2teau_de_Pau_-_Berceau_d%2527Henri_I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337" y="3284984"/>
            <a:ext cx="4356315" cy="282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harlotsharpiesharridans.com/blog/wp-content/uploads/2011/06/jeanne-dalbret-clouet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13" y="115246"/>
            <a:ext cx="1303740" cy="165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403648" y="772030"/>
            <a:ext cx="1493486" cy="338554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fr-FR" sz="1600" b="1" dirty="0" smtClean="0"/>
              <a:t>Jeanne d’Albret</a:t>
            </a:r>
            <a:endParaRPr lang="fr-FR" sz="1600" b="1" dirty="0"/>
          </a:p>
        </p:txBody>
      </p:sp>
      <p:pic>
        <p:nvPicPr>
          <p:cNvPr id="1034" name="Picture 10" descr="http://cdt64.tourinsoft.com/uploadtif/media_b565d511-9039-4cdf-b169-5029133272d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580" y="115246"/>
            <a:ext cx="4435072" cy="299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308304" y="520837"/>
            <a:ext cx="1508298" cy="338554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fr-FR" sz="1600" b="1" dirty="0" smtClean="0"/>
              <a:t>Château de Pau</a:t>
            </a:r>
            <a:endParaRPr lang="fr-FR" sz="1600" b="1" dirty="0"/>
          </a:p>
        </p:txBody>
      </p:sp>
      <p:sp>
        <p:nvSpPr>
          <p:cNvPr id="15" name="Rectangle 14"/>
          <p:cNvSpPr/>
          <p:nvPr/>
        </p:nvSpPr>
        <p:spPr>
          <a:xfrm>
            <a:off x="1691680" y="187338"/>
            <a:ext cx="1908792" cy="338554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fr-FR" sz="1600" b="1" dirty="0"/>
              <a:t>Antoine de Bourbon</a:t>
            </a:r>
          </a:p>
        </p:txBody>
      </p:sp>
      <p:pic>
        <p:nvPicPr>
          <p:cNvPr id="1036" name="Picture 12" descr="http://berthoalain.files.wordpress.com/2009/09/carte-aquitaine.gif?w=49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104358"/>
            <a:ext cx="4405117" cy="375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002323" y="6301907"/>
            <a:ext cx="4352538" cy="338554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fr-FR" sz="1600" b="1" dirty="0" smtClean="0"/>
              <a:t>Berceau d’Henri de Navarre – Carapace de tortue</a:t>
            </a:r>
            <a:endParaRPr lang="fr-FR" sz="1600" b="1" dirty="0"/>
          </a:p>
        </p:txBody>
      </p:sp>
      <p:pic>
        <p:nvPicPr>
          <p:cNvPr id="1040" name="Picture 16" descr="http://www.pays-basque-terroir.com/188-292-large/vin-blanc-clos-cancaillau-2007-juranco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276" y="2352614"/>
            <a:ext cx="1503487" cy="150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www.monprimeur.com/documents/Image/legumes/ail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918" y="2903601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The Castle of Pau——183&#10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AutoShape 4" descr="The Castle of Pau——183&#10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AutoShape 6" descr="The Castle of Pau——183&#10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8" descr="The Castle of Pau——183&#10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143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fr-FR" dirty="0" smtClean="0"/>
              <a:t>Henri IV</a:t>
            </a:r>
            <a:br>
              <a:rPr lang="fr-FR" dirty="0" smtClean="0"/>
            </a:br>
            <a:r>
              <a:rPr lang="fr-FR" dirty="0" smtClean="0"/>
              <a:t>un roi </a:t>
            </a:r>
            <a:r>
              <a:rPr lang="fr-FR" b="1" dirty="0" smtClean="0"/>
              <a:t>protestant</a:t>
            </a:r>
            <a:r>
              <a:rPr lang="fr-FR" dirty="0" smtClean="0"/>
              <a:t> sur le trône de </a:t>
            </a:r>
            <a:br>
              <a:rPr lang="fr-FR" dirty="0" smtClean="0"/>
            </a:br>
            <a:r>
              <a:rPr lang="fr-FR" dirty="0" smtClean="0"/>
              <a:t>France ?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251520" y="2636912"/>
            <a:ext cx="837949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Une France divisée</a:t>
            </a:r>
          </a:p>
          <a:p>
            <a:pPr algn="ctr"/>
            <a:endParaRPr lang="fr-FR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fr-FR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Un parti catholique hostile</a:t>
            </a:r>
          </a:p>
        </p:txBody>
      </p:sp>
    </p:spTree>
    <p:extLst>
      <p:ext uri="{BB962C8B-B14F-4D97-AF65-F5344CB8AC3E}">
        <p14:creationId xmlns:p14="http://schemas.microsoft.com/office/powerpoint/2010/main" val="275334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2205651" y="0"/>
            <a:ext cx="693753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http://www.babelio.com/users/AVT2_Calvin_2339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57" y="3645024"/>
            <a:ext cx="19050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42831" y="5949280"/>
            <a:ext cx="1338251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Réformés</a:t>
            </a:r>
          </a:p>
          <a:p>
            <a:r>
              <a:rPr lang="fr-FR" b="1" dirty="0" smtClean="0"/>
              <a:t>(Calvinistes)</a:t>
            </a:r>
            <a:endParaRPr lang="fr-FR" b="1" dirty="0"/>
          </a:p>
        </p:txBody>
      </p:sp>
      <p:pic>
        <p:nvPicPr>
          <p:cNvPr id="6" name="Picture 4" descr="http://upload.wikimedia.org/wikipedia/commons/d/dd/Procession_de_la_Ligue_1590_Carnavale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128"/>
            <a:ext cx="6768753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3707904" y="225514"/>
            <a:ext cx="1455335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/>
              <a:t>La Ligue</a:t>
            </a:r>
          </a:p>
          <a:p>
            <a:r>
              <a:rPr lang="fr-FR" b="1" dirty="0" smtClean="0"/>
              <a:t>(Catholiques)</a:t>
            </a:r>
            <a:endParaRPr lang="fr-FR" b="1" dirty="0"/>
          </a:p>
        </p:txBody>
      </p:sp>
      <p:pic>
        <p:nvPicPr>
          <p:cNvPr id="8" name="Picture 4" descr="http://upload.wikimedia.org/wikipedia/commons/d/dd/Procession_de_la_Ligue_1590_Carnavale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499"/>
            <a:ext cx="2483768" cy="121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96336" y="3082699"/>
            <a:ext cx="1314527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Genève</a:t>
            </a:r>
            <a:endParaRPr lang="fr-FR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350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76596E-6 L -0.40243 0.2414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22" y="1207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29232E-6 L 0.78003 -0.0966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93" y="-4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7" grpId="1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858000"/>
          </a:xfrm>
          <a:solidFill>
            <a:schemeClr val="bg1"/>
          </a:solidFill>
        </p:spPr>
        <p:txBody>
          <a:bodyPr/>
          <a:lstStyle/>
          <a:p>
            <a:pPr eaLnBrk="1" hangingPunct="1"/>
            <a:endParaRPr lang="fr-FR" dirty="0" smtClean="0"/>
          </a:p>
        </p:txBody>
      </p:sp>
      <p:pic>
        <p:nvPicPr>
          <p:cNvPr id="7171" name="Picture 5" descr="Image:Maryofguise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349500"/>
            <a:ext cx="17780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7" descr="Image:Mary Stuart French Marriage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25975"/>
            <a:ext cx="15081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9" descr="Image:Claude of Lorraine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0"/>
            <a:ext cx="1797050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1" descr="Image:Francois de Lorraine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133600"/>
            <a:ext cx="1743075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3" descr="ME0000046019_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581525"/>
            <a:ext cx="1951038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5" descr="Image:Guise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554538"/>
            <a:ext cx="1946275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177" name="AutoShape 16"/>
          <p:cNvCxnSpPr>
            <a:cxnSpLocks noChangeShapeType="1"/>
            <a:stCxn id="7173" idx="1"/>
            <a:endCxn id="7171" idx="0"/>
          </p:cNvCxnSpPr>
          <p:nvPr/>
        </p:nvCxnSpPr>
        <p:spPr bwMode="auto">
          <a:xfrm rot="10800000" flipV="1">
            <a:off x="2220913" y="995363"/>
            <a:ext cx="1127125" cy="1354137"/>
          </a:xfrm>
          <a:prstGeom prst="bentConnector2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78" name="AutoShape 17"/>
          <p:cNvCxnSpPr>
            <a:cxnSpLocks noChangeShapeType="1"/>
            <a:stCxn id="7173" idx="3"/>
            <a:endCxn id="7174" idx="0"/>
          </p:cNvCxnSpPr>
          <p:nvPr/>
        </p:nvCxnSpPr>
        <p:spPr bwMode="auto">
          <a:xfrm>
            <a:off x="5145088" y="995363"/>
            <a:ext cx="1593850" cy="1138237"/>
          </a:xfrm>
          <a:prstGeom prst="bentConnector2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79" name="AutoShape 18"/>
          <p:cNvCxnSpPr>
            <a:cxnSpLocks noChangeShapeType="1"/>
            <a:stCxn id="7171" idx="1"/>
          </p:cNvCxnSpPr>
          <p:nvPr/>
        </p:nvCxnSpPr>
        <p:spPr bwMode="auto">
          <a:xfrm rot="10800000" flipV="1">
            <a:off x="395288" y="3465513"/>
            <a:ext cx="936625" cy="1116012"/>
          </a:xfrm>
          <a:prstGeom prst="bentConnector2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80" name="AutoShape 19"/>
          <p:cNvCxnSpPr>
            <a:cxnSpLocks noChangeShapeType="1"/>
            <a:stCxn id="7174" idx="1"/>
            <a:endCxn id="7176" idx="0"/>
          </p:cNvCxnSpPr>
          <p:nvPr/>
        </p:nvCxnSpPr>
        <p:spPr bwMode="auto">
          <a:xfrm rot="10800000" flipV="1">
            <a:off x="4176713" y="3286125"/>
            <a:ext cx="1690687" cy="1268413"/>
          </a:xfrm>
          <a:prstGeom prst="bentConnector2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81" name="AutoShape 20"/>
          <p:cNvCxnSpPr>
            <a:cxnSpLocks noChangeShapeType="1"/>
            <a:stCxn id="7174" idx="3"/>
            <a:endCxn id="7175" idx="0"/>
          </p:cNvCxnSpPr>
          <p:nvPr/>
        </p:nvCxnSpPr>
        <p:spPr bwMode="auto">
          <a:xfrm flipH="1">
            <a:off x="6269038" y="3286125"/>
            <a:ext cx="1341437" cy="1295400"/>
          </a:xfrm>
          <a:prstGeom prst="bentConnector4">
            <a:avLst>
              <a:gd name="adj1" fmla="val -17042"/>
              <a:gd name="adj2" fmla="val 94361"/>
            </a:avLst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182" name="AutoShape 21"/>
          <p:cNvSpPr>
            <a:spLocks noChangeArrowheads="1"/>
          </p:cNvSpPr>
          <p:nvPr/>
        </p:nvSpPr>
        <p:spPr bwMode="auto">
          <a:xfrm>
            <a:off x="6227763" y="188913"/>
            <a:ext cx="2665412" cy="720725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727502"/>
              </a:gs>
              <a:gs pos="50000">
                <a:srgbClr val="F7FD05"/>
              </a:gs>
              <a:gs pos="100000">
                <a:srgbClr val="72750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sz="2800" b="1"/>
              <a:t>Les Guise</a:t>
            </a:r>
          </a:p>
        </p:txBody>
      </p:sp>
      <p:sp>
        <p:nvSpPr>
          <p:cNvPr id="7183" name="Text Box 23"/>
          <p:cNvSpPr txBox="1">
            <a:spLocks noChangeArrowheads="1"/>
          </p:cNvSpPr>
          <p:nvPr/>
        </p:nvSpPr>
        <p:spPr bwMode="auto">
          <a:xfrm>
            <a:off x="1258888" y="4076700"/>
            <a:ext cx="1385887" cy="304800"/>
          </a:xfrm>
          <a:prstGeom prst="rect">
            <a:avLst/>
          </a:prstGeom>
          <a:solidFill>
            <a:srgbClr val="F7FD0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/>
              <a:t>Marie de Guise</a:t>
            </a:r>
          </a:p>
        </p:txBody>
      </p:sp>
      <p:sp>
        <p:nvSpPr>
          <p:cNvPr id="7184" name="Text Box 26"/>
          <p:cNvSpPr txBox="1">
            <a:spLocks noChangeArrowheads="1"/>
          </p:cNvSpPr>
          <p:nvPr/>
        </p:nvSpPr>
        <p:spPr bwMode="auto">
          <a:xfrm>
            <a:off x="1187450" y="6308725"/>
            <a:ext cx="1149350" cy="304800"/>
          </a:xfrm>
          <a:prstGeom prst="rect">
            <a:avLst/>
          </a:prstGeom>
          <a:solidFill>
            <a:srgbClr val="F7FD0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/>
              <a:t>Marie Stuart</a:t>
            </a:r>
          </a:p>
        </p:txBody>
      </p:sp>
      <p:sp>
        <p:nvSpPr>
          <p:cNvPr id="7185" name="Text Box 27"/>
          <p:cNvSpPr txBox="1">
            <a:spLocks noChangeArrowheads="1"/>
          </p:cNvSpPr>
          <p:nvPr/>
        </p:nvSpPr>
        <p:spPr bwMode="auto">
          <a:xfrm>
            <a:off x="3348038" y="6359525"/>
            <a:ext cx="1843087" cy="304800"/>
          </a:xfrm>
          <a:prstGeom prst="rect">
            <a:avLst/>
          </a:prstGeom>
          <a:solidFill>
            <a:srgbClr val="F7FD0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/>
              <a:t>Henri I</a:t>
            </a:r>
            <a:r>
              <a:rPr lang="fr-FR" sz="1400" baseline="30000"/>
              <a:t>er</a:t>
            </a:r>
            <a:r>
              <a:rPr lang="fr-FR" sz="1400"/>
              <a:t> dit le Balafré</a:t>
            </a:r>
          </a:p>
        </p:txBody>
      </p:sp>
      <p:sp>
        <p:nvSpPr>
          <p:cNvPr id="7186" name="Text Box 28"/>
          <p:cNvSpPr txBox="1">
            <a:spLocks noChangeArrowheads="1"/>
          </p:cNvSpPr>
          <p:nvPr/>
        </p:nvSpPr>
        <p:spPr bwMode="auto">
          <a:xfrm>
            <a:off x="6012876" y="4112451"/>
            <a:ext cx="1622425" cy="304800"/>
          </a:xfrm>
          <a:prstGeom prst="rect">
            <a:avLst/>
          </a:prstGeom>
          <a:solidFill>
            <a:srgbClr val="F7FD0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/>
              <a:t>François de Guise</a:t>
            </a:r>
          </a:p>
        </p:txBody>
      </p:sp>
      <p:sp>
        <p:nvSpPr>
          <p:cNvPr id="7187" name="Text Box 29"/>
          <p:cNvSpPr txBox="1">
            <a:spLocks noChangeArrowheads="1"/>
          </p:cNvSpPr>
          <p:nvPr/>
        </p:nvSpPr>
        <p:spPr bwMode="auto">
          <a:xfrm>
            <a:off x="1547813" y="260350"/>
            <a:ext cx="1690687" cy="304800"/>
          </a:xfrm>
          <a:prstGeom prst="rect">
            <a:avLst/>
          </a:prstGeom>
          <a:solidFill>
            <a:srgbClr val="F7FD0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/>
              <a:t>Claude de Lorraine</a:t>
            </a:r>
          </a:p>
        </p:txBody>
      </p:sp>
      <p:sp>
        <p:nvSpPr>
          <p:cNvPr id="7188" name="Text Box 30"/>
          <p:cNvSpPr txBox="1">
            <a:spLocks noChangeArrowheads="1"/>
          </p:cNvSpPr>
          <p:nvPr/>
        </p:nvSpPr>
        <p:spPr bwMode="auto">
          <a:xfrm>
            <a:off x="5364163" y="6381750"/>
            <a:ext cx="1809750" cy="304800"/>
          </a:xfrm>
          <a:prstGeom prst="rect">
            <a:avLst/>
          </a:prstGeom>
          <a:solidFill>
            <a:srgbClr val="F7FD0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/>
              <a:t>Le cardinal de Guise</a:t>
            </a:r>
          </a:p>
        </p:txBody>
      </p:sp>
      <p:pic>
        <p:nvPicPr>
          <p:cNvPr id="7189" name="Picture 32" descr="01-01481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4581525"/>
            <a:ext cx="1747837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0" name="Text Box 33"/>
          <p:cNvSpPr txBox="1">
            <a:spLocks noChangeArrowheads="1"/>
          </p:cNvSpPr>
          <p:nvPr/>
        </p:nvSpPr>
        <p:spPr bwMode="auto">
          <a:xfrm>
            <a:off x="7504113" y="6380163"/>
            <a:ext cx="912812" cy="304800"/>
          </a:xfrm>
          <a:prstGeom prst="rect">
            <a:avLst/>
          </a:prstGeom>
          <a:solidFill>
            <a:srgbClr val="F7FD0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dirty="0"/>
              <a:t>Mayenne</a:t>
            </a:r>
          </a:p>
        </p:txBody>
      </p:sp>
      <p:cxnSp>
        <p:nvCxnSpPr>
          <p:cNvPr id="7191" name="AutoShape 34"/>
          <p:cNvCxnSpPr>
            <a:cxnSpLocks noChangeShapeType="1"/>
            <a:stCxn id="7174" idx="3"/>
          </p:cNvCxnSpPr>
          <p:nvPr/>
        </p:nvCxnSpPr>
        <p:spPr bwMode="auto">
          <a:xfrm>
            <a:off x="7610475" y="3286125"/>
            <a:ext cx="1588" cy="1588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92" name="AutoShape 35"/>
          <p:cNvCxnSpPr>
            <a:cxnSpLocks noChangeShapeType="1"/>
            <a:stCxn id="7174" idx="3"/>
            <a:endCxn id="7189" idx="0"/>
          </p:cNvCxnSpPr>
          <p:nvPr/>
        </p:nvCxnSpPr>
        <p:spPr bwMode="auto">
          <a:xfrm>
            <a:off x="7610475" y="3286125"/>
            <a:ext cx="644525" cy="1295400"/>
          </a:xfrm>
          <a:prstGeom prst="bent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193" name="Text Box 36"/>
          <p:cNvSpPr txBox="1">
            <a:spLocks noChangeArrowheads="1"/>
          </p:cNvSpPr>
          <p:nvPr/>
        </p:nvSpPr>
        <p:spPr bwMode="auto">
          <a:xfrm>
            <a:off x="1619250" y="4508500"/>
            <a:ext cx="1328738" cy="517525"/>
          </a:xfrm>
          <a:prstGeom prst="rect">
            <a:avLst/>
          </a:prstGeom>
          <a:solidFill>
            <a:srgbClr val="F7FD0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1400" i="1"/>
              <a:t>Ép. Jacques V</a:t>
            </a:r>
          </a:p>
          <a:p>
            <a:pPr eaLnBrk="1" hangingPunct="1"/>
            <a:r>
              <a:rPr lang="fr-FR" sz="1400" i="1"/>
              <a:t>Roi d’Ecosse</a:t>
            </a:r>
          </a:p>
        </p:txBody>
      </p:sp>
      <p:pic>
        <p:nvPicPr>
          <p:cNvPr id="7196" name="Picture 41" descr="Image:Armoiries ducs de Guise.pn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908050"/>
            <a:ext cx="123507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oloriage tombe avec chauve-souris 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697" y="2133600"/>
            <a:ext cx="1905604" cy="237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oloriage tombe avec chauve-souris 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4" y="4537553"/>
            <a:ext cx="1987551" cy="232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oloriage tombe avec chauve-souris 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961" y="4483101"/>
            <a:ext cx="1968802" cy="237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70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718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4088</TotalTime>
  <Words>507</Words>
  <Application>Microsoft Office PowerPoint</Application>
  <PresentationFormat>Affichage à l'écran (4:3)</PresentationFormat>
  <Paragraphs>192</Paragraphs>
  <Slides>48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48</vt:i4>
      </vt:variant>
    </vt:vector>
  </HeadingPairs>
  <TitlesOfParts>
    <vt:vector size="58" baseType="lpstr">
      <vt:lpstr>Aharoni</vt:lpstr>
      <vt:lpstr>Arial</vt:lpstr>
      <vt:lpstr>Arial Black</vt:lpstr>
      <vt:lpstr>Baskerville Old Face</vt:lpstr>
      <vt:lpstr>Broadway</vt:lpstr>
      <vt:lpstr>Calibri</vt:lpstr>
      <vt:lpstr>Cambria Math</vt:lpstr>
      <vt:lpstr>Elephant</vt:lpstr>
      <vt:lpstr>Garamond</vt:lpstr>
      <vt:lpstr>Thème Office</vt:lpstr>
      <vt:lpstr>Présentation PowerPoint</vt:lpstr>
      <vt:lpstr>Henri IV Un changement de dynastie</vt:lpstr>
      <vt:lpstr>Présentation PowerPoint</vt:lpstr>
      <vt:lpstr>Présentation PowerPoint</vt:lpstr>
      <vt:lpstr>Présentation PowerPoint</vt:lpstr>
      <vt:lpstr>Présentation PowerPoint</vt:lpstr>
      <vt:lpstr>Henri IV un roi protestant sur le trône de  France ?</vt:lpstr>
      <vt:lpstr>Présentation PowerPoint</vt:lpstr>
      <vt:lpstr>Présentation PowerPoint</vt:lpstr>
      <vt:lpstr>Présentation PowerPoint</vt:lpstr>
      <vt:lpstr>Henri IV La guerre civile continue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Henri IV règne enfin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Henri IV La France redevient prospère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Une fin tragique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guillaume</dc:creator>
  <cp:lastModifiedBy>Guillaume Gouhier</cp:lastModifiedBy>
  <cp:revision>120</cp:revision>
  <dcterms:created xsi:type="dcterms:W3CDTF">2012-11-14T06:20:08Z</dcterms:created>
  <dcterms:modified xsi:type="dcterms:W3CDTF">2014-03-07T07:31:20Z</dcterms:modified>
</cp:coreProperties>
</file>