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XUVOcJlWdlD3FNcirYAfg==" hashData="CL8q3uEseNLRO+WufJrrMb/Alc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46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51799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8412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65472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51927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4773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59911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08456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1118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3975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67330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36378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F5A59-71BD-403B-9817-DE7441260AA6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90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7230F-52FA-4446-9B8F-58427FC73B8D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34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5E8E3-CB1F-4E99-B088-28C0A4E72C8A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82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93DF4-AFAA-494E-992A-92FCD9B52DE4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60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1A337-BD60-4F8F-9F34-2C06F8AA73E6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50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FEBCB-161F-4510-9B6F-88516D6B238F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1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FCA69-FC6F-4353-89E7-8E2AD320B0A5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1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F6BA8-402F-4BB9-9FDA-53D4048672AD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6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38E23-D438-445F-B220-C083806B3008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8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8F28-D84E-40F5-9025-6A23D267FEA9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14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FCD87-2F40-4A71-989C-2D2915B1D4F8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7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7898C-5D53-4D50-A8F7-316D432BAD35}" type="datetimeFigureOut">
              <a:rPr lang="fr-CH" smtClean="0"/>
              <a:t>06.04.2012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F49CB-898A-488F-BC2B-DE339FC07F1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3049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8B64D0-754C-4D03-B97C-C3A5DB35C7AB}" type="slidenum">
              <a:rPr lang="fr-CA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299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NUL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ggocmoi.wordpress.co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16200000">
            <a:off x="3811042" y="-2293082"/>
            <a:ext cx="1521919" cy="8640963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80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Ils </a:t>
            </a:r>
            <a:r>
              <a:rPr lang="fr-CH" sz="80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s’aiment</a:t>
            </a:r>
            <a:endParaRPr lang="fr-CH" sz="80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3838113" y="-194333"/>
            <a:ext cx="1398808" cy="8640963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40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 </a:t>
            </a: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Présenté par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 ... Ggo ...</a:t>
            </a:r>
          </a:p>
        </p:txBody>
      </p:sp>
      <p:sp>
        <p:nvSpPr>
          <p:cNvPr id="6" name="Rectangle 5"/>
          <p:cNvSpPr/>
          <p:nvPr/>
        </p:nvSpPr>
        <p:spPr>
          <a:xfrm rot="16200000">
            <a:off x="4084335" y="1828855"/>
            <a:ext cx="906366" cy="8640963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40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 </a:t>
            </a:r>
            <a:r>
              <a:rPr lang="fr-CH" sz="20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Automatique et musical – 04/2012</a:t>
            </a:r>
          </a:p>
        </p:txBody>
      </p:sp>
    </p:spTree>
    <p:extLst>
      <p:ext uri="{BB962C8B-B14F-4D97-AF65-F5344CB8AC3E}">
        <p14:creationId xmlns:p14="http://schemas.microsoft.com/office/powerpoint/2010/main" val="14379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  <p:sndAc>
          <p:stSnd>
            <p:snd r:embed="rId2" name="Righteous Brothers - UNCHAINED MELODY - GHOST.wav"/>
          </p:stSnd>
        </p:sndAc>
      </p:transition>
    </mc:Choice>
    <mc:Fallback xmlns="">
      <p:transition spd="slow" advTm="14000">
        <p:split orient="vert"/>
        <p:sndAc>
          <p:stSnd>
            <p:snd r:embed="rId4" name="Righteous Brothers - UNCHAINED MELODY - GHO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321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3195488" y="-567444"/>
            <a:ext cx="2753025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Pour lui elle reste dans l ‘ombre cachée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Jamais elle ne marchera à ses côtés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Car celui qu’elle aime est marié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Et cet amour un jour partira en fumée</a:t>
            </a:r>
            <a:endParaRPr lang="fr-CH" sz="3200" dirty="0">
              <a:gradFill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64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949267" y="-567444"/>
            <a:ext cx="3245468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Homme amant ... Homme perdu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ne sait plus où se placer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cherche la fin d'une rue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Qui ne se terminera peut-être jamais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00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949267" y="-567444"/>
            <a:ext cx="3245468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a perdu beaucoup de choses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a gagné autant de l'autre coté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a vu se faner tant de roses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Mais pourtant ... éclos une orchidée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8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949267" y="-567444"/>
            <a:ext cx="3245468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Voilà qu’il se perd dans sa vie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Bloqué dans toutes ses pensées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avoue ne plus savoir où il en est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avoue être pour un moment effacé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949267" y="-567444"/>
            <a:ext cx="3245468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Pourtant elle l’aime jusqu’à la déraison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Un jour de battre son cœur s’arrêtera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Brisée de cette amour elle ressortira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Mais peut on diriger une passion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58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949267" y="-567444"/>
            <a:ext cx="3245468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a un mal en lui qui le condamne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essaye malgré tout d'y faire face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Être brulé sous toutes ces flammes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Qui font que ses souvenirs s'effacent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76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949269" y="-1143000"/>
            <a:ext cx="3245468" cy="9143999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Son cœur veut le guider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Mais sa tête l'en n'empêche ...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en est à se demander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Si avec son âme ils ne sont pas de mèche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20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3195487" y="-891483"/>
            <a:ext cx="2753025" cy="8640960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Lui gardera toujours cet amour caché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Car sa vie à lui il ne veut la changer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A ses côtés la lumière jamais elle ne verra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Une femme de l’ombre toujours elle restera </a:t>
            </a:r>
          </a:p>
        </p:txBody>
      </p:sp>
    </p:spTree>
    <p:extLst>
      <p:ext uri="{BB962C8B-B14F-4D97-AF65-F5344CB8AC3E}">
        <p14:creationId xmlns:p14="http://schemas.microsoft.com/office/powerpoint/2010/main" val="286759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3195488" y="-891483"/>
            <a:ext cx="2753025" cy="8640960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doit laisser le temps se dérouler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Voir si les choses pourront s'arranger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 doit prendre le large maintenant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Laissons-le ... s'effacer dans le temps ...</a:t>
            </a:r>
          </a:p>
        </p:txBody>
      </p:sp>
    </p:spTree>
    <p:extLst>
      <p:ext uri="{BB962C8B-B14F-4D97-AF65-F5344CB8AC3E}">
        <p14:creationId xmlns:p14="http://schemas.microsoft.com/office/powerpoint/2010/main" val="86064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71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2102883" y="-891483"/>
            <a:ext cx="4938239" cy="8640960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Deux poèmes mélangés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Ecrits </a:t>
            </a: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par une amie et un ami...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Ceci après une rencontre dans </a:t>
            </a:r>
            <a:r>
              <a:rPr lang="fr-CH" sz="32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mes </a:t>
            </a: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blogs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32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6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Ils </a:t>
            </a:r>
            <a:r>
              <a:rPr lang="fr-CH" sz="36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s’aiment ...</a:t>
            </a:r>
            <a:endParaRPr lang="fr-CH" sz="36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44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Ils </a:t>
            </a:r>
            <a:r>
              <a:rPr lang="fr-CH" sz="44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s’aiment ...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40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54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Ils </a:t>
            </a:r>
            <a:r>
              <a:rPr lang="fr-CH" sz="54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s’aiment </a:t>
            </a:r>
            <a:r>
              <a:rPr lang="fr-CH" sz="54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07837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6200000">
            <a:off x="3687931" y="-2419679"/>
            <a:ext cx="1768140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Le goût est toujours barbare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Quand il mêle les désirs et les émotions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A l'appréciation de la beauté</a:t>
            </a:r>
          </a:p>
        </p:txBody>
      </p:sp>
      <p:sp>
        <p:nvSpPr>
          <p:cNvPr id="3" name="Rectangle 2"/>
          <p:cNvSpPr/>
          <p:nvPr/>
        </p:nvSpPr>
        <p:spPr>
          <a:xfrm rot="16200000">
            <a:off x="3625307" y="-567444"/>
            <a:ext cx="1829695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20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Deux poèmes mélangés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20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E</a:t>
            </a:r>
            <a:r>
              <a:rPr lang="fr-CH" sz="20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crits par une amie et un ami...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20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Ggo ...</a:t>
            </a:r>
            <a:endParaRPr lang="fr-CH" sz="20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CH" sz="2000" dirty="0" smtClean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2000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Musique </a:t>
            </a:r>
            <a:r>
              <a:rPr lang="fr-CH" sz="20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... </a:t>
            </a:r>
            <a:r>
              <a:rPr lang="fr-CH" sz="200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GHOST - (130-2)</a:t>
            </a:r>
            <a:endParaRPr lang="fr-CH" sz="2000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 rot="16200000">
            <a:off x="3934154" y="1140301"/>
            <a:ext cx="1275698" cy="7992888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Les Diaporamas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sz="3200" dirty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Dans 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2706" y="5661250"/>
            <a:ext cx="264687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L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’Espace de </a:t>
            </a:r>
            <a:r>
              <a:rPr lang="fr-FR" sz="36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</a:t>
            </a:r>
            <a:r>
              <a:rPr lang="fr-FR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go</a:t>
            </a:r>
            <a:endParaRPr lang="fr-FR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7168415" y="4205720"/>
            <a:ext cx="567811" cy="4320480"/>
          </a:xfrm>
          <a:prstGeom prst="rect">
            <a:avLst/>
          </a:prstGeom>
        </p:spPr>
        <p:txBody>
          <a:bodyPr vert="vert" wrap="square" lIns="144000" tIns="144000" rIns="144000" bIns="72000" anchor="ctr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CH" dirty="0" smtClean="0"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light LET" pitchFamily="2" charset="0"/>
              </a:rPr>
              <a:t>05 avril 2012</a:t>
            </a:r>
            <a:endParaRPr lang="fr-CH" dirty="0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light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36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387</Words>
  <Application>Microsoft Office PowerPoint</Application>
  <PresentationFormat>Affichage à l'écran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14</vt:i4>
      </vt:variant>
    </vt:vector>
  </HeadingPairs>
  <TitlesOfParts>
    <vt:vector size="16" baseType="lpstr">
      <vt:lpstr>Thème Office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Ggo</Company>
  <LinksUpToDate>false</LinksUpToDate>
  <SharedDoc>false</SharedDoc>
  <HyperlinkBase>Ggo ... Diaporamas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130-2 - Ils s'aiment - Ggo -</dc:title>
  <dc:subject>Diaporama</dc:subject>
  <dc:creator>Ggo</dc:creator>
  <cp:keywords>Amour, tendresse, douleur</cp:keywords>
  <dc:description>05.04.2012</dc:description>
  <cp:lastModifiedBy>Ggo</cp:lastModifiedBy>
  <cp:revision>10</cp:revision>
  <dcterms:created xsi:type="dcterms:W3CDTF">2012-04-05T09:34:47Z</dcterms:created>
  <dcterms:modified xsi:type="dcterms:W3CDTF">2012-04-06T19:26:16Z</dcterms:modified>
  <cp:category>Amour, tendresse, douleur</cp:category>
  <cp:contentStatus>Diaporama</cp:contentStatus>
</cp:coreProperties>
</file>