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>
      <p:cViewPr>
        <p:scale>
          <a:sx n="100" d="100"/>
          <a:sy n="100" d="100"/>
        </p:scale>
        <p:origin x="-72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8D676-37D2-4AE5-9684-63FB1139AC0A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4A5B-F1CC-4711-A81F-B20A267BA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50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C4A5B-F1CC-4711-A81F-B20A267BA9E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35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C4A5B-F1CC-4711-A81F-B20A267BA9E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54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64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53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29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94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23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0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86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51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98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29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12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C430A-95C9-49E9-8666-5A05C5E9AA55}" type="datetimeFigureOut">
              <a:rPr lang="fr-FR" smtClean="0"/>
              <a:t>03/04/2015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33D3-F49E-4367-810F-9FBB41FA7F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48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Ju-jitsu" TargetMode="External"/><Relationship Id="rId2" Type="http://schemas.openxmlformats.org/officeDocument/2006/relationships/hyperlink" Target="http://fr.wikipedia.org/wiki/Lego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2492896"/>
            <a:ext cx="8144604" cy="115212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fr-FR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</a:t>
            </a:r>
            <a:r>
              <a:rPr lang="fr-FR" i="1" dirty="0" smtClean="0">
                <a:solidFill>
                  <a:srgbClr val="C00000"/>
                </a:solidFill>
              </a:rPr>
              <a:t>  </a:t>
            </a:r>
            <a:r>
              <a:rPr lang="fr-FR" i="1" dirty="0" err="1" smtClean="0">
                <a:solidFill>
                  <a:srgbClr val="C00000"/>
                </a:solidFill>
              </a:rPr>
              <a:t>Ninjago</a:t>
            </a:r>
            <a:r>
              <a:rPr lang="fr-FR" i="1" dirty="0" smtClean="0">
                <a:solidFill>
                  <a:srgbClr val="C00000"/>
                </a:solidFill>
              </a:rPr>
              <a:t> </a:t>
            </a:r>
            <a:r>
              <a:rPr lang="fr-FR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 </a:t>
            </a:r>
            <a:r>
              <a:rPr lang="fr-FR" i="1" dirty="0" smtClean="0">
                <a:solidFill>
                  <a:srgbClr val="C00000"/>
                </a:solidFill>
              </a:rPr>
              <a:t> </a:t>
            </a:r>
            <a:endParaRPr lang="fr-FR" i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1798" y="3585518"/>
            <a:ext cx="5760640" cy="1944216"/>
          </a:xfrm>
          <a:solidFill>
            <a:srgbClr val="002060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i="1" dirty="0" err="1" smtClean="0">
                <a:solidFill>
                  <a:srgbClr val="C00000"/>
                </a:solidFill>
              </a:rPr>
              <a:t>Alessio</a:t>
            </a:r>
            <a:r>
              <a:rPr lang="fr-FR" i="1" dirty="0" smtClean="0">
                <a:solidFill>
                  <a:srgbClr val="C00000"/>
                </a:solidFill>
              </a:rPr>
              <a:t> </a:t>
            </a:r>
            <a:r>
              <a:rPr lang="fr-FR" i="1" dirty="0" err="1" smtClean="0">
                <a:solidFill>
                  <a:srgbClr val="C00000"/>
                </a:solidFill>
              </a:rPr>
              <a:t>brandao</a:t>
            </a:r>
            <a:r>
              <a:rPr lang="fr-FR" i="1" dirty="0" smtClean="0">
                <a:solidFill>
                  <a:srgbClr val="FFC000"/>
                </a:solidFill>
              </a:rPr>
              <a:t> </a:t>
            </a:r>
            <a:r>
              <a:rPr lang="fr-FR" i="1" dirty="0" err="1" smtClean="0">
                <a:solidFill>
                  <a:srgbClr val="FFC000"/>
                </a:solidFill>
              </a:rPr>
              <a:t>lenny</a:t>
            </a:r>
            <a:r>
              <a:rPr lang="fr-FR" i="1" dirty="0" smtClean="0">
                <a:solidFill>
                  <a:srgbClr val="FFC000"/>
                </a:solidFill>
              </a:rPr>
              <a:t> </a:t>
            </a:r>
            <a:r>
              <a:rPr lang="fr-FR" i="1" dirty="0" err="1" smtClean="0">
                <a:solidFill>
                  <a:srgbClr val="FFC000"/>
                </a:solidFill>
              </a:rPr>
              <a:t>pereira</a:t>
            </a:r>
            <a:endParaRPr lang="fr-FR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7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144000" cy="602128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563887" y="188639"/>
            <a:ext cx="132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/>
              <a:t>jay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24719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2000">
        <p14:honeycomb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53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5000">
        <p14:prism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37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03848" y="1340768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Merci d’avoir  regardé et à bientôt.    </a:t>
            </a:r>
            <a:r>
              <a:rPr lang="fr-FR" dirty="0" smtClean="0">
                <a:sym typeface="Wingdings" panose="05000000000000000000" pitchFamily="2" charset="2"/>
              </a:rPr>
              <a:t></a:t>
            </a:r>
            <a:r>
              <a:rPr lang="fr-FR" dirty="0" smtClean="0"/>
              <a:t>                                                                                   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15616" y="836712"/>
            <a:ext cx="8010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 diaporama vous à été présenté par </a:t>
            </a:r>
            <a:r>
              <a:rPr lang="fr-FR" dirty="0" err="1" smtClean="0"/>
              <a:t>Brandao</a:t>
            </a:r>
            <a:r>
              <a:rPr lang="fr-FR" dirty="0" smtClean="0"/>
              <a:t> </a:t>
            </a:r>
            <a:r>
              <a:rPr lang="fr-FR" dirty="0" err="1" smtClean="0"/>
              <a:t>Alessio</a:t>
            </a:r>
            <a:r>
              <a:rPr lang="fr-FR" dirty="0" smtClean="0"/>
              <a:t> et Lenny Pereira.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915816" y="3501008"/>
            <a:ext cx="37577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 smtClean="0">
                <a:sym typeface="Wingdings" panose="05000000000000000000" pitchFamily="2" charset="2"/>
              </a:rPr>
              <a:t></a:t>
            </a:r>
            <a:r>
              <a:rPr lang="fr-FR" sz="9600" dirty="0" smtClean="0"/>
              <a:t>Fin</a:t>
            </a:r>
            <a:r>
              <a:rPr lang="fr-FR" sz="9600" dirty="0" smtClean="0">
                <a:sym typeface="Wingdings" panose="05000000000000000000" pitchFamily="2" charset="2"/>
              </a:rPr>
              <a:t></a:t>
            </a:r>
            <a:endParaRPr lang="fr-FR" sz="9600" dirty="0"/>
          </a:p>
        </p:txBody>
      </p:sp>
    </p:spTree>
    <p:extLst>
      <p:ext uri="{BB962C8B-B14F-4D97-AF65-F5344CB8AC3E}">
        <p14:creationId xmlns:p14="http://schemas.microsoft.com/office/powerpoint/2010/main" val="171282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 flipH="1">
            <a:off x="0" y="0"/>
            <a:ext cx="9144000" cy="1477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i="1" dirty="0" err="1">
                <a:solidFill>
                  <a:srgbClr val="0070C0"/>
                </a:solidFill>
              </a:rPr>
              <a:t>Ninjago</a:t>
            </a:r>
            <a:r>
              <a:rPr lang="fr-FR" dirty="0"/>
              <a:t>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est le nom d’une série de modèles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  <a:hlinkClick r:id="rId2" tooltip="Lego"/>
              </a:rPr>
              <a:t>Lego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dans laquelle les personnages se battent en se servant d'un art martial appelé le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spinjitsu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(peut-être un jeu de mot avec </a:t>
            </a:r>
            <a:r>
              <a:rPr lang="fr-FR" dirty="0" err="1">
                <a:solidFill>
                  <a:schemeClr val="tx2">
                    <a:lumMod val="60000"/>
                    <a:lumOff val="40000"/>
                  </a:schemeClr>
                </a:solidFill>
                <a:hlinkClick r:id="rId3" tooltip="Ju-jitsu"/>
              </a:rPr>
              <a:t>Ju-jitsu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et </a:t>
            </a:r>
            <a:r>
              <a:rPr lang="fr-FR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spinner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qui veut dire toupie en anglais). En plus des briques et des figurines, certaines boîtes contiennent une ou plusieurs cartes (personnage ou combat) servant à faire des combats de toupies. La ligne de jouets est adaptée à la télévision sous forme d'une série en dessin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animé.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7328"/>
            <a:ext cx="9144000" cy="538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1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5000">
        <p14:vortex dir="r"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747464"/>
            <a:ext cx="9937104" cy="760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46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7884368" cy="587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04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5000">
        <p14:prism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59192"/>
            <a:ext cx="9144000" cy="877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7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5000">
        <p14:warp dir="in"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91625" cy="594927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635896" y="230819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/>
              <a:t>kai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34628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58354" cy="60932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596070" y="260648"/>
            <a:ext cx="2128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/>
              <a:t>cole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03853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5000">
        <p:dissolve/>
      </p:transition>
    </mc:Choice>
    <mc:Fallback xmlns="">
      <p:transition spd="slow" advTm="5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9992" cy="553039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0"/>
            <a:ext cx="4644008" cy="553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54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5000">
        <p14:glitter pattern="hexagon"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764704"/>
            <a:ext cx="9252520" cy="640871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23928" y="26064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/>
              <a:t>zane</a:t>
            </a:r>
            <a:endParaRPr lang="fr-FR" sz="3600" dirty="0"/>
          </a:p>
        </p:txBody>
      </p:sp>
      <p:sp>
        <p:nvSpPr>
          <p:cNvPr id="4" name="Étoile à 5 branches 3"/>
          <p:cNvSpPr/>
          <p:nvPr/>
        </p:nvSpPr>
        <p:spPr>
          <a:xfrm>
            <a:off x="8220397" y="0"/>
            <a:ext cx="914400" cy="7647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Étoile à 5 branches 4"/>
          <p:cNvSpPr/>
          <p:nvPr/>
        </p:nvSpPr>
        <p:spPr>
          <a:xfrm>
            <a:off x="0" y="-11886"/>
            <a:ext cx="852736" cy="7765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742161"/>
      </p:ext>
    </p:extLst>
  </p:cSld>
  <p:clrMapOvr>
    <a:masterClrMapping/>
  </p:clrMapOvr>
  <p:transition spd="slow" advTm="5000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125</Words>
  <Application>Microsoft Office PowerPoint</Application>
  <PresentationFormat>Affichage à l'écran (4:3)</PresentationFormat>
  <Paragraphs>12</Paragraphs>
  <Slides>13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  Ninjago   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ninjago</dc:title>
  <dc:creator>ESAT</dc:creator>
  <cp:lastModifiedBy>ESAT</cp:lastModifiedBy>
  <cp:revision>30</cp:revision>
  <dcterms:created xsi:type="dcterms:W3CDTF">2015-02-27T15:00:51Z</dcterms:created>
  <dcterms:modified xsi:type="dcterms:W3CDTF">2015-04-03T14:11:07Z</dcterms:modified>
</cp:coreProperties>
</file>