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slides/_rels/slide44.xml.rels" ContentType="application/vnd.openxmlformats-package.relationships+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30.xml.rels" ContentType="application/vnd.openxmlformats-package.relationships+xml"/>
  <Override PartName="/ppt/slides/_rels/slide28.xml.rels" ContentType="application/vnd.openxmlformats-package.relationships+xml"/>
  <Override PartName="/ppt/slides/_rels/slide7.xml.rels" ContentType="application/vnd.openxmlformats-package.relationships+xml"/>
  <Override PartName="/ppt/slides/_rels/slide24.xml.rels" ContentType="application/vnd.openxmlformats-package.relationships+xml"/>
  <Override PartName="/ppt/slides/_rels/slide6.xml.rels" ContentType="application/vnd.openxmlformats-package.relationships+xml"/>
  <Override PartName="/ppt/slides/_rels/slide23.xml.rels" ContentType="application/vnd.openxmlformats-package.relationships+xml"/>
  <Override PartName="/ppt/slides/_rels/slide5.xml.rels" ContentType="application/vnd.openxmlformats-package.relationships+xml"/>
  <Override PartName="/ppt/slides/_rels/slide22.xml.rels" ContentType="application/vnd.openxmlformats-package.relationships+xml"/>
  <Override PartName="/ppt/slides/_rels/slide1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8.xml.rels" ContentType="application/vnd.openxmlformats-package.relationships+xml"/>
  <Override PartName="/ppt/slides/_rels/slide13.xml.rels" ContentType="application/vnd.openxmlformats-package.relationships+xml"/>
  <Override PartName="/ppt/slides/_rels/slide37.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36.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35.xml.rels" ContentType="application/vnd.openxmlformats-package.relationships+xml"/>
  <Override PartName="/ppt/slides/_rels/slide10.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27.xml.rels" ContentType="application/vnd.openxmlformats-package.relationships+xml"/>
  <Override PartName="/ppt/slides/_rels/slide18.xml.rels" ContentType="application/vnd.openxmlformats-package.relationships+xml"/>
  <Override PartName="/ppt/slides/_rels/slide1.xml.rels" ContentType="application/vnd.openxmlformats-package.relationships+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3.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42.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41.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40.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media/image42.png" ContentType="image/png"/>
  <Override PartName="/ppt/media/image41.png" ContentType="image/png"/>
  <Override PartName="/ppt/media/image39.png" ContentType="image/png"/>
  <Override PartName="/ppt/media/image36.jpeg" ContentType="image/jpeg"/>
  <Override PartName="/ppt/media/image46.jpeg" ContentType="image/jpeg"/>
  <Override PartName="/ppt/media/image35.jpeg" ContentType="image/jpeg"/>
  <Override PartName="/ppt/media/image45.jpeg" ContentType="image/jpeg"/>
  <Override PartName="/ppt/media/image34.jpeg" ContentType="image/jpeg"/>
  <Override PartName="/ppt/media/image44.jpeg" ContentType="image/jpeg"/>
  <Override PartName="/ppt/media/image33.jpeg" ContentType="image/jpeg"/>
  <Override PartName="/ppt/media/image31.jpeg" ContentType="image/jpeg"/>
  <Override PartName="/ppt/media/image30.jpeg" ContentType="image/jpeg"/>
  <Override PartName="/ppt/media/image17.jpeg" ContentType="image/jpeg"/>
  <Override PartName="/ppt/media/image28.jpeg" ContentType="image/jpeg"/>
  <Override PartName="/ppt/media/image38.jpeg" ContentType="image/jpeg"/>
  <Override PartName="/ppt/media/image16.jpeg" ContentType="image/jpeg"/>
  <Override PartName="/ppt/media/image27.jpeg" ContentType="image/jpeg"/>
  <Override PartName="/ppt/media/image1.png" ContentType="image/png"/>
  <Override PartName="/ppt/media/image15.jpeg" ContentType="image/jpeg"/>
  <Override PartName="/ppt/media/image26.jpeg" ContentType="image/jpeg"/>
  <Override PartName="/ppt/media/image25.png" ContentType="image/png"/>
  <Override PartName="/ppt/media/image13.jpeg" ContentType="image/jpeg"/>
  <Override PartName="/ppt/media/image24.jpeg" ContentType="image/jpeg"/>
  <Override PartName="/ppt/media/image40.png" ContentType="image/png"/>
  <Override PartName="/ppt/media/image12.jpeg" ContentType="image/jpeg"/>
  <Override PartName="/ppt/media/image23.jpeg" ContentType="image/jpeg"/>
  <Override PartName="/ppt/media/image37.jpeg" ContentType="image/jpeg"/>
  <Override PartName="/ppt/media/image21.png" ContentType="image/png"/>
  <Override PartName="/ppt/media/image20.jpeg" ContentType="image/jpeg"/>
  <Override PartName="/ppt/media/image19.jpeg" ContentType="image/jpeg"/>
  <Override PartName="/ppt/media/image29.jpeg" ContentType="image/jpeg"/>
  <Override PartName="/ppt/media/image18.jpeg" ContentType="image/jpeg"/>
  <Override PartName="/ppt/media/image43.jpeg" ContentType="image/jpeg"/>
  <Override PartName="/ppt/media/image32.jpeg" ContentType="image/jpeg"/>
  <Override PartName="/ppt/media/image3.png" ContentType="image/png"/>
  <Override PartName="/ppt/media/image9.jpeg" ContentType="image/jpeg"/>
  <Override PartName="/ppt/media/image22.jpeg" ContentType="image/jpeg"/>
  <Override PartName="/ppt/media/image11.jpeg" ContentType="image/jpeg"/>
  <Override PartName="/ppt/media/image5.png" ContentType="image/png"/>
  <Override PartName="/ppt/media/image8.jpeg" ContentType="image/jpeg"/>
  <Override PartName="/ppt/media/image10.jpeg" ContentType="image/jpeg"/>
  <Override PartName="/ppt/media/image7.jpeg" ContentType="image/jpeg"/>
  <Override PartName="/ppt/media/image6.jpeg" ContentType="image/jpeg"/>
  <Override PartName="/ppt/media/image14.jpeg" ContentType="image/jpeg"/>
  <Override PartName="/ppt/media/image4.png" ContentType="image/png"/>
  <Override PartName="/ppt/media/image2.png" ContentType="image/png"/>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1.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18.xml.rels" ContentType="application/vnd.openxmlformats-package.relationships+xml"/>
  <Override PartName="/ppt/slideLayouts/_rels/slideLayout16.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17.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2.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28" name="PlaceHolder 2"/>
          <p:cNvSpPr>
            <a:spLocks noGrp="1"/>
          </p:cNvSpPr>
          <p:nvPr>
            <p:ph type="body"/>
          </p:nvPr>
        </p:nvSpPr>
        <p:spPr>
          <a:xfrm>
            <a:off x="457200" y="1604520"/>
            <a:ext cx="8229240" cy="1896840"/>
          </a:xfrm>
          <a:prstGeom prst="rect">
            <a:avLst/>
          </a:prstGeom>
        </p:spPr>
        <p:txBody>
          <a:bodyPr lIns="0" rIns="0" tIns="0" bIns="0"/>
          <a:p>
            <a:endParaRPr/>
          </a:p>
        </p:txBody>
      </p:sp>
      <p:sp>
        <p:nvSpPr>
          <p:cNvPr id="29" name="PlaceHolder 3"/>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31"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32"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33" name="PlaceHolder 4"/>
          <p:cNvSpPr>
            <a:spLocks noGrp="1"/>
          </p:cNvSpPr>
          <p:nvPr>
            <p:ph type="body"/>
          </p:nvPr>
        </p:nvSpPr>
        <p:spPr>
          <a:xfrm>
            <a:off x="4674240" y="3682080"/>
            <a:ext cx="4015800" cy="1896840"/>
          </a:xfrm>
          <a:prstGeom prst="rect">
            <a:avLst/>
          </a:prstGeom>
        </p:spPr>
        <p:txBody>
          <a:bodyPr lIns="0" rIns="0" tIns="0" bIns="0"/>
          <a:p>
            <a:endParaRPr/>
          </a:p>
        </p:txBody>
      </p:sp>
      <p:sp>
        <p:nvSpPr>
          <p:cNvPr id="34" name="PlaceHolder 5"/>
          <p:cNvSpPr>
            <a:spLocks noGrp="1"/>
          </p:cNvSpPr>
          <p:nvPr>
            <p:ph type="body"/>
          </p:nvPr>
        </p:nvSpPr>
        <p:spPr>
          <a:xfrm>
            <a:off x="457200" y="3682080"/>
            <a:ext cx="4015800" cy="18968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36" name="PlaceHolder 2"/>
          <p:cNvSpPr>
            <a:spLocks noGrp="1"/>
          </p:cNvSpPr>
          <p:nvPr>
            <p:ph type="body"/>
          </p:nvPr>
        </p:nvSpPr>
        <p:spPr>
          <a:xfrm>
            <a:off x="457200" y="1604520"/>
            <a:ext cx="8229240" cy="3977280"/>
          </a:xfrm>
          <a:prstGeom prst="rect">
            <a:avLst/>
          </a:prstGeom>
        </p:spPr>
        <p:txBody>
          <a:bodyPr lIns="0" rIns="0" tIns="0" bIns="0"/>
          <a:p>
            <a:endParaRPr/>
          </a:p>
        </p:txBody>
      </p:sp>
      <p:sp>
        <p:nvSpPr>
          <p:cNvPr id="37" name="PlaceHolder 3"/>
          <p:cNvSpPr>
            <a:spLocks noGrp="1"/>
          </p:cNvSpPr>
          <p:nvPr>
            <p:ph type="body"/>
          </p:nvPr>
        </p:nvSpPr>
        <p:spPr>
          <a:xfrm>
            <a:off x="457200" y="1604520"/>
            <a:ext cx="8229240" cy="3977280"/>
          </a:xfrm>
          <a:prstGeom prst="rect">
            <a:avLst/>
          </a:prstGeom>
        </p:spPr>
        <p:txBody>
          <a:bodyPr lIns="0" rIns="0" tIns="0" bIns="0"/>
          <a:p>
            <a:endParaRPr/>
          </a:p>
        </p:txBody>
      </p:sp>
      <p:pic>
        <p:nvPicPr>
          <p:cNvPr id="38" name="" descr=""/>
          <p:cNvPicPr/>
          <p:nvPr/>
        </p:nvPicPr>
        <p:blipFill>
          <a:blip r:embed="rId2"/>
          <a:stretch/>
        </p:blipFill>
        <p:spPr>
          <a:xfrm>
            <a:off x="2079000" y="1604520"/>
            <a:ext cx="4984920" cy="3977280"/>
          </a:xfrm>
          <a:prstGeom prst="rect">
            <a:avLst/>
          </a:prstGeom>
          <a:ln>
            <a:noFill/>
          </a:ln>
        </p:spPr>
      </p:pic>
      <p:pic>
        <p:nvPicPr>
          <p:cNvPr id="39" name="" descr=""/>
          <p:cNvPicPr/>
          <p:nvPr/>
        </p:nvPicPr>
        <p:blipFill>
          <a:blip r:embed="rId3"/>
          <a:stretch/>
        </p:blipFill>
        <p:spPr>
          <a:xfrm>
            <a:off x="2079000" y="1604520"/>
            <a:ext cx="4984920" cy="39772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46" name="PlaceHolder 2"/>
          <p:cNvSpPr>
            <a:spLocks noGrp="1"/>
          </p:cNvSpPr>
          <p:nvPr>
            <p:ph type="subTitle"/>
          </p:nvPr>
        </p:nvSpPr>
        <p:spPr>
          <a:xfrm>
            <a:off x="457200" y="1604520"/>
            <a:ext cx="8229240" cy="397728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48" name="PlaceHolder 2"/>
          <p:cNvSpPr>
            <a:spLocks noGrp="1"/>
          </p:cNvSpPr>
          <p:nvPr>
            <p:ph type="body"/>
          </p:nvPr>
        </p:nvSpPr>
        <p:spPr>
          <a:xfrm>
            <a:off x="457200" y="1604520"/>
            <a:ext cx="8229240" cy="3977280"/>
          </a:xfrm>
          <a:prstGeom prst="rect">
            <a:avLst/>
          </a:prstGeom>
        </p:spPr>
        <p:txBody>
          <a:bodyPr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50" name="PlaceHolder 2"/>
          <p:cNvSpPr>
            <a:spLocks noGrp="1"/>
          </p:cNvSpPr>
          <p:nvPr>
            <p:ph type="body"/>
          </p:nvPr>
        </p:nvSpPr>
        <p:spPr>
          <a:xfrm>
            <a:off x="457200" y="1604520"/>
            <a:ext cx="4015800" cy="3977280"/>
          </a:xfrm>
          <a:prstGeom prst="rect">
            <a:avLst/>
          </a:prstGeom>
        </p:spPr>
        <p:txBody>
          <a:bodyPr lIns="0" rIns="0" tIns="0" bIns="0"/>
          <a:p>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p:spPr>
        <p:txBody>
          <a:bodyPr lIns="0" rIns="0" tIns="0" bIns="0" anchor="ctr"/>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457200" y="273600"/>
            <a:ext cx="8229240" cy="530784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55"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56" name="PlaceHolder 3"/>
          <p:cNvSpPr>
            <a:spLocks noGrp="1"/>
          </p:cNvSpPr>
          <p:nvPr>
            <p:ph type="body"/>
          </p:nvPr>
        </p:nvSpPr>
        <p:spPr>
          <a:xfrm>
            <a:off x="457200" y="3682080"/>
            <a:ext cx="4015800" cy="1896840"/>
          </a:xfrm>
          <a:prstGeom prst="rect">
            <a:avLst/>
          </a:prstGeom>
        </p:spPr>
        <p:txBody>
          <a:bodyPr lIns="0" rIns="0" tIns="0" bIns="0"/>
          <a:p>
            <a:endParaRPr/>
          </a:p>
        </p:txBody>
      </p:sp>
      <p:sp>
        <p:nvSpPr>
          <p:cNvPr id="57" name="PlaceHolder 4"/>
          <p:cNvSpPr>
            <a:spLocks noGrp="1"/>
          </p:cNvSpPr>
          <p:nvPr>
            <p:ph type="body"/>
          </p:nvPr>
        </p:nvSpPr>
        <p:spPr>
          <a:xfrm>
            <a:off x="4674240" y="1604520"/>
            <a:ext cx="4015800" cy="3977280"/>
          </a:xfrm>
          <a:prstGeom prst="rect">
            <a:avLst/>
          </a:prstGeom>
        </p:spPr>
        <p:txBody>
          <a:bodyPr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7" name="PlaceHolder 2"/>
          <p:cNvSpPr>
            <a:spLocks noGrp="1"/>
          </p:cNvSpPr>
          <p:nvPr>
            <p:ph type="subTitle"/>
          </p:nvPr>
        </p:nvSpPr>
        <p:spPr>
          <a:xfrm>
            <a:off x="457200" y="1604520"/>
            <a:ext cx="8229240" cy="397728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59" name="PlaceHolder 2"/>
          <p:cNvSpPr>
            <a:spLocks noGrp="1"/>
          </p:cNvSpPr>
          <p:nvPr>
            <p:ph type="body"/>
          </p:nvPr>
        </p:nvSpPr>
        <p:spPr>
          <a:xfrm>
            <a:off x="457200" y="1604520"/>
            <a:ext cx="4015800" cy="3977280"/>
          </a:xfrm>
          <a:prstGeom prst="rect">
            <a:avLst/>
          </a:prstGeom>
        </p:spPr>
        <p:txBody>
          <a:bodyPr lIns="0" rIns="0" tIns="0" bIns="0"/>
          <a:p>
            <a:endParaRPr/>
          </a:p>
        </p:txBody>
      </p:sp>
      <p:sp>
        <p:nvSpPr>
          <p:cNvPr id="60"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61" name="PlaceHolder 4"/>
          <p:cNvSpPr>
            <a:spLocks noGrp="1"/>
          </p:cNvSpPr>
          <p:nvPr>
            <p:ph type="body"/>
          </p:nvPr>
        </p:nvSpPr>
        <p:spPr>
          <a:xfrm>
            <a:off x="4674240" y="3682080"/>
            <a:ext cx="4015800" cy="1896840"/>
          </a:xfrm>
          <a:prstGeom prst="rect">
            <a:avLst/>
          </a:prstGeom>
        </p:spPr>
        <p:txBody>
          <a:bodyPr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63"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64"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65" name="PlaceHolder 4"/>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67" name="PlaceHolder 2"/>
          <p:cNvSpPr>
            <a:spLocks noGrp="1"/>
          </p:cNvSpPr>
          <p:nvPr>
            <p:ph type="body"/>
          </p:nvPr>
        </p:nvSpPr>
        <p:spPr>
          <a:xfrm>
            <a:off x="457200" y="1604520"/>
            <a:ext cx="8229240" cy="1896840"/>
          </a:xfrm>
          <a:prstGeom prst="rect">
            <a:avLst/>
          </a:prstGeom>
        </p:spPr>
        <p:txBody>
          <a:bodyPr lIns="0" rIns="0" tIns="0" bIns="0"/>
          <a:p>
            <a:endParaRPr/>
          </a:p>
        </p:txBody>
      </p:sp>
      <p:sp>
        <p:nvSpPr>
          <p:cNvPr id="68" name="PlaceHolder 3"/>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70"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71"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72" name="PlaceHolder 4"/>
          <p:cNvSpPr>
            <a:spLocks noGrp="1"/>
          </p:cNvSpPr>
          <p:nvPr>
            <p:ph type="body"/>
          </p:nvPr>
        </p:nvSpPr>
        <p:spPr>
          <a:xfrm>
            <a:off x="4674240" y="3682080"/>
            <a:ext cx="4015800" cy="1896840"/>
          </a:xfrm>
          <a:prstGeom prst="rect">
            <a:avLst/>
          </a:prstGeom>
        </p:spPr>
        <p:txBody>
          <a:bodyPr lIns="0" rIns="0" tIns="0" bIns="0"/>
          <a:p>
            <a:endParaRPr/>
          </a:p>
        </p:txBody>
      </p:sp>
      <p:sp>
        <p:nvSpPr>
          <p:cNvPr id="73" name="PlaceHolder 5"/>
          <p:cNvSpPr>
            <a:spLocks noGrp="1"/>
          </p:cNvSpPr>
          <p:nvPr>
            <p:ph type="body"/>
          </p:nvPr>
        </p:nvSpPr>
        <p:spPr>
          <a:xfrm>
            <a:off x="457200" y="3682080"/>
            <a:ext cx="4015800" cy="1896840"/>
          </a:xfrm>
          <a:prstGeom prst="rect">
            <a:avLst/>
          </a:prstGeom>
        </p:spPr>
        <p:txBody>
          <a:bodyPr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75" name="PlaceHolder 2"/>
          <p:cNvSpPr>
            <a:spLocks noGrp="1"/>
          </p:cNvSpPr>
          <p:nvPr>
            <p:ph type="body"/>
          </p:nvPr>
        </p:nvSpPr>
        <p:spPr>
          <a:xfrm>
            <a:off x="457200" y="1604520"/>
            <a:ext cx="8229240" cy="3977280"/>
          </a:xfrm>
          <a:prstGeom prst="rect">
            <a:avLst/>
          </a:prstGeom>
        </p:spPr>
        <p:txBody>
          <a:bodyPr lIns="0" rIns="0" tIns="0" bIns="0"/>
          <a:p>
            <a:endParaRPr/>
          </a:p>
        </p:txBody>
      </p:sp>
      <p:sp>
        <p:nvSpPr>
          <p:cNvPr id="76" name="PlaceHolder 3"/>
          <p:cNvSpPr>
            <a:spLocks noGrp="1"/>
          </p:cNvSpPr>
          <p:nvPr>
            <p:ph type="body"/>
          </p:nvPr>
        </p:nvSpPr>
        <p:spPr>
          <a:xfrm>
            <a:off x="457200" y="1604520"/>
            <a:ext cx="8229240" cy="3977280"/>
          </a:xfrm>
          <a:prstGeom prst="rect">
            <a:avLst/>
          </a:prstGeom>
        </p:spPr>
        <p:txBody>
          <a:bodyPr lIns="0" rIns="0" tIns="0" bIns="0"/>
          <a:p>
            <a:endParaRPr/>
          </a:p>
        </p:txBody>
      </p:sp>
      <p:pic>
        <p:nvPicPr>
          <p:cNvPr id="77" name="" descr=""/>
          <p:cNvPicPr/>
          <p:nvPr/>
        </p:nvPicPr>
        <p:blipFill>
          <a:blip r:embed="rId2"/>
          <a:stretch/>
        </p:blipFill>
        <p:spPr>
          <a:xfrm>
            <a:off x="2079000" y="1604520"/>
            <a:ext cx="4984920" cy="3977280"/>
          </a:xfrm>
          <a:prstGeom prst="rect">
            <a:avLst/>
          </a:prstGeom>
          <a:ln>
            <a:noFill/>
          </a:ln>
        </p:spPr>
      </p:pic>
      <p:pic>
        <p:nvPicPr>
          <p:cNvPr id="78" name="" descr=""/>
          <p:cNvPicPr/>
          <p:nvPr/>
        </p:nvPicPr>
        <p:blipFill>
          <a:blip r:embed="rId3"/>
          <a:stretch/>
        </p:blipFill>
        <p:spPr>
          <a:xfrm>
            <a:off x="2079000" y="1604520"/>
            <a:ext cx="4984920" cy="3977280"/>
          </a:xfrm>
          <a:prstGeom prst="rect">
            <a:avLst/>
          </a:prstGeom>
          <a:ln>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9" name="PlaceHolder 2"/>
          <p:cNvSpPr>
            <a:spLocks noGrp="1"/>
          </p:cNvSpPr>
          <p:nvPr>
            <p:ph type="body"/>
          </p:nvPr>
        </p:nvSpPr>
        <p:spPr>
          <a:xfrm>
            <a:off x="457200" y="1604520"/>
            <a:ext cx="8229240" cy="397728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11" name="PlaceHolder 2"/>
          <p:cNvSpPr>
            <a:spLocks noGrp="1"/>
          </p:cNvSpPr>
          <p:nvPr>
            <p:ph type="body"/>
          </p:nvPr>
        </p:nvSpPr>
        <p:spPr>
          <a:xfrm>
            <a:off x="457200" y="1604520"/>
            <a:ext cx="4015800" cy="3977280"/>
          </a:xfrm>
          <a:prstGeom prst="rect">
            <a:avLst/>
          </a:prstGeom>
        </p:spPr>
        <p:txBody>
          <a:bodyPr lIns="0" rIns="0" tIns="0" bIns="0"/>
          <a:p>
            <a:endParaRPr/>
          </a:p>
        </p:txBody>
      </p:sp>
      <p:sp>
        <p:nvSpPr>
          <p:cNvPr id="12" name="PlaceHolder 3"/>
          <p:cNvSpPr>
            <a:spLocks noGrp="1"/>
          </p:cNvSpPr>
          <p:nvPr>
            <p:ph type="body"/>
          </p:nvPr>
        </p:nvSpPr>
        <p:spPr>
          <a:xfrm>
            <a:off x="4674240" y="1604520"/>
            <a:ext cx="4015800" cy="3977280"/>
          </a:xfrm>
          <a:prstGeom prst="rect">
            <a:avLst/>
          </a:prstGeom>
        </p:spPr>
        <p:txBody>
          <a:bodyPr lIns="0" rIns="0" tIns="0" bIns="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rIns="0" tIns="0" bIns="0" anchor="ctr"/>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16"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17" name="PlaceHolder 3"/>
          <p:cNvSpPr>
            <a:spLocks noGrp="1"/>
          </p:cNvSpPr>
          <p:nvPr>
            <p:ph type="body"/>
          </p:nvPr>
        </p:nvSpPr>
        <p:spPr>
          <a:xfrm>
            <a:off x="457200" y="3682080"/>
            <a:ext cx="4015800" cy="1896840"/>
          </a:xfrm>
          <a:prstGeom prst="rect">
            <a:avLst/>
          </a:prstGeom>
        </p:spPr>
        <p:txBody>
          <a:bodyPr lIns="0" rIns="0" tIns="0" bIns="0"/>
          <a:p>
            <a:endParaRPr/>
          </a:p>
        </p:txBody>
      </p:sp>
      <p:sp>
        <p:nvSpPr>
          <p:cNvPr id="18" name="PlaceHolder 4"/>
          <p:cNvSpPr>
            <a:spLocks noGrp="1"/>
          </p:cNvSpPr>
          <p:nvPr>
            <p:ph type="body"/>
          </p:nvPr>
        </p:nvSpPr>
        <p:spPr>
          <a:xfrm>
            <a:off x="4674240" y="1604520"/>
            <a:ext cx="4015800" cy="397728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20" name="PlaceHolder 2"/>
          <p:cNvSpPr>
            <a:spLocks noGrp="1"/>
          </p:cNvSpPr>
          <p:nvPr>
            <p:ph type="body"/>
          </p:nvPr>
        </p:nvSpPr>
        <p:spPr>
          <a:xfrm>
            <a:off x="457200" y="1604520"/>
            <a:ext cx="4015800" cy="3977280"/>
          </a:xfrm>
          <a:prstGeom prst="rect">
            <a:avLst/>
          </a:prstGeom>
        </p:spPr>
        <p:txBody>
          <a:bodyPr lIns="0" rIns="0" tIns="0" bIns="0"/>
          <a:p>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22" name="PlaceHolder 4"/>
          <p:cNvSpPr>
            <a:spLocks noGrp="1"/>
          </p:cNvSpPr>
          <p:nvPr>
            <p:ph type="body"/>
          </p:nvPr>
        </p:nvSpPr>
        <p:spPr>
          <a:xfrm>
            <a:off x="4674240" y="3682080"/>
            <a:ext cx="4015800" cy="189684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p>
            <a:endParaRPr/>
          </a:p>
        </p:txBody>
      </p:sp>
      <p:sp>
        <p:nvSpPr>
          <p:cNvPr id="24"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25"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26" name="PlaceHolder 4"/>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lang="fr-FR" sz="4400" strike="noStrike">
                <a:solidFill>
                  <a:srgbClr val="000000"/>
                </a:solidFill>
                <a:latin typeface="Calibri"/>
              </a:rPr>
              <a:t>Modifiez le style du titre</a:t>
            </a:r>
            <a:endParaRPr/>
          </a:p>
        </p:txBody>
      </p:sp>
      <p:sp>
        <p:nvSpPr>
          <p:cNvPr id="1" name="PlaceHolder 2"/>
          <p:cNvSpPr>
            <a:spLocks noGrp="1"/>
          </p:cNvSpPr>
          <p:nvPr>
            <p:ph type="subTitle"/>
          </p:nvPr>
        </p:nvSpPr>
        <p:spPr>
          <a:xfrm>
            <a:off x="1371600" y="3886200"/>
            <a:ext cx="6400440" cy="1752120"/>
          </a:xfrm>
          <a:prstGeom prst="rect">
            <a:avLst/>
          </a:prstGeom>
        </p:spPr>
        <p:txBody>
          <a:bodyPr/>
          <a:p>
            <a:pPr algn="ctr">
              <a:lnSpc>
                <a:spcPct val="100000"/>
              </a:lnSpc>
            </a:pPr>
            <a:r>
              <a:rPr lang="fr-FR" sz="3200" strike="noStrike">
                <a:solidFill>
                  <a:srgbClr val="8b8b8b"/>
                </a:solidFill>
                <a:latin typeface="Calibri"/>
              </a:rPr>
              <a:t>Modifiez le style des sous-titres du masque</a:t>
            </a:r>
            <a:endParaRPr/>
          </a:p>
        </p:txBody>
      </p:sp>
      <p:sp>
        <p:nvSpPr>
          <p:cNvPr id="2" name="PlaceHolder 3"/>
          <p:cNvSpPr>
            <a:spLocks noGrp="1"/>
          </p:cNvSpPr>
          <p:nvPr>
            <p:ph type="dt"/>
          </p:nvPr>
        </p:nvSpPr>
        <p:spPr>
          <a:xfrm>
            <a:off x="457200" y="6356520"/>
            <a:ext cx="2133360" cy="364680"/>
          </a:xfrm>
          <a:prstGeom prst="rect">
            <a:avLst/>
          </a:prstGeom>
        </p:spPr>
        <p:txBody>
          <a:bodyPr anchor="ctr"/>
          <a:p>
            <a:pPr>
              <a:lnSpc>
                <a:spcPct val="100000"/>
              </a:lnSpc>
            </a:pPr>
            <a:r>
              <a:rPr lang="fr-FR" sz="1200" strike="noStrike">
                <a:solidFill>
                  <a:srgbClr val="8b8b8b"/>
                </a:solidFill>
                <a:latin typeface="Calibri"/>
              </a:rPr>
              <a:t>11/04/2015</a:t>
            </a:r>
            <a:endParaRPr/>
          </a:p>
        </p:txBody>
      </p:sp>
      <p:sp>
        <p:nvSpPr>
          <p:cNvPr id="3" name="PlaceHolder 4"/>
          <p:cNvSpPr>
            <a:spLocks noGrp="1"/>
          </p:cNvSpPr>
          <p:nvPr>
            <p:ph type="ftr"/>
          </p:nvPr>
        </p:nvSpPr>
        <p:spPr>
          <a:xfrm>
            <a:off x="3124080" y="6356520"/>
            <a:ext cx="2895120" cy="364680"/>
          </a:xfrm>
          <a:prstGeom prst="rect">
            <a:avLst/>
          </a:prstGeom>
        </p:spPr>
        <p:txBody>
          <a:bodyPr anchor="ctr"/>
          <a:p>
            <a:endParaRPr/>
          </a:p>
        </p:txBody>
      </p:sp>
      <p:sp>
        <p:nvSpPr>
          <p:cNvPr id="4" name="PlaceHolder 5"/>
          <p:cNvSpPr>
            <a:spLocks noGrp="1"/>
          </p:cNvSpPr>
          <p:nvPr>
            <p:ph type="sldNum"/>
          </p:nvPr>
        </p:nvSpPr>
        <p:spPr>
          <a:xfrm>
            <a:off x="6553080" y="6356520"/>
            <a:ext cx="2133360" cy="364680"/>
          </a:xfrm>
          <a:prstGeom prst="rect">
            <a:avLst/>
          </a:prstGeom>
        </p:spPr>
        <p:txBody>
          <a:bodyPr anchor="ctr"/>
          <a:p>
            <a:pPr algn="r">
              <a:lnSpc>
                <a:spcPct val="100000"/>
              </a:lnSpc>
            </a:pPr>
            <a:fld id="{C2401FE0-D282-4B8C-B4E3-587E4FD27184}" type="slidenum">
              <a:rPr lang="fr-FR" sz="1200" strike="noStrike">
                <a:solidFill>
                  <a:srgbClr val="8b8b8b"/>
                </a:solidFill>
                <a:latin typeface="Calibri"/>
              </a:rPr>
              <a:t>&lt;numéro&gt;</a:t>
            </a:fld>
            <a:endParaRPr/>
          </a:p>
        </p:txBody>
      </p:sp>
      <p:sp>
        <p:nvSpPr>
          <p:cNvPr id="5" name="PlaceHolder 6"/>
          <p:cNvSpPr>
            <a:spLocks noGrp="1"/>
          </p:cNvSpPr>
          <p:nvPr>
            <p:ph type="body"/>
          </p:nvPr>
        </p:nvSpPr>
        <p:spPr>
          <a:xfrm>
            <a:off x="457200" y="1604520"/>
            <a:ext cx="8229240" cy="3977280"/>
          </a:xfrm>
          <a:prstGeom prst="rect">
            <a:avLst/>
          </a:prstGeom>
        </p:spPr>
        <p:txBody>
          <a:bodyPr lIns="0" rIns="0" tIns="0" bIns="0"/>
          <a:p>
            <a:pPr>
              <a:buSzPct val="45000"/>
              <a:buFont typeface="StarSymbol"/>
              <a:buChar char=""/>
            </a:pPr>
            <a:r>
              <a:rPr lang="fr-FR" sz="3200">
                <a:latin typeface="Calibri"/>
              </a:rPr>
              <a:t>Cliquez pour éditer le format du plan de texte</a:t>
            </a:r>
            <a:endParaRPr/>
          </a:p>
          <a:p>
            <a:pPr lvl="1">
              <a:buSzPct val="75000"/>
              <a:buFont typeface="StarSymbol"/>
              <a:buChar char=""/>
            </a:pPr>
            <a:r>
              <a:rPr lang="fr-FR" sz="2400">
                <a:latin typeface="Calibri"/>
              </a:rPr>
              <a:t>Second niveau de plan</a:t>
            </a:r>
            <a:endParaRPr/>
          </a:p>
          <a:p>
            <a:pPr lvl="2">
              <a:buSzPct val="45000"/>
              <a:buFont typeface="StarSymbol"/>
              <a:buChar char=""/>
            </a:pPr>
            <a:r>
              <a:rPr lang="fr-FR" sz="2000">
                <a:latin typeface="Calibri"/>
              </a:rPr>
              <a:t>Troisième niveau de plan</a:t>
            </a:r>
            <a:endParaRPr/>
          </a:p>
          <a:p>
            <a:pPr lvl="3">
              <a:buSzPct val="75000"/>
              <a:buFont typeface="StarSymbol"/>
              <a:buChar char=""/>
            </a:pPr>
            <a:r>
              <a:rPr lang="fr-FR" sz="2000">
                <a:latin typeface="Calibri"/>
              </a:rPr>
              <a:t>Quatrième niveau de plan</a:t>
            </a:r>
            <a:endParaRPr/>
          </a:p>
          <a:p>
            <a:pPr lvl="4">
              <a:buSzPct val="45000"/>
              <a:buFont typeface="StarSymbol"/>
              <a:buChar char=""/>
            </a:pPr>
            <a:r>
              <a:rPr lang="fr-FR" sz="2000">
                <a:latin typeface="Calibri"/>
              </a:rPr>
              <a:t>Cinquième niveau de plan</a:t>
            </a:r>
            <a:endParaRPr/>
          </a:p>
          <a:p>
            <a:pPr lvl="5">
              <a:buSzPct val="45000"/>
              <a:buFont typeface="StarSymbol"/>
              <a:buChar char=""/>
            </a:pPr>
            <a:r>
              <a:rPr lang="fr-FR" sz="2000">
                <a:latin typeface="Calibri"/>
              </a:rPr>
              <a:t>Sixième niveau de plan</a:t>
            </a:r>
            <a:endParaRPr/>
          </a:p>
          <a:p>
            <a:pPr lvl="6">
              <a:buSzPct val="45000"/>
              <a:buFont typeface="StarSymbol"/>
              <a:buChar char=""/>
            </a:pPr>
            <a:r>
              <a:rPr lang="fr-FR" sz="2000">
                <a:latin typeface="Calibri"/>
              </a:rPr>
              <a:t>Septième niveau de plan</a:t>
            </a:r>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40" name="PlaceHolder 1"/>
          <p:cNvSpPr>
            <a:spLocks noGrp="1"/>
          </p:cNvSpPr>
          <p:nvPr>
            <p:ph type="dt"/>
          </p:nvPr>
        </p:nvSpPr>
        <p:spPr>
          <a:xfrm>
            <a:off x="457200" y="6356520"/>
            <a:ext cx="2133360" cy="364680"/>
          </a:xfrm>
          <a:prstGeom prst="rect">
            <a:avLst/>
          </a:prstGeom>
        </p:spPr>
        <p:txBody>
          <a:bodyPr anchor="ctr"/>
          <a:p>
            <a:pPr>
              <a:lnSpc>
                <a:spcPct val="100000"/>
              </a:lnSpc>
            </a:pPr>
            <a:r>
              <a:rPr lang="fr-FR" sz="1200" strike="noStrike">
                <a:solidFill>
                  <a:srgbClr val="8b8b8b"/>
                </a:solidFill>
                <a:latin typeface="Calibri"/>
              </a:rPr>
              <a:t>11/04/2015</a:t>
            </a:r>
            <a:endParaRPr/>
          </a:p>
        </p:txBody>
      </p:sp>
      <p:sp>
        <p:nvSpPr>
          <p:cNvPr id="41" name="PlaceHolder 2"/>
          <p:cNvSpPr>
            <a:spLocks noGrp="1"/>
          </p:cNvSpPr>
          <p:nvPr>
            <p:ph type="ftr"/>
          </p:nvPr>
        </p:nvSpPr>
        <p:spPr>
          <a:xfrm>
            <a:off x="3124080" y="6356520"/>
            <a:ext cx="2895120" cy="364680"/>
          </a:xfrm>
          <a:prstGeom prst="rect">
            <a:avLst/>
          </a:prstGeom>
        </p:spPr>
        <p:txBody>
          <a:bodyPr anchor="ctr"/>
          <a:p>
            <a:endParaRPr/>
          </a:p>
        </p:txBody>
      </p:sp>
      <p:sp>
        <p:nvSpPr>
          <p:cNvPr id="42" name="PlaceHolder 3"/>
          <p:cNvSpPr>
            <a:spLocks noGrp="1"/>
          </p:cNvSpPr>
          <p:nvPr>
            <p:ph type="sldNum"/>
          </p:nvPr>
        </p:nvSpPr>
        <p:spPr>
          <a:xfrm>
            <a:off x="6553080" y="6356520"/>
            <a:ext cx="2133360" cy="364680"/>
          </a:xfrm>
          <a:prstGeom prst="rect">
            <a:avLst/>
          </a:prstGeom>
        </p:spPr>
        <p:txBody>
          <a:bodyPr anchor="ctr"/>
          <a:p>
            <a:pPr algn="r">
              <a:lnSpc>
                <a:spcPct val="100000"/>
              </a:lnSpc>
            </a:pPr>
            <a:fld id="{F8639FF5-4E41-4CCE-B0E9-5F91F0C89943}" type="slidenum">
              <a:rPr lang="fr-FR" sz="1200" strike="noStrike">
                <a:solidFill>
                  <a:srgbClr val="8b8b8b"/>
                </a:solidFill>
                <a:latin typeface="Calibri"/>
              </a:rPr>
              <a:t>&lt;numéro&gt;</a:t>
            </a:fld>
            <a:endParaRPr/>
          </a:p>
        </p:txBody>
      </p:sp>
      <p:sp>
        <p:nvSpPr>
          <p:cNvPr id="43" name="PlaceHolder 4"/>
          <p:cNvSpPr>
            <a:spLocks noGrp="1"/>
          </p:cNvSpPr>
          <p:nvPr>
            <p:ph type="title"/>
          </p:nvPr>
        </p:nvSpPr>
        <p:spPr>
          <a:xfrm>
            <a:off x="457200" y="273600"/>
            <a:ext cx="8229240" cy="1144800"/>
          </a:xfrm>
          <a:prstGeom prst="rect">
            <a:avLst/>
          </a:prstGeom>
        </p:spPr>
        <p:txBody>
          <a:bodyPr lIns="0" rIns="0" tIns="0" bIns="0" anchor="ctr"/>
          <a:p>
            <a:r>
              <a:rPr lang="fr-FR">
                <a:latin typeface="Calibri"/>
              </a:rPr>
              <a:t>Cliquez pour éditer le format du texte-titre</a:t>
            </a:r>
            <a:endParaRPr/>
          </a:p>
        </p:txBody>
      </p:sp>
      <p:sp>
        <p:nvSpPr>
          <p:cNvPr id="44" name="PlaceHolder 5"/>
          <p:cNvSpPr>
            <a:spLocks noGrp="1"/>
          </p:cNvSpPr>
          <p:nvPr>
            <p:ph type="body"/>
          </p:nvPr>
        </p:nvSpPr>
        <p:spPr>
          <a:xfrm>
            <a:off x="457200" y="1604520"/>
            <a:ext cx="8229240" cy="3977280"/>
          </a:xfrm>
          <a:prstGeom prst="rect">
            <a:avLst/>
          </a:prstGeom>
        </p:spPr>
        <p:txBody>
          <a:bodyPr lIns="0" rIns="0" tIns="0" bIns="0"/>
          <a:p>
            <a:pPr>
              <a:buSzPct val="45000"/>
              <a:buFont typeface="StarSymbol"/>
              <a:buChar char=""/>
            </a:pPr>
            <a:r>
              <a:rPr lang="fr-FR" sz="3200">
                <a:latin typeface="Calibri"/>
              </a:rPr>
              <a:t>Cliquez pour éditer le format du plan de texte</a:t>
            </a:r>
            <a:endParaRPr/>
          </a:p>
          <a:p>
            <a:pPr lvl="1">
              <a:buSzPct val="75000"/>
              <a:buFont typeface="StarSymbol"/>
              <a:buChar char=""/>
            </a:pPr>
            <a:r>
              <a:rPr lang="fr-FR" sz="2400">
                <a:latin typeface="Calibri"/>
              </a:rPr>
              <a:t>Second niveau de plan</a:t>
            </a:r>
            <a:endParaRPr/>
          </a:p>
          <a:p>
            <a:pPr lvl="2">
              <a:buSzPct val="45000"/>
              <a:buFont typeface="StarSymbol"/>
              <a:buChar char=""/>
            </a:pPr>
            <a:r>
              <a:rPr lang="fr-FR" sz="2000">
                <a:latin typeface="Calibri"/>
              </a:rPr>
              <a:t>Troisième niveau de plan</a:t>
            </a:r>
            <a:endParaRPr/>
          </a:p>
          <a:p>
            <a:pPr lvl="3">
              <a:buSzPct val="75000"/>
              <a:buFont typeface="StarSymbol"/>
              <a:buChar char=""/>
            </a:pPr>
            <a:r>
              <a:rPr lang="fr-FR" sz="2000">
                <a:latin typeface="Calibri"/>
              </a:rPr>
              <a:t>Quatrième niveau de plan</a:t>
            </a:r>
            <a:endParaRPr/>
          </a:p>
          <a:p>
            <a:pPr lvl="4">
              <a:buSzPct val="45000"/>
              <a:buFont typeface="StarSymbol"/>
              <a:buChar char=""/>
            </a:pPr>
            <a:r>
              <a:rPr lang="fr-FR" sz="2000">
                <a:latin typeface="Calibri"/>
              </a:rPr>
              <a:t>Cinquième niveau de plan</a:t>
            </a:r>
            <a:endParaRPr/>
          </a:p>
          <a:p>
            <a:pPr lvl="5">
              <a:buSzPct val="45000"/>
              <a:buFont typeface="StarSymbol"/>
              <a:buChar char=""/>
            </a:pPr>
            <a:r>
              <a:rPr lang="fr-FR" sz="2000">
                <a:latin typeface="Calibri"/>
              </a:rPr>
              <a:t>Sixième niveau de plan</a:t>
            </a:r>
            <a:endParaRPr/>
          </a:p>
          <a:p>
            <a:pPr lvl="6">
              <a:buSzPct val="45000"/>
              <a:buFont typeface="StarSymbol"/>
              <a:buChar char=""/>
            </a:pPr>
            <a:r>
              <a:rPr lang="fr-FR" sz="2000">
                <a:latin typeface="Calibri"/>
              </a:rPr>
              <a:t>Septième niveau de plan</a:t>
            </a:r>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9" name="TextShape 1"/>
          <p:cNvSpPr txBox="1"/>
          <p:nvPr/>
        </p:nvSpPr>
        <p:spPr>
          <a:xfrm rot="240000">
            <a:off x="685800" y="2130480"/>
            <a:ext cx="7772040" cy="1469520"/>
          </a:xfrm>
          <a:prstGeom prst="rect">
            <a:avLst/>
          </a:prstGeom>
          <a:noFill/>
          <a:ln>
            <a:noFill/>
          </a:ln>
        </p:spPr>
        <p:txBody>
          <a:bodyPr anchor="ctr"/>
          <a:p>
            <a:pPr algn="ctr">
              <a:lnSpc>
                <a:spcPct val="100000"/>
              </a:lnSpc>
            </a:pPr>
            <a:r>
              <a:rPr lang="fr-FR" sz="4400" strike="noStrike">
                <a:solidFill>
                  <a:srgbClr val="000000"/>
                </a:solidFill>
                <a:latin typeface="Wingdings"/>
              </a:rPr>
              <a:t></a:t>
            </a:r>
            <a:r>
              <a:rPr lang="fr-FR" sz="4400" strike="noStrike">
                <a:solidFill>
                  <a:srgbClr val="000000"/>
                </a:solidFill>
                <a:latin typeface="Calibri"/>
              </a:rPr>
              <a:t>Minecraft </a:t>
            </a:r>
            <a:r>
              <a:rPr lang="fr-FR" sz="4400" strike="noStrike">
                <a:solidFill>
                  <a:srgbClr val="000000"/>
                </a:solidFill>
                <a:latin typeface="Wingdings"/>
              </a:rPr>
              <a:t></a:t>
            </a:r>
            <a:endParaRPr/>
          </a:p>
        </p:txBody>
      </p:sp>
      <p:sp>
        <p:nvSpPr>
          <p:cNvPr id="80" name="TextShape 2"/>
          <p:cNvSpPr txBox="1"/>
          <p:nvPr/>
        </p:nvSpPr>
        <p:spPr>
          <a:xfrm rot="351600">
            <a:off x="1371600" y="3886200"/>
            <a:ext cx="6400440" cy="1752120"/>
          </a:xfrm>
          <a:prstGeom prst="rect">
            <a:avLst/>
          </a:prstGeom>
          <a:noFill/>
          <a:ln>
            <a:noFill/>
          </a:ln>
        </p:spPr>
        <p:txBody>
          <a:bodyPr/>
          <a:p>
            <a:pPr algn="ctr">
              <a:lnSpc>
                <a:spcPct val="100000"/>
              </a:lnSpc>
            </a:pPr>
            <a:endParaRPr/>
          </a:p>
          <a:p>
            <a:pPr algn="ctr">
              <a:lnSpc>
                <a:spcPct val="100000"/>
              </a:lnSpc>
            </a:pPr>
            <a:r>
              <a:rPr lang="fr-FR" sz="3200" strike="noStrike">
                <a:solidFill>
                  <a:srgbClr val="8b8b8b"/>
                </a:solidFill>
                <a:latin typeface="Wingdings"/>
              </a:rPr>
              <a:t></a:t>
            </a:r>
            <a:r>
              <a:rPr lang="fr-FR" sz="3200" strike="noStrike">
                <a:solidFill>
                  <a:srgbClr val="8b8b8b"/>
                </a:solidFill>
                <a:latin typeface="Calibri"/>
              </a:rPr>
              <a:t>Clement</a:t>
            </a:r>
            <a:r>
              <a:rPr lang="fr-FR" sz="3200" strike="noStrike">
                <a:solidFill>
                  <a:srgbClr val="8b8b8b"/>
                </a:solidFill>
                <a:latin typeface="Wingdings"/>
              </a:rPr>
              <a:t></a:t>
            </a:r>
            <a:endParaRPr/>
          </a:p>
          <a:p>
            <a:pPr algn="ctr">
              <a:lnSpc>
                <a:spcPct val="100000"/>
              </a:lnSpc>
            </a:pPr>
            <a:endParaRPr/>
          </a:p>
          <a:p>
            <a:pPr algn="ctr">
              <a:lnSpc>
                <a:spcPct val="100000"/>
              </a:lnSpc>
            </a:pPr>
            <a:endParaRPr/>
          </a:p>
          <a:p>
            <a:pPr algn="ctr">
              <a:lnSpc>
                <a:spcPct val="100000"/>
              </a:lnSpc>
            </a:pPr>
            <a:endParaRPr/>
          </a:p>
        </p:txBody>
      </p:sp>
    </p:spTree>
  </p:cSld>
  <p:transition spd="slow" advTm="1000">
    <p:fade/>
  </p:transition>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9" name="Image 1" descr=""/>
          <p:cNvPicPr/>
          <p:nvPr/>
        </p:nvPicPr>
        <p:blipFill>
          <a:blip r:embed="rId1"/>
          <a:stretch/>
        </p:blipFill>
        <p:spPr>
          <a:xfrm>
            <a:off x="194040" y="571680"/>
            <a:ext cx="8949600" cy="5809320"/>
          </a:xfrm>
          <a:prstGeom prst="rect">
            <a:avLst/>
          </a:prstGeom>
          <a:ln>
            <a:noFill/>
          </a:ln>
        </p:spPr>
      </p:pic>
    </p:spTree>
  </p:cSld>
  <p:transition spd="slow" advTm="1000">
    <p:checker dir="horz"/>
  </p:transition>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0" name="Image 1" descr=""/>
          <p:cNvPicPr/>
          <p:nvPr/>
        </p:nvPicPr>
        <p:blipFill>
          <a:blip r:embed="rId1"/>
          <a:stretch/>
        </p:blipFill>
        <p:spPr>
          <a:xfrm>
            <a:off x="0" y="877680"/>
            <a:ext cx="9143640" cy="5143320"/>
          </a:xfrm>
          <a:prstGeom prst="rect">
            <a:avLst/>
          </a:prstGeom>
          <a:ln>
            <a:noFill/>
          </a:ln>
        </p:spPr>
      </p:pic>
    </p:spTree>
  </p:cSld>
  <p:transition spd="slow" advTm="1000">
    <p:dissolve/>
  </p:transition>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1" name="Image 1" descr=""/>
          <p:cNvPicPr/>
          <p:nvPr/>
        </p:nvPicPr>
        <p:blipFill>
          <a:blip r:embed="rId1"/>
          <a:stretch/>
        </p:blipFill>
        <p:spPr>
          <a:xfrm>
            <a:off x="-36360" y="836640"/>
            <a:ext cx="9216720" cy="5184360"/>
          </a:xfrm>
          <a:prstGeom prst="rect">
            <a:avLst/>
          </a:prstGeom>
          <a:ln>
            <a:noFill/>
          </a:ln>
        </p:spPr>
      </p:pic>
    </p:spTree>
  </p:cSld>
  <p:transition spd="slow" advTm="1000">
    <p:fade/>
  </p:transition>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2"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3"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4" name="Image 1" descr=""/>
          <p:cNvPicPr/>
          <p:nvPr/>
        </p:nvPicPr>
        <p:blipFill>
          <a:blip r:embed="rId1"/>
          <a:stretch/>
        </p:blipFill>
        <p:spPr>
          <a:xfrm>
            <a:off x="-36360" y="857160"/>
            <a:ext cx="9180000" cy="5163840"/>
          </a:xfrm>
          <a:prstGeom prst="rect">
            <a:avLst/>
          </a:prstGeom>
          <a:ln>
            <a:noFill/>
          </a:ln>
        </p:spPr>
      </p:pic>
    </p:spTree>
  </p:cSld>
  <p:transition spd="slow" advTm="1000">
    <p:fade/>
  </p:transition>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5" name="Image 1" descr=""/>
          <p:cNvPicPr/>
          <p:nvPr/>
        </p:nvPicPr>
        <p:blipFill>
          <a:blip r:embed="rId1"/>
          <a:stretch/>
        </p:blipFill>
        <p:spPr>
          <a:xfrm>
            <a:off x="-36360" y="857160"/>
            <a:ext cx="9180000" cy="5163840"/>
          </a:xfrm>
          <a:prstGeom prst="rect">
            <a:avLst/>
          </a:prstGeom>
          <a:ln>
            <a:noFill/>
          </a:ln>
        </p:spPr>
      </p:pic>
    </p:spTree>
  </p:cSld>
  <p:transition spd="slow" advTm="1000">
    <p:fade/>
  </p:transition>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6" name="Image 1" descr=""/>
          <p:cNvPicPr/>
          <p:nvPr/>
        </p:nvPicPr>
        <p:blipFill>
          <a:blip r:embed="rId1"/>
          <a:stretch/>
        </p:blipFill>
        <p:spPr>
          <a:xfrm>
            <a:off x="0" y="857160"/>
            <a:ext cx="9143640" cy="5143320"/>
          </a:xfrm>
          <a:prstGeom prst="rect">
            <a:avLst/>
          </a:prstGeom>
          <a:ln>
            <a:noFill/>
          </a:ln>
        </p:spPr>
      </p:pic>
    </p:spTree>
  </p:cSld>
  <p:transition spd="slow" advTm="1000">
    <p:wheel spokes="1"/>
  </p:transition>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7"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8"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 name="CustomShape 1"/>
          <p:cNvSpPr/>
          <p:nvPr/>
        </p:nvSpPr>
        <p:spPr>
          <a:xfrm>
            <a:off x="755640" y="1052640"/>
            <a:ext cx="7992360" cy="4205160"/>
          </a:xfrm>
          <a:prstGeom prst="rect">
            <a:avLst/>
          </a:prstGeom>
          <a:ln>
            <a:round/>
          </a:ln>
        </p:spPr>
        <p:style>
          <a:lnRef idx="2">
            <a:schemeClr val="dk1">
              <a:shade val="50000"/>
            </a:schemeClr>
          </a:lnRef>
          <a:fillRef idx="1">
            <a:schemeClr val="dk1"/>
          </a:fillRef>
          <a:effectRef idx="0">
            <a:schemeClr val="dk1"/>
          </a:effectRef>
          <a:fontRef idx="minor"/>
        </p:style>
        <p:txBody>
          <a:bodyPr lIns="90000" rIns="90000" tIns="45000" bIns="45000"/>
          <a:p>
            <a:pPr>
              <a:lnSpc>
                <a:spcPct val="100000"/>
              </a:lnSpc>
            </a:pPr>
            <a:r>
              <a:rPr lang="fr-FR" strike="noStrike">
                <a:solidFill>
                  <a:srgbClr val="953735"/>
                </a:solidFill>
                <a:latin typeface="Calibri"/>
              </a:rPr>
              <a:t>Le mode créatif (ou creative) permet au joueur de construire et de détruire les blocs instantanément à volonté12. Il n'y a pas </a:t>
            </a:r>
            <a:r>
              <a:rPr lang="fr-FR" strike="noStrike">
                <a:solidFill>
                  <a:srgbClr val="376092"/>
                </a:solidFill>
                <a:latin typeface="Calibri"/>
              </a:rPr>
              <a:t>de fabrication d'objet </a:t>
            </a:r>
            <a:r>
              <a:rPr lang="fr-FR" strike="noStrike">
                <a:solidFill>
                  <a:srgbClr val="953735"/>
                </a:solidFill>
                <a:latin typeface="Calibri"/>
              </a:rPr>
              <a:t>: l'inventaire du joueur a tous les objets disponibles, exception faite aux blocs normalement inaccessibles sauf aux opérateurs d’un serveur </a:t>
            </a:r>
            <a:r>
              <a:rPr lang="fr-FR" strike="noStrike">
                <a:solidFill>
                  <a:srgbClr val="376092"/>
                </a:solidFill>
                <a:latin typeface="Calibri"/>
              </a:rPr>
              <a:t>comme le bloc de </a:t>
            </a:r>
            <a:r>
              <a:rPr lang="fr-FR" strike="noStrike">
                <a:solidFill>
                  <a:srgbClr val="953735"/>
                </a:solidFill>
                <a:latin typeface="Calibri"/>
              </a:rPr>
              <a:t>commandes. Ce mode est disponible en solo et en multijoueur. Les différents types de blocs sont présents dans l'inventaire du joueur. Les cartes sont plus petites et moins diversifiées que celles du mode survie. Il est aussi possible de voler en pressant deux fois de suite la touche de saut.</a:t>
            </a:r>
            <a:endParaRPr/>
          </a:p>
          <a:p>
            <a:pPr>
              <a:lnSpc>
                <a:spcPct val="100000"/>
              </a:lnSpc>
            </a:pPr>
            <a:endParaRPr/>
          </a:p>
          <a:p>
            <a:pPr>
              <a:lnSpc>
                <a:spcPct val="100000"/>
              </a:lnSpc>
            </a:pPr>
            <a:r>
              <a:rPr lang="fr-FR" strike="noStrike">
                <a:solidFill>
                  <a:srgbClr val="953735"/>
                </a:solidFill>
                <a:latin typeface="Calibri"/>
              </a:rPr>
              <a:t>Il s'agit du premier mode de jeu gratuit disponible à l'origine. Il a été supprimé du jeu lors de la nouvelle version Survival Test13.</a:t>
            </a:r>
            <a:endParaRPr/>
          </a:p>
          <a:p>
            <a:pPr>
              <a:lnSpc>
                <a:spcPct val="100000"/>
              </a:lnSpc>
            </a:pPr>
            <a:endParaRPr/>
          </a:p>
          <a:p>
            <a:pPr>
              <a:lnSpc>
                <a:spcPct val="100000"/>
              </a:lnSpc>
            </a:pPr>
            <a:r>
              <a:rPr lang="fr-FR" strike="noStrike">
                <a:solidFill>
                  <a:srgbClr val="953735"/>
                </a:solidFill>
                <a:latin typeface="Calibri"/>
              </a:rPr>
              <a:t>À partir de la version 1.8 bêta de Minecraft, ce mode classique a été réintroduit sous forme de mode de jeu appelé « mode Créatif » (voir plus bas) en plus du « mode Survie.</a:t>
            </a:r>
            <a:r>
              <a:rPr i="1" lang="fr-FR" strike="noStrike">
                <a:solidFill>
                  <a:srgbClr val="953735"/>
                </a:solidFill>
                <a:latin typeface="Calibri"/>
              </a:rPr>
              <a:t>uttrueyertgt</a:t>
            </a:r>
            <a:endParaRPr/>
          </a:p>
        </p:txBody>
      </p:sp>
    </p:spTree>
  </p:cSld>
  <p:transition spd="slow" advTm="1000">
    <p:wheel spokes="1"/>
  </p:transition>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9" name="Image 1" descr=""/>
          <p:cNvPicPr/>
          <p:nvPr/>
        </p:nvPicPr>
        <p:blipFill>
          <a:blip r:embed="rId1"/>
          <a:stretch/>
        </p:blipFill>
        <p:spPr>
          <a:xfrm>
            <a:off x="47520" y="885960"/>
            <a:ext cx="9048240" cy="5086080"/>
          </a:xfrm>
          <a:prstGeom prst="rect">
            <a:avLst/>
          </a:prstGeom>
          <a:ln>
            <a:noFill/>
          </a:ln>
        </p:spPr>
      </p:pic>
    </p:spTree>
  </p:cSld>
  <p:transition spd="slow" advTm="1000">
    <p:fade/>
  </p:transition>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0" name="Image 1" descr=""/>
          <p:cNvPicPr/>
          <p:nvPr/>
        </p:nvPicPr>
        <p:blipFill>
          <a:blip r:embed="rId1"/>
          <a:stretch/>
        </p:blipFill>
        <p:spPr>
          <a:xfrm>
            <a:off x="0" y="1109520"/>
            <a:ext cx="9143640" cy="4638960"/>
          </a:xfrm>
          <a:prstGeom prst="rect">
            <a:avLst/>
          </a:prstGeom>
          <a:ln>
            <a:noFill/>
          </a:ln>
        </p:spPr>
      </p:pic>
    </p:spTree>
  </p:cSld>
  <p:transition spd="slow" advTm="1000">
    <p:fade/>
  </p:transition>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1"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2" name="Image 1" descr=""/>
          <p:cNvPicPr/>
          <p:nvPr/>
        </p:nvPicPr>
        <p:blipFill>
          <a:blip r:embed="rId1"/>
          <a:stretch/>
        </p:blipFill>
        <p:spPr>
          <a:xfrm>
            <a:off x="0" y="857160"/>
            <a:ext cx="9143640" cy="5143320"/>
          </a:xfrm>
          <a:prstGeom prst="rect">
            <a:avLst/>
          </a:prstGeom>
          <a:ln w="444600">
            <a:solidFill>
              <a:srgbClr val="000000"/>
            </a:solidFill>
            <a:miter/>
          </a:ln>
          <a:effectLst>
            <a:outerShdw algn="bl" blurRad="254000" dir="2700000" dist="190500" rotWithShape="0" sy="90000">
              <a:srgbClr val="000000">
                <a:alpha val="40000"/>
              </a:srgbClr>
            </a:outerShdw>
          </a:effectLst>
        </p:spPr>
      </p:pic>
    </p:spTree>
  </p:cSld>
  <p:transition spd="slow" advTm="1000">
    <p:fade/>
  </p:transition>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3" name="Image 1" descr=""/>
          <p:cNvPicPr/>
          <p:nvPr/>
        </p:nvPicPr>
        <p:blipFill>
          <a:blip r:embed="rId1"/>
          <a:stretch/>
        </p:blipFill>
        <p:spPr>
          <a:xfrm>
            <a:off x="535320" y="908640"/>
            <a:ext cx="8127720" cy="4571640"/>
          </a:xfrm>
          <a:prstGeom prst="rect">
            <a:avLst/>
          </a:prstGeom>
          <a:ln>
            <a:noFill/>
          </a:ln>
        </p:spPr>
      </p:pic>
    </p:spTree>
  </p:cSld>
  <p:transition spd="slow" advTm="1000">
    <p:fade/>
  </p:transition>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4" name="Image 1" descr=""/>
          <p:cNvPicPr/>
          <p:nvPr/>
        </p:nvPicPr>
        <p:blipFill>
          <a:blip r:embed="rId1"/>
          <a:stretch/>
        </p:blipFill>
        <p:spPr>
          <a:xfrm>
            <a:off x="611640" y="953640"/>
            <a:ext cx="8064360" cy="5040360"/>
          </a:xfrm>
          <a:prstGeom prst="rect">
            <a:avLst/>
          </a:prstGeom>
          <a:ln>
            <a:noFill/>
          </a:ln>
        </p:spPr>
      </p:pic>
    </p:spTree>
  </p:cSld>
  <p:transition spd="slow" advTm="1000">
    <p:fade/>
  </p:transition>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5" name="Image 1" descr=""/>
          <p:cNvPicPr/>
          <p:nvPr/>
        </p:nvPicPr>
        <p:blipFill>
          <a:blip r:embed="rId1"/>
          <a:stretch/>
        </p:blipFill>
        <p:spPr>
          <a:xfrm>
            <a:off x="-25560" y="347760"/>
            <a:ext cx="9061920" cy="5097240"/>
          </a:xfrm>
          <a:prstGeom prst="rect">
            <a:avLst/>
          </a:prstGeom>
          <a:ln>
            <a:noFill/>
          </a:ln>
        </p:spPr>
      </p:pic>
    </p:spTree>
  </p:cSld>
  <p:transition spd="slow" advTm="1000">
    <p:fade/>
  </p:transition>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6"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7" name="Image 1" descr=""/>
          <p:cNvPicPr/>
          <p:nvPr/>
        </p:nvPicPr>
        <p:blipFill>
          <a:blip r:embed="rId1"/>
          <a:stretch/>
        </p:blipFill>
        <p:spPr>
          <a:xfrm>
            <a:off x="142920" y="942840"/>
            <a:ext cx="8857800" cy="4971600"/>
          </a:xfrm>
          <a:prstGeom prst="rect">
            <a:avLst/>
          </a:prstGeom>
          <a:ln>
            <a:noFill/>
          </a:ln>
        </p:spPr>
      </p:pic>
    </p:spTree>
  </p:cSld>
  <p:transition spd="slow" advTm="1000">
    <p:blinds dir="vert"/>
  </p:transition>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8" name="Image 1" descr=""/>
          <p:cNvPicPr/>
          <p:nvPr/>
        </p:nvPicPr>
        <p:blipFill>
          <a:blip r:embed="rId1"/>
          <a:stretch/>
        </p:blipFill>
        <p:spPr>
          <a:xfrm>
            <a:off x="0" y="857160"/>
            <a:ext cx="9143640" cy="5143320"/>
          </a:xfrm>
          <a:prstGeom prst="rect">
            <a:avLst/>
          </a:prstGeom>
          <a:ln>
            <a:noFill/>
          </a:ln>
        </p:spPr>
      </p:pic>
    </p:spTree>
  </p:cSld>
  <p:transition spd="slow" advTm="1000">
    <p:checker dir="horz"/>
  </p:transition>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2"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9" name="Image 1" descr=""/>
          <p:cNvPicPr/>
          <p:nvPr/>
        </p:nvPicPr>
        <p:blipFill>
          <a:blip r:embed="rId1"/>
          <a:stretch/>
        </p:blipFill>
        <p:spPr>
          <a:xfrm>
            <a:off x="504720" y="1143000"/>
            <a:ext cx="8133840" cy="4571640"/>
          </a:xfrm>
          <a:prstGeom prst="rect">
            <a:avLst/>
          </a:prstGeom>
          <a:ln>
            <a:noFill/>
          </a:ln>
        </p:spPr>
      </p:pic>
      <p:pic>
        <p:nvPicPr>
          <p:cNvPr id="110" name="Image 2" descr=""/>
          <p:cNvPicPr/>
          <p:nvPr/>
        </p:nvPicPr>
        <p:blipFill>
          <a:blip r:embed="rId2"/>
          <a:stretch/>
        </p:blipFill>
        <p:spPr>
          <a:xfrm>
            <a:off x="0" y="571680"/>
            <a:ext cx="9143640" cy="5714640"/>
          </a:xfrm>
          <a:prstGeom prst="rect">
            <a:avLst/>
          </a:prstGeom>
          <a:ln>
            <a:noFill/>
          </a:ln>
        </p:spPr>
      </p:pic>
    </p:spTree>
  </p:cSld>
  <p:transition spd="slow" advTm="1000">
    <p:dissolve/>
  </p:transition>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1"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61" dur="indefinite" restart="never" nodeType="tmRoot">
          <p:childTnLst>
            <p:seq>
              <p:cTn id="62"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2" name="Image 1" descr=""/>
          <p:cNvPicPr/>
          <p:nvPr/>
        </p:nvPicPr>
        <p:blipFill>
          <a:blip r:embed="rId1"/>
          <a:stretch/>
        </p:blipFill>
        <p:spPr>
          <a:xfrm>
            <a:off x="0" y="571680"/>
            <a:ext cx="9143640" cy="5714640"/>
          </a:xfrm>
          <a:prstGeom prst="rect">
            <a:avLst/>
          </a:prstGeom>
          <a:ln>
            <a:noFill/>
          </a:ln>
        </p:spPr>
      </p:pic>
    </p:spTree>
  </p:cSld>
  <p:transition spd="slow" advTm="1000">
    <p:checker dir="horz"/>
  </p:transition>
  <p:timing>
    <p:tnLst>
      <p:par>
        <p:cTn id="63" dur="indefinite" restart="never" nodeType="tmRoot">
          <p:childTnLst>
            <p:seq>
              <p:cTn id="64"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3" name="Image 1" descr=""/>
          <p:cNvPicPr/>
          <p:nvPr/>
        </p:nvPicPr>
        <p:blipFill>
          <a:blip r:embed="rId1"/>
          <a:stretch/>
        </p:blipFill>
        <p:spPr>
          <a:xfrm>
            <a:off x="1139040" y="1712520"/>
            <a:ext cx="6865200" cy="3432600"/>
          </a:xfrm>
          <a:prstGeom prst="rect">
            <a:avLst/>
          </a:prstGeom>
          <a:ln>
            <a:noFill/>
          </a:ln>
        </p:spPr>
      </p:pic>
    </p:spTree>
  </p:cSld>
  <p:transition spd="slow" advTm="1000">
    <p:fade/>
  </p:transition>
  <p:timing>
    <p:tnLst>
      <p:par>
        <p:cTn id="65" dur="indefinite" restart="never" nodeType="tmRoot">
          <p:childTnLst>
            <p:seq>
              <p:cTn id="66"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4" name="Image 1" descr=""/>
          <p:cNvPicPr/>
          <p:nvPr/>
        </p:nvPicPr>
        <p:blipFill>
          <a:blip r:embed="rId1"/>
          <a:stretch/>
        </p:blipFill>
        <p:spPr>
          <a:xfrm>
            <a:off x="0" y="840240"/>
            <a:ext cx="9143640" cy="5177160"/>
          </a:xfrm>
          <a:prstGeom prst="rect">
            <a:avLst/>
          </a:prstGeom>
          <a:ln>
            <a:noFill/>
          </a:ln>
        </p:spPr>
      </p:pic>
    </p:spTree>
  </p:cSld>
  <p:transition spd="slow" advTm="1000">
    <p:fade/>
  </p:transition>
  <p:timing>
    <p:tnLst>
      <p:par>
        <p:cTn id="67" dur="indefinite" restart="never" nodeType="tmRoot">
          <p:childTnLst>
            <p:seq>
              <p:cTn id="68"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5"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69" dur="indefinite" restart="never" nodeType="tmRoot">
          <p:childTnLst>
            <p:seq>
              <p:cTn id="70"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6" name="Image 1" descr=""/>
          <p:cNvPicPr/>
          <p:nvPr/>
        </p:nvPicPr>
        <p:blipFill>
          <a:blip r:embed="rId1"/>
          <a:stretch/>
        </p:blipFill>
        <p:spPr>
          <a:xfrm>
            <a:off x="0" y="1004760"/>
            <a:ext cx="9143640" cy="4847760"/>
          </a:xfrm>
          <a:prstGeom prst="rect">
            <a:avLst/>
          </a:prstGeom>
          <a:ln>
            <a:noFill/>
          </a:ln>
        </p:spPr>
      </p:pic>
    </p:spTree>
  </p:cSld>
  <p:transition spd="slow" advTm="1000">
    <p:fade/>
  </p:transition>
  <p:timing>
    <p:tnLst>
      <p:par>
        <p:cTn id="71" dur="indefinite" restart="never" nodeType="tmRoot">
          <p:childTnLst>
            <p:seq>
              <p:cTn id="72"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7" name="Image 1" descr=""/>
          <p:cNvPicPr/>
          <p:nvPr/>
        </p:nvPicPr>
        <p:blipFill>
          <a:blip r:embed="rId1"/>
          <a:stretch/>
        </p:blipFill>
        <p:spPr>
          <a:xfrm>
            <a:off x="856800" y="1338120"/>
            <a:ext cx="7430040" cy="4181760"/>
          </a:xfrm>
          <a:prstGeom prst="rect">
            <a:avLst/>
          </a:prstGeom>
          <a:ln>
            <a:noFill/>
          </a:ln>
        </p:spPr>
      </p:pic>
    </p:spTree>
  </p:cSld>
  <p:transition spd="slow" advTm="1000">
    <p:fade/>
  </p:transition>
  <p:timing>
    <p:tnLst>
      <p:par>
        <p:cTn id="73" dur="indefinite" restart="never" nodeType="tmRoot">
          <p:childTnLst>
            <p:seq>
              <p:cTn id="74"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8" name="Image 1" descr=""/>
          <p:cNvPicPr/>
          <p:nvPr/>
        </p:nvPicPr>
        <p:blipFill>
          <a:blip r:embed="rId1"/>
          <a:stretch/>
        </p:blipFill>
        <p:spPr>
          <a:xfrm>
            <a:off x="0" y="857160"/>
            <a:ext cx="9143640" cy="5143320"/>
          </a:xfrm>
          <a:prstGeom prst="rect">
            <a:avLst/>
          </a:prstGeom>
          <a:ln>
            <a:noFill/>
          </a:ln>
          <a:effectLst>
            <a:softEdge rad="112500"/>
          </a:effectLst>
        </p:spPr>
      </p:pic>
    </p:spTree>
  </p:cSld>
  <p:transition spd="slow" advTm="1000">
    <p:wheel spokes="1"/>
  </p:transition>
  <p:timing>
    <p:tnLst>
      <p:par>
        <p:cTn id="75" dur="indefinite" restart="never" nodeType="tmRoot">
          <p:childTnLst>
            <p:seq>
              <p:cTn id="76"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9" name="Image 1" descr=""/>
          <p:cNvPicPr/>
          <p:nvPr/>
        </p:nvPicPr>
        <p:blipFill>
          <a:blip r:embed="rId1"/>
          <a:stretch/>
        </p:blipFill>
        <p:spPr>
          <a:xfrm>
            <a:off x="0" y="857160"/>
            <a:ext cx="9143640" cy="5143320"/>
          </a:xfrm>
          <a:prstGeom prst="rect">
            <a:avLst/>
          </a:prstGeom>
          <a:ln>
            <a:noFill/>
          </a:ln>
        </p:spPr>
      </p:pic>
    </p:spTree>
  </p:cSld>
  <p:transition spd="slow" advTm="1000">
    <p:dissolve/>
  </p:transition>
  <p:timing>
    <p:tnLst>
      <p:par>
        <p:cTn id="77" dur="indefinite" restart="never" nodeType="tmRoot">
          <p:childTnLst>
            <p:seq>
              <p:cTn id="78"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3"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0" name="Image 1" descr=""/>
          <p:cNvPicPr/>
          <p:nvPr/>
        </p:nvPicPr>
        <p:blipFill>
          <a:blip r:embed="rId1"/>
          <a:stretch/>
        </p:blipFill>
        <p:spPr>
          <a:xfrm>
            <a:off x="0" y="857160"/>
            <a:ext cx="9143640" cy="5143320"/>
          </a:xfrm>
          <a:prstGeom prst="rect">
            <a:avLst/>
          </a:prstGeom>
          <a:ln>
            <a:noFill/>
          </a:ln>
        </p:spPr>
      </p:pic>
    </p:spTree>
  </p:cSld>
  <p:transition spd="slow" advTm="1000">
    <p:fade/>
  </p:transition>
  <p:timing>
    <p:tnLst>
      <p:par>
        <p:cTn id="79" dur="indefinite" restart="never" nodeType="tmRoot">
          <p:childTnLst>
            <p:seq>
              <p:cTn id="80"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1" name="Image 1" descr=""/>
          <p:cNvPicPr/>
          <p:nvPr/>
        </p:nvPicPr>
        <p:blipFill>
          <a:blip r:embed="rId1"/>
          <a:stretch/>
        </p:blipFill>
        <p:spPr>
          <a:xfrm>
            <a:off x="317520" y="590400"/>
            <a:ext cx="8508600" cy="5676480"/>
          </a:xfrm>
          <a:prstGeom prst="rect">
            <a:avLst/>
          </a:prstGeom>
          <a:ln>
            <a:noFill/>
          </a:ln>
        </p:spPr>
      </p:pic>
    </p:spTree>
  </p:cSld>
  <p:transition spd="slow" advTm="1000">
    <p:fade/>
  </p:transition>
  <p:timing>
    <p:tnLst>
      <p:par>
        <p:cTn id="81" dur="indefinite" restart="never" nodeType="tmRoot">
          <p:childTnLst>
            <p:seq>
              <p:cTn id="82"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2" name="Image 1" descr=""/>
          <p:cNvPicPr/>
          <p:nvPr/>
        </p:nvPicPr>
        <p:blipFill>
          <a:blip r:embed="rId1"/>
          <a:stretch/>
        </p:blipFill>
        <p:spPr>
          <a:xfrm>
            <a:off x="611640" y="332640"/>
            <a:ext cx="7863120" cy="6238080"/>
          </a:xfrm>
          <a:prstGeom prst="rect">
            <a:avLst/>
          </a:prstGeom>
          <a:ln>
            <a:noFill/>
          </a:ln>
        </p:spPr>
      </p:pic>
    </p:spTree>
  </p:cSld>
  <p:transition spd="slow" advTm="1000">
    <p:fade/>
  </p:transition>
  <p:timing>
    <p:tnLst>
      <p:par>
        <p:cTn id="83" dur="indefinite" restart="never" nodeType="tmRoot">
          <p:childTnLst>
            <p:seq>
              <p:cTn id="84"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3" name="Image 1" descr=""/>
          <p:cNvPicPr/>
          <p:nvPr/>
        </p:nvPicPr>
        <p:blipFill>
          <a:blip r:embed="rId1"/>
          <a:stretch/>
        </p:blipFill>
        <p:spPr>
          <a:xfrm>
            <a:off x="0" y="572400"/>
            <a:ext cx="9143640" cy="5713200"/>
          </a:xfrm>
          <a:prstGeom prst="rect">
            <a:avLst/>
          </a:prstGeom>
          <a:ln>
            <a:noFill/>
          </a:ln>
        </p:spPr>
      </p:pic>
    </p:spTree>
  </p:cSld>
  <p:transition spd="slow" advTm="1000">
    <p:fade/>
  </p:transition>
  <p:timing>
    <p:tnLst>
      <p:par>
        <p:cTn id="85" dur="indefinite" restart="never" nodeType="tmRoot">
          <p:childTnLst>
            <p:seq>
              <p:cTn id="86"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4" name="CustomShape 1"/>
          <p:cNvSpPr/>
          <p:nvPr/>
        </p:nvSpPr>
        <p:spPr>
          <a:xfrm>
            <a:off x="2832120" y="27720"/>
            <a:ext cx="2016000" cy="1842840"/>
          </a:xfrm>
          <a:prstGeom prst="rect">
            <a:avLst/>
          </a:prstGeom>
          <a:ln>
            <a:solidFill>
              <a:schemeClr val="accent1"/>
            </a:solidFill>
            <a:round/>
          </a:ln>
        </p:spPr>
        <p:style>
          <a:lnRef idx="2">
            <a:schemeClr val="dk1">
              <a:shade val="50000"/>
            </a:schemeClr>
          </a:lnRef>
          <a:fillRef idx="1">
            <a:schemeClr val="dk1"/>
          </a:fillRef>
          <a:effectRef idx="0">
            <a:schemeClr val="dk1"/>
          </a:effectRef>
          <a:fontRef idx="minor"/>
        </p:style>
        <p:txBody>
          <a:bodyPr lIns="90000" rIns="90000" tIns="45000" bIns="45000"/>
          <a:p>
            <a:pPr>
              <a:lnSpc>
                <a:spcPct val="100000"/>
              </a:lnSpc>
            </a:pPr>
            <a:r>
              <a:rPr lang="fr-FR" sz="11500" strike="noStrike">
                <a:solidFill>
                  <a:srgbClr val="ffffff"/>
                </a:solidFill>
                <a:latin typeface="Calibri"/>
              </a:rPr>
              <a:t>Fin</a:t>
            </a:r>
            <a:endParaRPr/>
          </a:p>
        </p:txBody>
      </p:sp>
      <p:sp>
        <p:nvSpPr>
          <p:cNvPr id="125" name="CustomShape 2"/>
          <p:cNvSpPr/>
          <p:nvPr/>
        </p:nvSpPr>
        <p:spPr>
          <a:xfrm>
            <a:off x="2555640" y="2188440"/>
            <a:ext cx="3168000" cy="3747960"/>
          </a:xfrm>
          <a:prstGeom prst="rect">
            <a:avLst/>
          </a:prstGeom>
          <a:ln>
            <a:round/>
          </a:ln>
          <a:effectLst>
            <a:outerShdw blurRad="40000" dir="5400000" dist="20000" rotWithShape="0">
              <a:srgbClr val="000000">
                <a:alpha val="38000"/>
              </a:srgbClr>
            </a:outerShdw>
          </a:effectLst>
        </p:spPr>
        <p:style>
          <a:lnRef idx="3">
            <a:schemeClr val="lt1"/>
          </a:lnRef>
          <a:fillRef idx="1">
            <a:schemeClr val="dk1"/>
          </a:fillRef>
          <a:effectRef idx="1">
            <a:schemeClr val="dk1"/>
          </a:effectRef>
          <a:fontRef idx="minor"/>
        </p:style>
        <p:txBody>
          <a:bodyPr lIns="90000" rIns="90000" tIns="45000" bIns="45000"/>
          <a:p>
            <a:pPr algn="ctr">
              <a:lnSpc>
                <a:spcPct val="100000"/>
              </a:lnSpc>
            </a:pPr>
            <a:r>
              <a:rPr lang="fr-FR" sz="6000" strike="noStrike">
                <a:solidFill>
                  <a:srgbClr val="ffffff"/>
                </a:solidFill>
                <a:latin typeface="Calibri"/>
              </a:rPr>
              <a:t>Merci     de     votre  attention</a:t>
            </a:r>
            <a:endParaRPr/>
          </a:p>
        </p:txBody>
      </p:sp>
    </p:spTree>
  </p:cSld>
  <p:transition spd="slow" advTm="1000">
    <p:fade/>
  </p:transition>
  <p:timing>
    <p:tnLst>
      <p:par>
        <p:cTn id="87" dur="indefinite" restart="never" nodeType="tmRoot">
          <p:childTnLst>
            <p:seq>
              <p:cTn id="8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4" name="Image 1" descr=""/>
          <p:cNvPicPr/>
          <p:nvPr/>
        </p:nvPicPr>
        <p:blipFill>
          <a:blip r:embed="rId1"/>
          <a:stretch/>
        </p:blipFill>
        <p:spPr>
          <a:xfrm>
            <a:off x="317520" y="768240"/>
            <a:ext cx="8508600" cy="5320800"/>
          </a:xfrm>
          <a:prstGeom prst="rect">
            <a:avLst/>
          </a:prstGeom>
          <a:ln>
            <a:noFill/>
          </a:ln>
        </p:spPr>
      </p:pic>
    </p:spTree>
  </p:cSld>
  <p:transition spd="slow" advTm="1000">
    <p:fade/>
  </p:transition>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5" name="Image 1" descr=""/>
          <p:cNvPicPr/>
          <p:nvPr/>
        </p:nvPicPr>
        <p:blipFill>
          <a:blip r:embed="rId1"/>
          <a:stretch/>
        </p:blipFill>
        <p:spPr>
          <a:xfrm>
            <a:off x="1397160" y="1650960"/>
            <a:ext cx="6349680" cy="3555720"/>
          </a:xfrm>
          <a:prstGeom prst="rect">
            <a:avLst/>
          </a:prstGeom>
          <a:ln>
            <a:noFill/>
          </a:ln>
        </p:spPr>
      </p:pic>
    </p:spTree>
  </p:cSld>
  <p:transition spd="slow" advTm="1000">
    <p:fade/>
  </p:transition>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6" name="Image 1" descr=""/>
          <p:cNvPicPr/>
          <p:nvPr/>
        </p:nvPicPr>
        <p:blipFill>
          <a:blip r:embed="rId1"/>
          <a:stretch/>
        </p:blipFill>
        <p:spPr>
          <a:xfrm>
            <a:off x="-36360" y="836640"/>
            <a:ext cx="9216720" cy="5184360"/>
          </a:xfrm>
          <a:prstGeom prst="rect">
            <a:avLst/>
          </a:prstGeom>
          <a:ln>
            <a:noFill/>
          </a:ln>
        </p:spPr>
      </p:pic>
    </p:spTree>
  </p:cSld>
  <p:transition spd="slow" advTm="1000">
    <p:fade/>
  </p:transition>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7" name="Image 1" descr=""/>
          <p:cNvPicPr/>
          <p:nvPr/>
        </p:nvPicPr>
        <p:blipFill>
          <a:blip r:embed="rId1"/>
          <a:stretch/>
        </p:blipFill>
        <p:spPr>
          <a:xfrm>
            <a:off x="-13680" y="571680"/>
            <a:ext cx="9143640" cy="4945320"/>
          </a:xfrm>
          <a:prstGeom prst="rect">
            <a:avLst/>
          </a:prstGeom>
          <a:ln>
            <a:noFill/>
          </a:ln>
        </p:spPr>
      </p:pic>
    </p:spTree>
  </p:cSld>
  <p:transition spd="slow" advTm="1000">
    <p:fade/>
  </p:transition>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8" name="Image 1" descr=""/>
          <p:cNvPicPr/>
          <p:nvPr/>
        </p:nvPicPr>
        <p:blipFill>
          <a:blip r:embed="rId1"/>
          <a:stretch/>
        </p:blipFill>
        <p:spPr>
          <a:xfrm>
            <a:off x="347400" y="980640"/>
            <a:ext cx="8576640" cy="4824000"/>
          </a:xfrm>
          <a:prstGeom prst="rect">
            <a:avLst/>
          </a:prstGeom>
          <a:ln>
            <a:noFill/>
          </a:ln>
        </p:spPr>
      </p:pic>
    </p:spTree>
  </p:cSld>
  <p:transition spd="slow" advTm="1000">
    <p:blinds dir="vert"/>
  </p:transition>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otalTime>318</TotalTime>
  <Application>LibreOffice/4.4.1.2$Windows_x86 LibreOffice_project/45e2de17089c24a1fa810c8f975a7171ba4cd432</Application>
  <Paragraphs>11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2015-02-27T15:00:41Z</dcterms:created>
  <dc:creator>ESAT</dc:creator>
  <dc:language>fr-FR</dc:language>
  <dcterms:modified xsi:type="dcterms:W3CDTF">2015-04-11T21:32:57Z</dcterms:modified>
  <cp:revision>29</cp:revision>
  <dc:title>Minecraft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Affichage à l'écran (4:3)</vt:lpwstr>
  </property>
  <property fmtid="{D5CDD505-2E9C-101B-9397-08002B2CF9AE}" pid="9" name="ScaleCrop">
    <vt:bool>0</vt:bool>
  </property>
  <property fmtid="{D5CDD505-2E9C-101B-9397-08002B2CF9AE}" pid="10" name="ShareDoc">
    <vt:bool>0</vt:bool>
  </property>
  <property fmtid="{D5CDD505-2E9C-101B-9397-08002B2CF9AE}" pid="11" name="Slides">
    <vt:i4>46</vt:i4>
  </property>
</Properties>
</file>