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9" r:id="rId3"/>
    <p:sldId id="261"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3" r:id="rId25"/>
    <p:sldId id="284" r:id="rId26"/>
    <p:sldId id="285" r:id="rId27"/>
    <p:sldId id="286" r:id="rId28"/>
    <p:sldId id="288" r:id="rId29"/>
    <p:sldId id="287"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1276"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49F383-4CA3-405D-A7E8-E5087996DA5A}" type="datetimeFigureOut">
              <a:rPr lang="fr-FR" smtClean="0"/>
              <a:t>03/04/2015</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6B6CB-F829-44CE-AD16-56BCD045CD16}" type="slidenum">
              <a:rPr lang="fr-FR" smtClean="0"/>
              <a:t>‹N°›</a:t>
            </a:fld>
            <a:endParaRPr lang="fr-FR" dirty="0"/>
          </a:p>
        </p:txBody>
      </p:sp>
    </p:spTree>
    <p:extLst>
      <p:ext uri="{BB962C8B-B14F-4D97-AF65-F5344CB8AC3E}">
        <p14:creationId xmlns:p14="http://schemas.microsoft.com/office/powerpoint/2010/main" val="2222521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1E6B6CB-F829-44CE-AD16-56BCD045CD16}" type="slidenum">
              <a:rPr lang="fr-FR" smtClean="0"/>
              <a:t>1</a:t>
            </a:fld>
            <a:endParaRPr lang="fr-FR"/>
          </a:p>
        </p:txBody>
      </p:sp>
    </p:spTree>
    <p:extLst>
      <p:ext uri="{BB962C8B-B14F-4D97-AF65-F5344CB8AC3E}">
        <p14:creationId xmlns:p14="http://schemas.microsoft.com/office/powerpoint/2010/main" val="965017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10280191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2299793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116869484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33286292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334109934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175048000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64727298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150577156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28668194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381373173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CBCB237-4B71-42AB-831B-953B5EC96F88}" type="datetimeFigureOut">
              <a:rPr lang="fr-FR" smtClean="0"/>
              <a:t>03/04/2015</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A259B35-178C-4361-9E1A-EE7126951A92}" type="slidenum">
              <a:rPr lang="fr-FR" smtClean="0"/>
              <a:t>‹N°›</a:t>
            </a:fld>
            <a:endParaRPr lang="fr-FR" dirty="0"/>
          </a:p>
        </p:txBody>
      </p:sp>
    </p:spTree>
    <p:extLst>
      <p:ext uri="{BB962C8B-B14F-4D97-AF65-F5344CB8AC3E}">
        <p14:creationId xmlns:p14="http://schemas.microsoft.com/office/powerpoint/2010/main" val="2124705860"/>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BCB237-4B71-42AB-831B-953B5EC96F88}" type="datetimeFigureOut">
              <a:rPr lang="fr-FR" smtClean="0"/>
              <a:t>03/04/2015</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59B35-178C-4361-9E1A-EE7126951A92}" type="slidenum">
              <a:rPr lang="fr-FR" smtClean="0"/>
              <a:t>‹N°›</a:t>
            </a:fld>
            <a:endParaRPr lang="fr-FR" dirty="0"/>
          </a:p>
        </p:txBody>
      </p:sp>
    </p:spTree>
    <p:extLst>
      <p:ext uri="{BB962C8B-B14F-4D97-AF65-F5344CB8AC3E}">
        <p14:creationId xmlns:p14="http://schemas.microsoft.com/office/powerpoint/2010/main" val="2944226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15298"/>
            <a:ext cx="7772400" cy="1470025"/>
          </a:xfrm>
        </p:spPr>
        <p:txBody>
          <a:bodyPr/>
          <a:lstStyle/>
          <a:p>
            <a:r>
              <a:rPr lang="fr-FR" dirty="0" smtClean="0">
                <a:sym typeface="Wingdings" panose="05000000000000000000" pitchFamily="2" charset="2"/>
              </a:rPr>
              <a:t></a:t>
            </a:r>
            <a:r>
              <a:rPr lang="fr-FR" dirty="0" smtClean="0"/>
              <a:t>Les engins </a:t>
            </a:r>
            <a:r>
              <a:rPr lang="fr-FR" dirty="0" err="1" smtClean="0"/>
              <a:t>tp</a:t>
            </a:r>
            <a:r>
              <a:rPr lang="fr-FR" dirty="0" smtClean="0">
                <a:sym typeface="Wingdings" panose="05000000000000000000" pitchFamily="2" charset="2"/>
              </a:rPr>
              <a:t></a:t>
            </a:r>
            <a:endParaRPr lang="fr-FR" dirty="0"/>
          </a:p>
        </p:txBody>
      </p:sp>
      <p:sp>
        <p:nvSpPr>
          <p:cNvPr id="3" name="Sous-titre 2"/>
          <p:cNvSpPr>
            <a:spLocks noGrp="1"/>
          </p:cNvSpPr>
          <p:nvPr>
            <p:ph type="subTitle" idx="1"/>
          </p:nvPr>
        </p:nvSpPr>
        <p:spPr>
          <a:xfrm>
            <a:off x="1619672" y="980728"/>
            <a:ext cx="6400800" cy="576064"/>
          </a:xfrm>
        </p:spPr>
        <p:txBody>
          <a:bodyPr>
            <a:normAutofit lnSpcReduction="10000"/>
          </a:bodyPr>
          <a:lstStyle/>
          <a:p>
            <a:r>
              <a:rPr lang="fr-FR" dirty="0" smtClean="0">
                <a:sym typeface="Wingdings" panose="05000000000000000000" pitchFamily="2" charset="2"/>
              </a:rPr>
              <a:t></a:t>
            </a:r>
            <a:r>
              <a:rPr lang="fr-FR" dirty="0" smtClean="0"/>
              <a:t>Antoine</a:t>
            </a:r>
            <a:r>
              <a:rPr lang="fr-FR" dirty="0" smtClean="0">
                <a:sym typeface="Wingdings" panose="05000000000000000000" pitchFamily="2" charset="2"/>
              </a:rPr>
              <a:t></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628800"/>
            <a:ext cx="8784976" cy="5229200"/>
          </a:xfrm>
          <a:prstGeom prst="rect">
            <a:avLst/>
          </a:prstGeom>
        </p:spPr>
      </p:pic>
    </p:spTree>
    <p:extLst>
      <p:ext uri="{BB962C8B-B14F-4D97-AF65-F5344CB8AC3E}">
        <p14:creationId xmlns:p14="http://schemas.microsoft.com/office/powerpoint/2010/main" val="4158554579"/>
      </p:ext>
    </p:extLst>
  </p:cSld>
  <p:clrMapOvr>
    <a:masterClrMapping/>
  </p:clrMapOvr>
  <p:transition spd="slow" advTm="4000">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1"/>
            <a:ext cx="9144000" cy="6855858"/>
          </a:xfrm>
          <a:prstGeom prst="rect">
            <a:avLst/>
          </a:prstGeom>
        </p:spPr>
      </p:pic>
    </p:spTree>
    <p:extLst>
      <p:ext uri="{BB962C8B-B14F-4D97-AF65-F5344CB8AC3E}">
        <p14:creationId xmlns:p14="http://schemas.microsoft.com/office/powerpoint/2010/main" val="2490914698"/>
      </p:ext>
    </p:extLst>
  </p:cSld>
  <p:clrMapOvr>
    <a:masterClrMapping/>
  </p:clrMapOvr>
  <p:transition spd="slow" advTm="4000">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8964488" cy="665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006878"/>
      </p:ext>
    </p:extLst>
  </p:cSld>
  <p:clrMapOvr>
    <a:masterClrMapping/>
  </p:clrMapOvr>
  <mc:AlternateContent xmlns:mc="http://schemas.openxmlformats.org/markup-compatibility/2006" xmlns:p14="http://schemas.microsoft.com/office/powerpoint/2010/main">
    <mc:Choice Requires="p14">
      <p:transition spd="slow" p14:dur="1500" advTm="4000">
        <p:split orient="vert"/>
      </p:transition>
    </mc:Choice>
    <mc:Fallback xmlns="">
      <p:transition spd="slow" advTm="4000">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632"/>
            <a:ext cx="8964488" cy="6552728"/>
          </a:xfrm>
          <a:prstGeom prst="rect">
            <a:avLst/>
          </a:prstGeom>
        </p:spPr>
      </p:pic>
    </p:spTree>
    <p:extLst>
      <p:ext uri="{BB962C8B-B14F-4D97-AF65-F5344CB8AC3E}">
        <p14:creationId xmlns:p14="http://schemas.microsoft.com/office/powerpoint/2010/main" val="251591567"/>
      </p:ext>
    </p:extLst>
  </p:cSld>
  <p:clrMapOvr>
    <a:masterClrMapping/>
  </p:clrMapOvr>
  <p:transition spd="slow" advTm="400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52520" cy="6525344"/>
          </a:xfrm>
          <a:prstGeom prst="rect">
            <a:avLst/>
          </a:prstGeom>
        </p:spPr>
      </p:pic>
    </p:spTree>
    <p:extLst>
      <p:ext uri="{BB962C8B-B14F-4D97-AF65-F5344CB8AC3E}">
        <p14:creationId xmlns:p14="http://schemas.microsoft.com/office/powerpoint/2010/main" val="3404161910"/>
      </p:ext>
    </p:extLst>
  </p:cSld>
  <p:clrMapOvr>
    <a:masterClrMapping/>
  </p:clrMapOvr>
  <p:transition spd="slow" advTm="4000">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76" y="0"/>
            <a:ext cx="9756576" cy="6858000"/>
          </a:xfrm>
          <a:prstGeom prst="rect">
            <a:avLst/>
          </a:prstGeom>
        </p:spPr>
      </p:pic>
    </p:spTree>
    <p:extLst>
      <p:ext uri="{BB962C8B-B14F-4D97-AF65-F5344CB8AC3E}">
        <p14:creationId xmlns:p14="http://schemas.microsoft.com/office/powerpoint/2010/main" val="2234001592"/>
      </p:ext>
    </p:extLst>
  </p:cSld>
  <p:clrMapOvr>
    <a:masterClrMapping/>
  </p:clrMapOvr>
  <p:transition spd="slow" advTm="4000">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4478"/>
            <a:ext cx="9252520" cy="68140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876007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6651"/>
            <a:ext cx="9396537" cy="6858000"/>
          </a:xfrm>
          <a:prstGeom prst="rect">
            <a:avLst/>
          </a:prstGeom>
        </p:spPr>
      </p:pic>
    </p:spTree>
    <p:extLst>
      <p:ext uri="{BB962C8B-B14F-4D97-AF65-F5344CB8AC3E}">
        <p14:creationId xmlns:p14="http://schemas.microsoft.com/office/powerpoint/2010/main" val="22235333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0"/>
            <a:ext cx="9036496" cy="6858000"/>
          </a:xfrm>
          <a:prstGeom prst="rect">
            <a:avLst/>
          </a:prstGeom>
        </p:spPr>
      </p:pic>
    </p:spTree>
    <p:extLst>
      <p:ext uri="{BB962C8B-B14F-4D97-AF65-F5344CB8AC3E}">
        <p14:creationId xmlns:p14="http://schemas.microsoft.com/office/powerpoint/2010/main" val="373483320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13376"/>
          </a:xfrm>
          <a:prstGeom prst="rect">
            <a:avLst/>
          </a:prstGeom>
        </p:spPr>
      </p:pic>
    </p:spTree>
    <p:extLst>
      <p:ext uri="{BB962C8B-B14F-4D97-AF65-F5344CB8AC3E}">
        <p14:creationId xmlns:p14="http://schemas.microsoft.com/office/powerpoint/2010/main" val="370751173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845390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30883" y="1916832"/>
            <a:ext cx="6840760" cy="2585323"/>
          </a:xfrm>
          <a:prstGeom prst="rect">
            <a:avLst/>
          </a:prstGeom>
          <a:noFill/>
        </p:spPr>
        <p:txBody>
          <a:bodyPr wrap="square" rtlCol="0">
            <a:spAutoFit/>
          </a:bodyPr>
          <a:lstStyle/>
          <a:p>
            <a:pPr algn="ctr"/>
            <a:r>
              <a:rPr lang="fr-FR" dirty="0" err="1" smtClean="0">
                <a:solidFill>
                  <a:schemeClr val="accent5">
                    <a:lumMod val="75000"/>
                  </a:schemeClr>
                </a:solidFill>
                <a:latin typeface="+mj-lt"/>
              </a:rPr>
              <a:t>Catellrpiar</a:t>
            </a:r>
            <a:r>
              <a:rPr lang="fr-FR" dirty="0" smtClean="0">
                <a:solidFill>
                  <a:schemeClr val="accent5">
                    <a:lumMod val="75000"/>
                  </a:schemeClr>
                </a:solidFill>
                <a:latin typeface="+mj-lt"/>
              </a:rPr>
              <a:t> est un groupe industriel américain, fabriquant des machine dans les domaines de la construction, des mines et de la forêt. Ce manufacturier fabrique des chargeuses sur pneus, des pelles hydrauliques, des moteurs diesel ainsi que des générateurs.</a:t>
            </a:r>
          </a:p>
          <a:p>
            <a:pPr algn="ctr"/>
            <a:endParaRPr lang="fr-FR" dirty="0" smtClean="0">
              <a:solidFill>
                <a:schemeClr val="accent5">
                  <a:lumMod val="75000"/>
                </a:schemeClr>
              </a:solidFill>
              <a:latin typeface="+mj-lt"/>
            </a:endParaRPr>
          </a:p>
          <a:p>
            <a:pPr algn="ctr"/>
            <a:r>
              <a:rPr lang="fr-FR" dirty="0" smtClean="0">
                <a:solidFill>
                  <a:schemeClr val="accent5">
                    <a:lumMod val="75000"/>
                  </a:schemeClr>
                </a:solidFill>
                <a:latin typeface="+mj-lt"/>
              </a:rPr>
              <a:t>La marque est aussi connue par ses produits dérivés, notamment des chaussures, des sacs et des vêtements. Caterpillar est selon le Forbes Global 2000, la cent vingt-deuxième entreprise mondiale</a:t>
            </a:r>
            <a:r>
              <a:rPr lang="fr-FR" dirty="0" smtClean="0">
                <a:solidFill>
                  <a:schemeClr val="accent5">
                    <a:lumMod val="75000"/>
                  </a:schemeClr>
                </a:solidFill>
                <a:latin typeface="+mj-lt"/>
                <a:sym typeface="Wingdings" panose="05000000000000000000" pitchFamily="2" charset="2"/>
              </a:rPr>
              <a:t>:</a:t>
            </a:r>
            <a:endParaRPr lang="fr-FR" dirty="0">
              <a:solidFill>
                <a:schemeClr val="accent5">
                  <a:lumMod val="75000"/>
                </a:schemeClr>
              </a:solidFill>
              <a:latin typeface="+mj-lt"/>
            </a:endParaRPr>
          </a:p>
        </p:txBody>
      </p:sp>
    </p:spTree>
    <p:extLst>
      <p:ext uri="{BB962C8B-B14F-4D97-AF65-F5344CB8AC3E}">
        <p14:creationId xmlns:p14="http://schemas.microsoft.com/office/powerpoint/2010/main" val="2493570713"/>
      </p:ext>
    </p:extLst>
  </p:cSld>
  <p:clrMapOvr>
    <a:masterClrMapping/>
  </p:clrMapOvr>
  <mc:AlternateContent xmlns:mc="http://schemas.openxmlformats.org/markup-compatibility/2006" xmlns:p14="http://schemas.microsoft.com/office/powerpoint/2010/main">
    <mc:Choice Requires="p14">
      <p:transition spd="slow" p14:dur="4000" advTm="4000">
        <p14:vortex dir="r"/>
      </p:transition>
    </mc:Choice>
    <mc:Fallback xmlns="">
      <p:transition spd="slow" advTm="4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80512" cy="68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12927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077230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288986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0988"/>
            <a:ext cx="9144000" cy="6669359"/>
          </a:xfrm>
          <a:prstGeom prst="rect">
            <a:avLst/>
          </a:prstGeom>
        </p:spPr>
      </p:pic>
    </p:spTree>
    <p:extLst>
      <p:ext uri="{BB962C8B-B14F-4D97-AF65-F5344CB8AC3E}">
        <p14:creationId xmlns:p14="http://schemas.microsoft.com/office/powerpoint/2010/main" val="12251914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0"/>
            <a:ext cx="9180512" cy="6858000"/>
          </a:xfrm>
          <a:prstGeom prst="rect">
            <a:avLst/>
          </a:prstGeom>
        </p:spPr>
      </p:pic>
    </p:spTree>
    <p:extLst>
      <p:ext uri="{BB962C8B-B14F-4D97-AF65-F5344CB8AC3E}">
        <p14:creationId xmlns:p14="http://schemas.microsoft.com/office/powerpoint/2010/main" val="373146819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2520" cy="681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94763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133052"/>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69360"/>
          </a:xfrm>
          <a:prstGeom prst="rect">
            <a:avLst/>
          </a:prstGeom>
        </p:spPr>
      </p:pic>
    </p:spTree>
    <p:extLst>
      <p:ext uri="{BB962C8B-B14F-4D97-AF65-F5344CB8AC3E}">
        <p14:creationId xmlns:p14="http://schemas.microsoft.com/office/powerpoint/2010/main" val="20434291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0"/>
            <a:ext cx="9145016" cy="6858000"/>
          </a:xfrm>
          <a:prstGeom prst="rect">
            <a:avLst/>
          </a:prstGeom>
        </p:spPr>
      </p:pic>
    </p:spTree>
    <p:extLst>
      <p:ext uri="{BB962C8B-B14F-4D97-AF65-F5344CB8AC3E}">
        <p14:creationId xmlns:p14="http://schemas.microsoft.com/office/powerpoint/2010/main" val="652565089"/>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196752"/>
            <a:ext cx="5472608" cy="3286348"/>
          </a:xfrm>
          <a:prstGeom prst="rect">
            <a:avLst/>
          </a:prstGeom>
          <a:ln>
            <a:noFill/>
          </a:ln>
          <a:effectLst>
            <a:softEdge rad="112500"/>
          </a:effectLst>
        </p:spPr>
      </p:pic>
      <p:sp>
        <p:nvSpPr>
          <p:cNvPr id="3" name="ZoneTexte 2"/>
          <p:cNvSpPr txBox="1"/>
          <p:nvPr/>
        </p:nvSpPr>
        <p:spPr>
          <a:xfrm>
            <a:off x="1893172" y="5013176"/>
            <a:ext cx="5328592" cy="400110"/>
          </a:xfrm>
          <a:prstGeom prst="rect">
            <a:avLst/>
          </a:prstGeom>
          <a:noFill/>
        </p:spPr>
        <p:txBody>
          <a:bodyPr wrap="square" rtlCol="0">
            <a:spAutoFit/>
          </a:bodyPr>
          <a:lstStyle/>
          <a:p>
            <a:r>
              <a:rPr lang="fr-FR" sz="2000" dirty="0" smtClean="0"/>
              <a:t>Merci</a:t>
            </a:r>
            <a:r>
              <a:rPr lang="fr-FR" dirty="0" smtClean="0"/>
              <a:t>  de  votre attention:</a:t>
            </a:r>
            <a:endParaRPr lang="fr-FR" dirty="0"/>
          </a:p>
        </p:txBody>
      </p:sp>
      <p:sp>
        <p:nvSpPr>
          <p:cNvPr id="5" name="ZoneTexte 4"/>
          <p:cNvSpPr txBox="1"/>
          <p:nvPr/>
        </p:nvSpPr>
        <p:spPr>
          <a:xfrm>
            <a:off x="2051720" y="5382508"/>
            <a:ext cx="3528392" cy="1446550"/>
          </a:xfrm>
          <a:prstGeom prst="rect">
            <a:avLst/>
          </a:prstGeom>
          <a:noFill/>
        </p:spPr>
        <p:txBody>
          <a:bodyPr wrap="square" rtlCol="0">
            <a:spAutoFit/>
          </a:bodyPr>
          <a:lstStyle/>
          <a:p>
            <a:r>
              <a:rPr lang="fr-FR" sz="8800" dirty="0" smtClean="0"/>
              <a:t>fin</a:t>
            </a:r>
            <a:endParaRPr lang="fr-FR" sz="8800" dirty="0"/>
          </a:p>
        </p:txBody>
      </p:sp>
    </p:spTree>
    <p:extLst>
      <p:ext uri="{BB962C8B-B14F-4D97-AF65-F5344CB8AC3E}">
        <p14:creationId xmlns:p14="http://schemas.microsoft.com/office/powerpoint/2010/main" val="416726070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66891956"/>
      </p:ext>
    </p:extLst>
  </p:cSld>
  <p:clrMapOvr>
    <a:masterClrMapping/>
  </p:clrMapOvr>
  <mc:AlternateContent xmlns:mc="http://schemas.openxmlformats.org/markup-compatibility/2006" xmlns:p14="http://schemas.microsoft.com/office/powerpoint/2010/main">
    <mc:Choice Requires="p14">
      <p:transition spd="slow" p14:dur="3900" advTm="4000">
        <p14:glitter pattern="hexagon"/>
      </p:transition>
    </mc:Choice>
    <mc:Fallback xmlns="">
      <p:transition spd="slow" advTm="4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855" y="0"/>
            <a:ext cx="12437536" cy="7029400"/>
          </a:xfrm>
          <a:prstGeom prst="rect">
            <a:avLst/>
          </a:prstGeom>
        </p:spPr>
      </p:pic>
    </p:spTree>
    <p:extLst>
      <p:ext uri="{BB962C8B-B14F-4D97-AF65-F5344CB8AC3E}">
        <p14:creationId xmlns:p14="http://schemas.microsoft.com/office/powerpoint/2010/main" val="4057274328"/>
      </p:ext>
    </p:extLst>
  </p:cSld>
  <p:clrMapOvr>
    <a:masterClrMapping/>
  </p:clrMapOvr>
  <mc:AlternateContent xmlns:mc="http://schemas.openxmlformats.org/markup-compatibility/2006" xmlns:p14="http://schemas.microsoft.com/office/powerpoint/2010/main">
    <mc:Choice Requires="p14">
      <p:transition spd="slow" p14:dur="4400" advTm="4000">
        <p14:honeycomb/>
      </p:transition>
    </mc:Choice>
    <mc:Fallback xmlns="">
      <p:transition spd="slow" advTm="4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74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543496"/>
      </p:ext>
    </p:extLst>
  </p:cSld>
  <p:clrMapOvr>
    <a:masterClrMapping/>
  </p:clrMapOvr>
  <mc:AlternateContent xmlns:mc="http://schemas.openxmlformats.org/markup-compatibility/2006" xmlns:p14="http://schemas.microsoft.com/office/powerpoint/2010/main">
    <mc:Choice Requires="p14">
      <p:transition spd="slow" p14:dur="3000" advTm="4000">
        <p14:shred/>
      </p:transition>
    </mc:Choice>
    <mc:Fallback xmlns="">
      <p:transition spd="slow" advTm="4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009211"/>
      </p:ext>
    </p:extLst>
  </p:cSld>
  <p:clrMapOvr>
    <a:masterClrMapping/>
  </p:clrMapOvr>
  <mc:AlternateContent xmlns:mc="http://schemas.openxmlformats.org/markup-compatibility/2006" xmlns:p14="http://schemas.microsoft.com/office/powerpoint/2010/main">
    <mc:Choice Requires="p14">
      <p:transition spd="slow" p14:dur="1400" advTm="4000">
        <p14:ripple/>
      </p:transition>
    </mc:Choice>
    <mc:Fallback xmlns="">
      <p:transition spd="slow" advTm="4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06" y="188640"/>
            <a:ext cx="9184506" cy="6552728"/>
          </a:xfrm>
          <a:prstGeom prst="rect">
            <a:avLst/>
          </a:prstGeom>
        </p:spPr>
      </p:pic>
    </p:spTree>
    <p:extLst>
      <p:ext uri="{BB962C8B-B14F-4D97-AF65-F5344CB8AC3E}">
        <p14:creationId xmlns:p14="http://schemas.microsoft.com/office/powerpoint/2010/main" val="3900179581"/>
      </p:ext>
    </p:extLst>
  </p:cSld>
  <p:clrMapOvr>
    <a:masterClrMapping/>
  </p:clrMapOvr>
  <mc:AlternateContent xmlns:mc="http://schemas.openxmlformats.org/markup-compatibility/2006" xmlns:p14="http://schemas.microsoft.com/office/powerpoint/2010/main">
    <mc:Choice Requires="p14">
      <p:transition spd="slow" p14:dur="1200" advTm="4000">
        <p:dissolve/>
      </p:transition>
    </mc:Choice>
    <mc:Fallback xmlns="">
      <p:transition spd="slow" advTm="4000">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5"/>
            <a:ext cx="9143999"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863161"/>
      </p:ext>
    </p:extLst>
  </p:cSld>
  <p:clrMapOvr>
    <a:masterClrMapping/>
  </p:clrMapOvr>
  <mc:AlternateContent xmlns:mc="http://schemas.openxmlformats.org/markup-compatibility/2006" xmlns:p14="http://schemas.microsoft.com/office/powerpoint/2010/main">
    <mc:Choice Requires="p14">
      <p:transition spd="slow" p14:dur="3400" advTm="4000">
        <p14:reveal/>
      </p:transition>
    </mc:Choice>
    <mc:Fallback xmlns="">
      <p:transition spd="slow" advTm="4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4623823"/>
      </p:ext>
    </p:extLst>
  </p:cSld>
  <p:clrMapOvr>
    <a:masterClrMapping/>
  </p:clrMapOvr>
  <mc:AlternateContent xmlns:mc="http://schemas.openxmlformats.org/markup-compatibility/2006" xmlns:p14="http://schemas.microsoft.com/office/powerpoint/2010/main">
    <mc:Choice Requires="p14">
      <p:transition spd="slow" advTm="4000">
        <p14:flash/>
      </p:transition>
    </mc:Choice>
    <mc:Fallback xmlns="">
      <p:transition spd="slow" advTm="4000">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94</Words>
  <Application>Microsoft Office PowerPoint</Application>
  <PresentationFormat>Affichage à l'écran (4:3)</PresentationFormat>
  <Paragraphs>8</Paragraphs>
  <Slides>29</Slides>
  <Notes>1</Notes>
  <HiddenSlides>0</HiddenSlides>
  <MMClips>0</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Thème Office</vt:lpstr>
      <vt:lpstr>Les engins tp</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engin tp</dc:title>
  <dc:creator>esat</dc:creator>
  <cp:lastModifiedBy>esat</cp:lastModifiedBy>
  <cp:revision>20</cp:revision>
  <dcterms:created xsi:type="dcterms:W3CDTF">2015-02-27T15:01:12Z</dcterms:created>
  <dcterms:modified xsi:type="dcterms:W3CDTF">2015-04-03T14:02:46Z</dcterms:modified>
</cp:coreProperties>
</file>