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24.jpeg" ContentType="image/jpeg"/>
  <Override PartName="/ppt/media/image23.jpeg" ContentType="image/jpeg"/>
  <Override PartName="/ppt/media/image21.jpeg" ContentType="image/jpeg"/>
  <Override PartName="/ppt/media/image20.jpeg" ContentType="image/jpeg"/>
  <Override PartName="/ppt/media/image19.png" ContentType="image/png"/>
  <Override PartName="/ppt/media/image18.jpeg" ContentType="image/jpeg"/>
  <Override PartName="/ppt/media/image3.png" ContentType="image/png"/>
  <Override PartName="/ppt/media/image17.jpeg" ContentType="image/jpeg"/>
  <Override PartName="/ppt/media/image16.jpeg" ContentType="image/jpeg"/>
  <Override PartName="/ppt/media/image12.jpeg" ContentType="image/jpeg"/>
  <Override PartName="/ppt/media/image9.jpeg" ContentType="image/jpeg"/>
  <Override PartName="/ppt/media/image11.jpeg" ContentType="image/jpeg"/>
  <Override PartName="/ppt/media/image5.png" ContentType="image/png"/>
  <Override PartName="/ppt/media/image10.jpeg" ContentType="image/jpeg"/>
  <Override PartName="/ppt/media/image15.jpeg" ContentType="image/jpeg"/>
  <Override PartName="/ppt/media/image14.jpeg" ContentType="image/jpeg"/>
  <Override PartName="/ppt/media/image8.png" ContentType="image/png"/>
  <Override PartName="/ppt/media/image26.jpeg" ContentType="image/jpeg"/>
  <Override PartName="/ppt/media/image7.png" ContentType="image/png"/>
  <Override PartName="/ppt/media/image6.png" ContentType="image/png"/>
  <Override PartName="/ppt/media/image22.jpeg" ContentType="image/jpeg"/>
  <Override PartName="/ppt/media/image4.png" ContentType="image/png"/>
  <Override PartName="/ppt/media/image13.jpeg" ContentType="image/jpeg"/>
  <Override PartName="/ppt/media/image25.png" ContentType="image/png"/>
  <Override PartName="/ppt/media/image2.png" ContentType="image/png"/>
  <Override PartName="/ppt/media/image1.png" ContentType="image/png"/>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29.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12.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44.xml.rels" ContentType="application/vnd.openxmlformats-package.relationships+xml"/>
  <Override PartName="/ppt/slideLayouts/_rels/slideLayout1.xml.rels" ContentType="application/vnd.openxmlformats-package.relationships+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8"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29"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1"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32"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33"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34"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6"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37"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38" name="" descr=""/>
          <p:cNvPicPr/>
          <p:nvPr/>
        </p:nvPicPr>
        <p:blipFill>
          <a:blip r:embed="rId2"/>
          <a:stretch/>
        </p:blipFill>
        <p:spPr>
          <a:xfrm>
            <a:off x="1735560" y="1599840"/>
            <a:ext cx="5671800" cy="4525560"/>
          </a:xfrm>
          <a:prstGeom prst="rect">
            <a:avLst/>
          </a:prstGeom>
          <a:ln>
            <a:noFill/>
          </a:ln>
        </p:spPr>
      </p:pic>
      <p:pic>
        <p:nvPicPr>
          <p:cNvPr id="39"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6"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8"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1"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5"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56"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57"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6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1"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3"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64"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5"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7"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68"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0"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7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72"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73"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5"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76"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77" name="" descr=""/>
          <p:cNvPicPr/>
          <p:nvPr/>
        </p:nvPicPr>
        <p:blipFill>
          <a:blip r:embed="rId2"/>
          <a:stretch/>
        </p:blipFill>
        <p:spPr>
          <a:xfrm>
            <a:off x="1735560" y="1599840"/>
            <a:ext cx="5671800" cy="4525560"/>
          </a:xfrm>
          <a:prstGeom prst="rect">
            <a:avLst/>
          </a:prstGeom>
          <a:ln>
            <a:noFill/>
          </a:ln>
        </p:spPr>
      </p:pic>
      <p:pic>
        <p:nvPicPr>
          <p:cNvPr id="78" name="" descr=""/>
          <p:cNvPicPr/>
          <p:nvPr/>
        </p:nvPicPr>
        <p:blipFill>
          <a:blip r:embed="rId3"/>
          <a:stretch/>
        </p:blipFill>
        <p:spPr>
          <a:xfrm>
            <a:off x="1735560" y="1599840"/>
            <a:ext cx="5671800" cy="45255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85"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87"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8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90"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4"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95"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96"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8"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99"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100"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02"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03"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104"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06"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107"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09"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1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111"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112"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14"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115"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116" name="" descr=""/>
          <p:cNvPicPr/>
          <p:nvPr/>
        </p:nvPicPr>
        <p:blipFill>
          <a:blip r:embed="rId2"/>
          <a:stretch/>
        </p:blipFill>
        <p:spPr>
          <a:xfrm>
            <a:off x="1735560" y="1599840"/>
            <a:ext cx="5671800" cy="4525560"/>
          </a:xfrm>
          <a:prstGeom prst="rect">
            <a:avLst/>
          </a:prstGeom>
          <a:ln>
            <a:noFill/>
          </a:ln>
        </p:spPr>
      </p:pic>
      <p:pic>
        <p:nvPicPr>
          <p:cNvPr id="117" name="" descr=""/>
          <p:cNvPicPr/>
          <p:nvPr/>
        </p:nvPicPr>
        <p:blipFill>
          <a:blip r:embed="rId3"/>
          <a:stretch/>
        </p:blipFill>
        <p:spPr>
          <a:xfrm>
            <a:off x="1735560" y="1599840"/>
            <a:ext cx="5671800" cy="452556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24"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26"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1"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12"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28"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129"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33"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34"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135"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37"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138"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139"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41"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42"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143"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45"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146"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48"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49"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150"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151"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53"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154"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155" name="" descr=""/>
          <p:cNvPicPr/>
          <p:nvPr/>
        </p:nvPicPr>
        <p:blipFill>
          <a:blip r:embed="rId2"/>
          <a:stretch/>
        </p:blipFill>
        <p:spPr>
          <a:xfrm>
            <a:off x="1735560" y="1599840"/>
            <a:ext cx="5671800" cy="4525560"/>
          </a:xfrm>
          <a:prstGeom prst="rect">
            <a:avLst/>
          </a:prstGeom>
          <a:ln>
            <a:noFill/>
          </a:ln>
        </p:spPr>
      </p:pic>
      <p:pic>
        <p:nvPicPr>
          <p:cNvPr id="156" name="" descr=""/>
          <p:cNvPicPr/>
          <p:nvPr/>
        </p:nvPicPr>
        <p:blipFill>
          <a:blip r:embed="rId3"/>
          <a:stretch/>
        </p:blipFill>
        <p:spPr>
          <a:xfrm>
            <a:off x="1735560" y="1599840"/>
            <a:ext cx="5671800" cy="452556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6"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7"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18"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2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2"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4"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25"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6"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fr-FR" sz="4400" strike="noStrike">
                <a:solidFill>
                  <a:srgbClr val="000000"/>
                </a:solidFill>
                <a:latin typeface="Calibri"/>
              </a:rPr>
              <a:t>Modifiez le style du titre</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fr-FR" sz="3200" strike="noStrike">
                <a:solidFill>
                  <a:srgbClr val="8b8b8b"/>
                </a:solidFill>
                <a:latin typeface="Calibri"/>
              </a:rPr>
              <a:t>Modifiez le style des sous-titres du masque</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fr-FR" sz="1200" strike="noStrike">
                <a:solidFill>
                  <a:srgbClr val="8b8b8b"/>
                </a:solidFill>
                <a:latin typeface="Calibri"/>
              </a:rPr>
              <a:t>11/04/2015</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0A7C051E-0A43-4985-84B4-649326A22F11}" type="slidenum">
              <a:rPr lang="fr-FR" sz="1200" strike="noStrike">
                <a:solidFill>
                  <a:srgbClr val="8b8b8b"/>
                </a:solidFill>
                <a:latin typeface="Calibri"/>
              </a:rPr>
              <a:t>&lt;numéro&gt;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Calibri"/>
              </a:rPr>
              <a:t>Cliquez pour éditer le format du plan de texte</a:t>
            </a:r>
            <a:endParaRPr/>
          </a:p>
          <a:p>
            <a:pPr lvl="1">
              <a:buSzPct val="75000"/>
              <a:buFont typeface="StarSymbol"/>
              <a:buChar char=""/>
            </a:pPr>
            <a:r>
              <a:rPr lang="fr-FR" sz="2400">
                <a:latin typeface="Calibri"/>
              </a:rPr>
              <a:t>Second niveau de plan</a:t>
            </a:r>
            <a:endParaRPr/>
          </a:p>
          <a:p>
            <a:pPr lvl="2">
              <a:buSzPct val="45000"/>
              <a:buFont typeface="StarSymbol"/>
              <a:buChar char=""/>
            </a:pPr>
            <a:r>
              <a:rPr lang="fr-FR" sz="2000">
                <a:latin typeface="Calibri"/>
              </a:rPr>
              <a:t>Troisième niveau de plan</a:t>
            </a:r>
            <a:endParaRPr/>
          </a:p>
          <a:p>
            <a:pPr lvl="3">
              <a:buSzPct val="75000"/>
              <a:buFont typeface="StarSymbol"/>
              <a:buChar char=""/>
            </a:pPr>
            <a:r>
              <a:rPr lang="fr-FR" sz="2000">
                <a:latin typeface="Calibri"/>
              </a:rPr>
              <a:t>Quatrième niveau de plan</a:t>
            </a:r>
            <a:endParaRPr/>
          </a:p>
          <a:p>
            <a:pPr lvl="4">
              <a:buSzPct val="45000"/>
              <a:buFont typeface="StarSymbol"/>
              <a:buChar char=""/>
            </a:pPr>
            <a:r>
              <a:rPr lang="fr-FR" sz="2000">
                <a:latin typeface="Calibri"/>
              </a:rPr>
              <a:t>Cinquième niveau de plan</a:t>
            </a:r>
            <a:endParaRPr/>
          </a:p>
          <a:p>
            <a:pPr lvl="5">
              <a:buSzPct val="45000"/>
              <a:buFont typeface="StarSymbol"/>
              <a:buChar char=""/>
            </a:pPr>
            <a:r>
              <a:rPr lang="fr-FR" sz="2000">
                <a:latin typeface="Calibri"/>
              </a:rPr>
              <a:t>Sixième niveau de plan</a:t>
            </a:r>
            <a:endParaRPr/>
          </a:p>
          <a:p>
            <a:pPr lvl="6">
              <a:buSzPct val="45000"/>
              <a:buFont typeface="StarSymbol"/>
              <a:buChar char=""/>
            </a:pPr>
            <a:r>
              <a:rPr lang="fr-FR" sz="2000">
                <a:latin typeface="Calibri"/>
              </a:rPr>
              <a:t>Septième niveau de plan</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fr-FR" sz="4400" strike="noStrike">
                <a:solidFill>
                  <a:srgbClr val="000000"/>
                </a:solidFill>
                <a:latin typeface="Calibri"/>
              </a:rPr>
              <a:t>Modifiez le style du titre</a:t>
            </a:r>
            <a:endParaRPr/>
          </a:p>
        </p:txBody>
      </p:sp>
      <p:sp>
        <p:nvSpPr>
          <p:cNvPr id="41"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fr-FR" sz="3200" strike="noStrike">
                <a:solidFill>
                  <a:srgbClr val="000000"/>
                </a:solidFill>
                <a:latin typeface="Calibri"/>
              </a:rPr>
              <a:t>Cliquez pour éditer le format du plan de texte</a:t>
            </a:r>
            <a:endParaRPr/>
          </a:p>
          <a:p>
            <a:pPr lvl="1">
              <a:buSzPct val="75000"/>
              <a:buFont typeface="StarSymbol"/>
              <a:buChar char=""/>
            </a:pPr>
            <a:r>
              <a:rPr lang="fr-FR" sz="3200" strike="noStrike">
                <a:solidFill>
                  <a:srgbClr val="000000"/>
                </a:solidFill>
                <a:latin typeface="Calibri"/>
              </a:rPr>
              <a:t>Second niveau de plan</a:t>
            </a:r>
            <a:endParaRPr/>
          </a:p>
          <a:p>
            <a:pPr lvl="2">
              <a:buSzPct val="45000"/>
              <a:buFont typeface="StarSymbol"/>
              <a:buChar char=""/>
            </a:pPr>
            <a:r>
              <a:rPr lang="fr-FR" sz="3200" strike="noStrike">
                <a:solidFill>
                  <a:srgbClr val="000000"/>
                </a:solidFill>
                <a:latin typeface="Calibri"/>
              </a:rPr>
              <a:t>Troisième niveau de plan</a:t>
            </a:r>
            <a:endParaRPr/>
          </a:p>
          <a:p>
            <a:pPr lvl="3">
              <a:buSzPct val="75000"/>
              <a:buFont typeface="StarSymbol"/>
              <a:buChar char=""/>
            </a:pPr>
            <a:r>
              <a:rPr lang="fr-FR" sz="3200" strike="noStrike">
                <a:solidFill>
                  <a:srgbClr val="000000"/>
                </a:solidFill>
                <a:latin typeface="Calibri"/>
              </a:rPr>
              <a:t>Quatrième niveau de plan</a:t>
            </a:r>
            <a:endParaRPr/>
          </a:p>
          <a:p>
            <a:pPr lvl="4">
              <a:buSzPct val="45000"/>
              <a:buFont typeface="StarSymbol"/>
              <a:buChar char=""/>
            </a:pPr>
            <a:r>
              <a:rPr lang="fr-FR" sz="3200" strike="noStrike">
                <a:solidFill>
                  <a:srgbClr val="000000"/>
                </a:solidFill>
                <a:latin typeface="Calibri"/>
              </a:rPr>
              <a:t>Cinquième niveau de plan</a:t>
            </a:r>
            <a:endParaRPr/>
          </a:p>
          <a:p>
            <a:pPr lvl="5">
              <a:buSzPct val="45000"/>
              <a:buFont typeface="StarSymbol"/>
              <a:buChar char=""/>
            </a:pPr>
            <a:r>
              <a:rPr lang="fr-FR" sz="3200" strike="noStrike">
                <a:solidFill>
                  <a:srgbClr val="000000"/>
                </a:solidFill>
                <a:latin typeface="Calibri"/>
              </a:rPr>
              <a:t>Sixième niveau de plan</a:t>
            </a:r>
            <a:endParaRPr/>
          </a:p>
          <a:p>
            <a:pPr>
              <a:lnSpc>
                <a:spcPct val="100000"/>
              </a:lnSpc>
              <a:buFont typeface="Arial"/>
              <a:buChar char="•"/>
            </a:pPr>
            <a:r>
              <a:rPr lang="fr-FR" sz="3200" strike="noStrike">
                <a:solidFill>
                  <a:srgbClr val="000000"/>
                </a:solidFill>
                <a:latin typeface="Calibri"/>
              </a:rPr>
              <a:t>Septième niveau de planModifiez les styles du texte du masque</a:t>
            </a:r>
            <a:endParaRPr/>
          </a:p>
          <a:p>
            <a:pPr lvl="1">
              <a:lnSpc>
                <a:spcPct val="100000"/>
              </a:lnSpc>
              <a:buFont typeface="Arial"/>
              <a:buChar char="–"/>
            </a:pPr>
            <a:r>
              <a:rPr lang="fr-FR" sz="2800" strike="noStrike">
                <a:solidFill>
                  <a:srgbClr val="000000"/>
                </a:solidFill>
                <a:latin typeface="Calibri"/>
              </a:rPr>
              <a:t>Deuxième niveau</a:t>
            </a:r>
            <a:endParaRPr/>
          </a:p>
          <a:p>
            <a:pPr lvl="2">
              <a:lnSpc>
                <a:spcPct val="100000"/>
              </a:lnSpc>
              <a:buFont typeface="Arial"/>
              <a:buChar char="•"/>
            </a:pPr>
            <a:r>
              <a:rPr lang="fr-FR" sz="2400" strike="noStrike">
                <a:solidFill>
                  <a:srgbClr val="000000"/>
                </a:solidFill>
                <a:latin typeface="Calibri"/>
              </a:rPr>
              <a:t>Troisième niveau</a:t>
            </a:r>
            <a:endParaRPr/>
          </a:p>
          <a:p>
            <a:pPr lvl="3">
              <a:lnSpc>
                <a:spcPct val="100000"/>
              </a:lnSpc>
              <a:buFont typeface="Arial"/>
              <a:buChar char="–"/>
            </a:pPr>
            <a:r>
              <a:rPr lang="fr-FR" sz="2000" strike="noStrike">
                <a:solidFill>
                  <a:srgbClr val="000000"/>
                </a:solidFill>
                <a:latin typeface="Calibri"/>
              </a:rPr>
              <a:t>Quatrième niveau</a:t>
            </a:r>
            <a:endParaRPr/>
          </a:p>
          <a:p>
            <a:pPr lvl="4">
              <a:lnSpc>
                <a:spcPct val="100000"/>
              </a:lnSpc>
              <a:buFont typeface="Arial"/>
              <a:buChar char="»"/>
            </a:pPr>
            <a:r>
              <a:rPr lang="fr-FR" sz="2000" strike="noStrike">
                <a:solidFill>
                  <a:srgbClr val="000000"/>
                </a:solidFill>
                <a:latin typeface="Calibri"/>
              </a:rPr>
              <a:t>Cinquième niveau</a:t>
            </a:r>
            <a:endParaRPr/>
          </a:p>
        </p:txBody>
      </p:sp>
      <p:sp>
        <p:nvSpPr>
          <p:cNvPr id="42" name="PlaceHolder 3"/>
          <p:cNvSpPr>
            <a:spLocks noGrp="1"/>
          </p:cNvSpPr>
          <p:nvPr>
            <p:ph type="dt"/>
          </p:nvPr>
        </p:nvSpPr>
        <p:spPr>
          <a:xfrm>
            <a:off x="457200" y="6356520"/>
            <a:ext cx="2133360" cy="364680"/>
          </a:xfrm>
          <a:prstGeom prst="rect">
            <a:avLst/>
          </a:prstGeom>
        </p:spPr>
        <p:txBody>
          <a:bodyPr anchor="ctr"/>
          <a:p>
            <a:pPr>
              <a:lnSpc>
                <a:spcPct val="100000"/>
              </a:lnSpc>
            </a:pPr>
            <a:r>
              <a:rPr lang="fr-FR" sz="1200" strike="noStrike">
                <a:solidFill>
                  <a:srgbClr val="8b8b8b"/>
                </a:solidFill>
                <a:latin typeface="Calibri"/>
              </a:rPr>
              <a:t>11/04/2015</a:t>
            </a:r>
            <a:endParaRPr/>
          </a:p>
        </p:txBody>
      </p:sp>
      <p:sp>
        <p:nvSpPr>
          <p:cNvPr id="43" name="PlaceHolder 4"/>
          <p:cNvSpPr>
            <a:spLocks noGrp="1"/>
          </p:cNvSpPr>
          <p:nvPr>
            <p:ph type="ftr"/>
          </p:nvPr>
        </p:nvSpPr>
        <p:spPr>
          <a:xfrm>
            <a:off x="3124080" y="6356520"/>
            <a:ext cx="2895120" cy="364680"/>
          </a:xfrm>
          <a:prstGeom prst="rect">
            <a:avLst/>
          </a:prstGeom>
        </p:spPr>
        <p:txBody>
          <a:bodyPr anchor="ctr"/>
          <a:p>
            <a:endParaRPr/>
          </a:p>
        </p:txBody>
      </p:sp>
      <p:sp>
        <p:nvSpPr>
          <p:cNvPr id="4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22DA88FC-4C8C-484B-A24B-A5078EC9AC3C}" type="slidenum">
              <a:rPr lang="fr-FR" sz="1200" strike="noStrike">
                <a:solidFill>
                  <a:srgbClr val="8b8b8b"/>
                </a:solidFill>
                <a:latin typeface="Calibri"/>
              </a:rPr>
              <a:t>&lt;numéro&gt;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dt"/>
          </p:nvPr>
        </p:nvSpPr>
        <p:spPr>
          <a:xfrm>
            <a:off x="457200" y="6356520"/>
            <a:ext cx="2133360" cy="364680"/>
          </a:xfrm>
          <a:prstGeom prst="rect">
            <a:avLst/>
          </a:prstGeom>
        </p:spPr>
        <p:txBody>
          <a:bodyPr anchor="ctr"/>
          <a:p>
            <a:pPr>
              <a:lnSpc>
                <a:spcPct val="100000"/>
              </a:lnSpc>
            </a:pPr>
            <a:r>
              <a:rPr lang="fr-FR" sz="1200" strike="noStrike">
                <a:solidFill>
                  <a:srgbClr val="8b8b8b"/>
                </a:solidFill>
                <a:latin typeface="Calibri"/>
              </a:rPr>
              <a:t>11/04/2015</a:t>
            </a:r>
            <a:endParaRPr/>
          </a:p>
        </p:txBody>
      </p:sp>
      <p:sp>
        <p:nvSpPr>
          <p:cNvPr id="80" name="PlaceHolder 2"/>
          <p:cNvSpPr>
            <a:spLocks noGrp="1"/>
          </p:cNvSpPr>
          <p:nvPr>
            <p:ph type="ftr"/>
          </p:nvPr>
        </p:nvSpPr>
        <p:spPr>
          <a:xfrm>
            <a:off x="3124080" y="6356520"/>
            <a:ext cx="2895120" cy="364680"/>
          </a:xfrm>
          <a:prstGeom prst="rect">
            <a:avLst/>
          </a:prstGeom>
        </p:spPr>
        <p:txBody>
          <a:bodyPr anchor="ctr"/>
          <a:p>
            <a:endParaRPr/>
          </a:p>
        </p:txBody>
      </p:sp>
      <p:sp>
        <p:nvSpPr>
          <p:cNvPr id="81" name="PlaceHolder 3"/>
          <p:cNvSpPr>
            <a:spLocks noGrp="1"/>
          </p:cNvSpPr>
          <p:nvPr>
            <p:ph type="sldNum"/>
          </p:nvPr>
        </p:nvSpPr>
        <p:spPr>
          <a:xfrm>
            <a:off x="6553080" y="6356520"/>
            <a:ext cx="2133360" cy="364680"/>
          </a:xfrm>
          <a:prstGeom prst="rect">
            <a:avLst/>
          </a:prstGeom>
        </p:spPr>
        <p:txBody>
          <a:bodyPr anchor="ctr"/>
          <a:p>
            <a:pPr algn="r">
              <a:lnSpc>
                <a:spcPct val="100000"/>
              </a:lnSpc>
            </a:pPr>
            <a:fld id="{D8B592FB-6B7B-4A70-A0EF-FADDA54C3ED2}" type="slidenum">
              <a:rPr lang="fr-FR" sz="1200" strike="noStrike">
                <a:solidFill>
                  <a:srgbClr val="8b8b8b"/>
                </a:solidFill>
                <a:latin typeface="Calibri"/>
              </a:rPr>
              <a:t>&lt;numéro&gt;</a:t>
            </a:fld>
            <a:endParaRPr/>
          </a:p>
        </p:txBody>
      </p:sp>
      <p:sp>
        <p:nvSpPr>
          <p:cNvPr id="82" name="PlaceHolder 4"/>
          <p:cNvSpPr>
            <a:spLocks noGrp="1"/>
          </p:cNvSpPr>
          <p:nvPr>
            <p:ph type="title"/>
          </p:nvPr>
        </p:nvSpPr>
        <p:spPr>
          <a:xfrm>
            <a:off x="457200" y="273600"/>
            <a:ext cx="8229240" cy="1144800"/>
          </a:xfrm>
          <a:prstGeom prst="rect">
            <a:avLst/>
          </a:prstGeom>
        </p:spPr>
        <p:txBody>
          <a:bodyPr lIns="0" rIns="0" tIns="0" bIns="0" anchor="ctr"/>
          <a:p>
            <a:r>
              <a:rPr lang="fr-FR">
                <a:latin typeface="Calibri"/>
              </a:rPr>
              <a:t>Cliquez pour éditer le format du texte-titre</a:t>
            </a:r>
            <a:endParaRPr/>
          </a:p>
        </p:txBody>
      </p:sp>
      <p:sp>
        <p:nvSpPr>
          <p:cNvPr id="83"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Calibri"/>
              </a:rPr>
              <a:t>Cliquez pour éditer le format du plan de texte</a:t>
            </a:r>
            <a:endParaRPr/>
          </a:p>
          <a:p>
            <a:pPr lvl="1">
              <a:buSzPct val="75000"/>
              <a:buFont typeface="StarSymbol"/>
              <a:buChar char=""/>
            </a:pPr>
            <a:r>
              <a:rPr lang="fr-FR" sz="2400">
                <a:latin typeface="Calibri"/>
              </a:rPr>
              <a:t>Second niveau de plan</a:t>
            </a:r>
            <a:endParaRPr/>
          </a:p>
          <a:p>
            <a:pPr lvl="2">
              <a:buSzPct val="45000"/>
              <a:buFont typeface="StarSymbol"/>
              <a:buChar char=""/>
            </a:pPr>
            <a:r>
              <a:rPr lang="fr-FR" sz="2000">
                <a:latin typeface="Calibri"/>
              </a:rPr>
              <a:t>Troisième niveau de plan</a:t>
            </a:r>
            <a:endParaRPr/>
          </a:p>
          <a:p>
            <a:pPr lvl="3">
              <a:buSzPct val="75000"/>
              <a:buFont typeface="StarSymbol"/>
              <a:buChar char=""/>
            </a:pPr>
            <a:r>
              <a:rPr lang="fr-FR" sz="2000">
                <a:latin typeface="Calibri"/>
              </a:rPr>
              <a:t>Quatrième niveau de plan</a:t>
            </a:r>
            <a:endParaRPr/>
          </a:p>
          <a:p>
            <a:pPr lvl="4">
              <a:buSzPct val="45000"/>
              <a:buFont typeface="StarSymbol"/>
              <a:buChar char=""/>
            </a:pPr>
            <a:r>
              <a:rPr lang="fr-FR" sz="2000">
                <a:latin typeface="Calibri"/>
              </a:rPr>
              <a:t>Cinquième niveau de plan</a:t>
            </a:r>
            <a:endParaRPr/>
          </a:p>
          <a:p>
            <a:pPr lvl="5">
              <a:buSzPct val="45000"/>
              <a:buFont typeface="StarSymbol"/>
              <a:buChar char=""/>
            </a:pPr>
            <a:r>
              <a:rPr lang="fr-FR" sz="2000">
                <a:latin typeface="Calibri"/>
              </a:rPr>
              <a:t>Sixième niveau de plan</a:t>
            </a:r>
            <a:endParaRPr/>
          </a:p>
          <a:p>
            <a:pPr lvl="6">
              <a:buSzPct val="45000"/>
              <a:buFont typeface="StarSymbol"/>
              <a:buChar char=""/>
            </a:pPr>
            <a:r>
              <a:rPr lang="fr-FR" sz="2000">
                <a:latin typeface="Calibri"/>
              </a:rPr>
              <a:t>Septième niveau de plan</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fr-FR" sz="4400" strike="noStrike">
                <a:solidFill>
                  <a:srgbClr val="000000"/>
                </a:solidFill>
                <a:latin typeface="Calibri"/>
              </a:rPr>
              <a:t>Modifiez le style du titre</a:t>
            </a:r>
            <a:endParaRPr/>
          </a:p>
        </p:txBody>
      </p:sp>
      <p:sp>
        <p:nvSpPr>
          <p:cNvPr id="119" name="PlaceHolder 2"/>
          <p:cNvSpPr>
            <a:spLocks noGrp="1"/>
          </p:cNvSpPr>
          <p:nvPr>
            <p:ph type="dt"/>
          </p:nvPr>
        </p:nvSpPr>
        <p:spPr>
          <a:xfrm>
            <a:off x="457200" y="6356520"/>
            <a:ext cx="2133360" cy="364680"/>
          </a:xfrm>
          <a:prstGeom prst="rect">
            <a:avLst/>
          </a:prstGeom>
        </p:spPr>
        <p:txBody>
          <a:bodyPr anchor="ctr"/>
          <a:p>
            <a:pPr>
              <a:lnSpc>
                <a:spcPct val="100000"/>
              </a:lnSpc>
            </a:pPr>
            <a:r>
              <a:rPr lang="fr-FR" sz="1200" strike="noStrike">
                <a:solidFill>
                  <a:srgbClr val="8b8b8b"/>
                </a:solidFill>
                <a:latin typeface="Calibri"/>
              </a:rPr>
              <a:t>11/04/2015</a:t>
            </a:r>
            <a:endParaRPr/>
          </a:p>
        </p:txBody>
      </p:sp>
      <p:sp>
        <p:nvSpPr>
          <p:cNvPr id="120" name="PlaceHolder 3"/>
          <p:cNvSpPr>
            <a:spLocks noGrp="1"/>
          </p:cNvSpPr>
          <p:nvPr>
            <p:ph type="ftr"/>
          </p:nvPr>
        </p:nvSpPr>
        <p:spPr>
          <a:xfrm>
            <a:off x="3124080" y="6356520"/>
            <a:ext cx="2895120" cy="364680"/>
          </a:xfrm>
          <a:prstGeom prst="rect">
            <a:avLst/>
          </a:prstGeom>
        </p:spPr>
        <p:txBody>
          <a:bodyPr anchor="ctr"/>
          <a:p>
            <a:endParaRPr/>
          </a:p>
        </p:txBody>
      </p:sp>
      <p:sp>
        <p:nvSpPr>
          <p:cNvPr id="121" name="PlaceHolder 4"/>
          <p:cNvSpPr>
            <a:spLocks noGrp="1"/>
          </p:cNvSpPr>
          <p:nvPr>
            <p:ph type="sldNum"/>
          </p:nvPr>
        </p:nvSpPr>
        <p:spPr>
          <a:xfrm>
            <a:off x="6553080" y="6356520"/>
            <a:ext cx="2133360" cy="364680"/>
          </a:xfrm>
          <a:prstGeom prst="rect">
            <a:avLst/>
          </a:prstGeom>
        </p:spPr>
        <p:txBody>
          <a:bodyPr anchor="ctr"/>
          <a:p>
            <a:pPr algn="r">
              <a:lnSpc>
                <a:spcPct val="100000"/>
              </a:lnSpc>
            </a:pPr>
            <a:fld id="{C2C3C368-5538-4A40-8275-E2789E572815}" type="slidenum">
              <a:rPr lang="fr-FR" sz="1200" strike="noStrike">
                <a:solidFill>
                  <a:srgbClr val="8b8b8b"/>
                </a:solidFill>
                <a:latin typeface="Calibri"/>
              </a:rPr>
              <a:t>&lt;numéro&gt;</a:t>
            </a:fld>
            <a:endParaRPr/>
          </a:p>
        </p:txBody>
      </p:sp>
      <p:sp>
        <p:nvSpPr>
          <p:cNvPr id="122"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Calibri"/>
              </a:rPr>
              <a:t>Cliquez pour éditer le format du plan de texte</a:t>
            </a:r>
            <a:endParaRPr/>
          </a:p>
          <a:p>
            <a:pPr lvl="1">
              <a:buSzPct val="75000"/>
              <a:buFont typeface="StarSymbol"/>
              <a:buChar char=""/>
            </a:pPr>
            <a:r>
              <a:rPr lang="fr-FR" sz="2400">
                <a:latin typeface="Calibri"/>
              </a:rPr>
              <a:t>Second niveau de plan</a:t>
            </a:r>
            <a:endParaRPr/>
          </a:p>
          <a:p>
            <a:pPr lvl="2">
              <a:buSzPct val="45000"/>
              <a:buFont typeface="StarSymbol"/>
              <a:buChar char=""/>
            </a:pPr>
            <a:r>
              <a:rPr lang="fr-FR" sz="2000">
                <a:latin typeface="Calibri"/>
              </a:rPr>
              <a:t>Troisième niveau de plan</a:t>
            </a:r>
            <a:endParaRPr/>
          </a:p>
          <a:p>
            <a:pPr lvl="3">
              <a:buSzPct val="75000"/>
              <a:buFont typeface="StarSymbol"/>
              <a:buChar char=""/>
            </a:pPr>
            <a:r>
              <a:rPr lang="fr-FR" sz="2000">
                <a:latin typeface="Calibri"/>
              </a:rPr>
              <a:t>Quatrième niveau de plan</a:t>
            </a:r>
            <a:endParaRPr/>
          </a:p>
          <a:p>
            <a:pPr lvl="4">
              <a:buSzPct val="45000"/>
              <a:buFont typeface="StarSymbol"/>
              <a:buChar char=""/>
            </a:pPr>
            <a:r>
              <a:rPr lang="fr-FR" sz="2000">
                <a:latin typeface="Calibri"/>
              </a:rPr>
              <a:t>Cinquième niveau de plan</a:t>
            </a:r>
            <a:endParaRPr/>
          </a:p>
          <a:p>
            <a:pPr lvl="5">
              <a:buSzPct val="45000"/>
              <a:buFont typeface="StarSymbol"/>
              <a:buChar char=""/>
            </a:pPr>
            <a:r>
              <a:rPr lang="fr-FR" sz="2000">
                <a:latin typeface="Calibri"/>
              </a:rPr>
              <a:t>Sixième niveau de plan</a:t>
            </a:r>
            <a:endParaRPr/>
          </a:p>
          <a:p>
            <a:pPr lvl="6">
              <a:buSzPct val="45000"/>
              <a:buFont typeface="StarSymbol"/>
              <a:buChar char=""/>
            </a:pPr>
            <a:r>
              <a:rPr lang="fr-FR" sz="2000">
                <a:latin typeface="Calibri"/>
              </a:rPr>
              <a:t>Septième niveau de plan</a:t>
            </a:r>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41.xml"/>
</Relationships>
</file>

<file path=ppt/slides/_rels/slide12.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41.xml"/>
</Relationships>
</file>

<file path=ppt/slides/_rels/slide1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41.xml"/>
</Relationships>
</file>

<file path=ppt/slides/_rels/slide1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41.xml"/>
</Relationships>
</file>

<file path=ppt/slides/_rels/slide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TextShape 1"/>
          <p:cNvSpPr txBox="1"/>
          <p:nvPr/>
        </p:nvSpPr>
        <p:spPr>
          <a:xfrm>
            <a:off x="685800" y="2130480"/>
            <a:ext cx="7772040" cy="1469520"/>
          </a:xfrm>
          <a:prstGeom prst="rect">
            <a:avLst/>
          </a:prstGeom>
          <a:noFill/>
          <a:ln>
            <a:noFill/>
          </a:ln>
        </p:spPr>
        <p:txBody>
          <a:bodyPr anchor="ctr"/>
          <a:p>
            <a:pPr algn="ctr">
              <a:lnSpc>
                <a:spcPct val="100000"/>
              </a:lnSpc>
            </a:pPr>
            <a:r>
              <a:rPr lang="fr-FR" sz="6600" strike="noStrike">
                <a:solidFill>
                  <a:srgbClr val="000000"/>
                </a:solidFill>
                <a:latin typeface="Calibri"/>
              </a:rPr>
              <a:t>League of  legende</a:t>
            </a:r>
            <a:r>
              <a:rPr lang="fr-FR" sz="4400" strike="noStrike">
                <a:solidFill>
                  <a:srgbClr val="000000"/>
                </a:solidFill>
                <a:latin typeface="Calibri"/>
              </a:rPr>
              <a:t>
</a:t>
            </a:r>
            <a:r>
              <a:rPr lang="fr-FR" sz="4400" strike="noStrike">
                <a:solidFill>
                  <a:srgbClr val="000000"/>
                </a:solidFill>
                <a:latin typeface="Calibri"/>
              </a:rPr>
              <a:t>trop bien</a:t>
            </a:r>
            <a:r>
              <a:rPr lang="fr-FR" sz="4400" strike="noStrike">
                <a:solidFill>
                  <a:srgbClr val="000000"/>
                </a:solidFill>
                <a:latin typeface="Calibri"/>
              </a:rPr>
              <a:t>
</a:t>
            </a:r>
            <a:r>
              <a:rPr lang="fr-FR" sz="4400" strike="noStrike">
                <a:solidFill>
                  <a:srgbClr val="000000"/>
                </a:solidFill>
                <a:latin typeface="Calibri"/>
              </a:rPr>
              <a:t>le carnage</a:t>
            </a:r>
            <a:r>
              <a:rPr lang="fr-FR" sz="4400" strike="noStrike">
                <a:solidFill>
                  <a:srgbClr val="000000"/>
                </a:solidFill>
                <a:latin typeface="Calibri"/>
              </a:rPr>
              <a:t>
</a:t>
            </a:r>
            <a:r>
              <a:rPr lang="fr-FR" sz="4400" strike="noStrike">
                <a:solidFill>
                  <a:srgbClr val="000000"/>
                </a:solidFill>
                <a:latin typeface="Calibri"/>
              </a:rPr>
              <a:t>
</a:t>
            </a:r>
            <a:r>
              <a:rPr lang="fr-FR" sz="4400" strike="noStrike">
                <a:solidFill>
                  <a:srgbClr val="000000"/>
                </a:solidFill>
                <a:latin typeface="Calibri"/>
              </a:rPr>
              <a:t>
</a:t>
            </a:r>
            <a:endParaRPr/>
          </a:p>
        </p:txBody>
      </p:sp>
      <p:sp>
        <p:nvSpPr>
          <p:cNvPr id="158" name="TextShape 2"/>
          <p:cNvSpPr txBox="1"/>
          <p:nvPr/>
        </p:nvSpPr>
        <p:spPr>
          <a:xfrm>
            <a:off x="1619640" y="188640"/>
            <a:ext cx="6400440" cy="2184120"/>
          </a:xfrm>
          <a:prstGeom prst="rect">
            <a:avLst/>
          </a:prstGeom>
          <a:noFill/>
          <a:ln>
            <a:noFill/>
          </a:ln>
        </p:spPr>
        <p:txBody>
          <a:bodyPr/>
          <a:p>
            <a:pPr algn="ctr">
              <a:lnSpc>
                <a:spcPct val="100000"/>
              </a:lnSpc>
            </a:pPr>
            <a:r>
              <a:rPr lang="fr-FR" sz="3200" strike="noStrike">
                <a:solidFill>
                  <a:srgbClr val="1e1c11"/>
                </a:solidFill>
                <a:latin typeface="Wingdings"/>
              </a:rPr>
              <a:t></a:t>
            </a:r>
            <a:r>
              <a:rPr lang="fr-FR" sz="3200" strike="noStrike">
                <a:solidFill>
                  <a:srgbClr val="1e1c11"/>
                </a:solidFill>
                <a:latin typeface="Calibri"/>
              </a:rPr>
              <a:t>Eliott</a:t>
            </a:r>
            <a:r>
              <a:rPr lang="fr-FR" sz="3200" strike="noStrike">
                <a:solidFill>
                  <a:srgbClr val="1e1c11"/>
                </a:solidFill>
                <a:latin typeface="Wingdings"/>
              </a:rPr>
              <a:t></a:t>
            </a:r>
            <a:endParaRPr/>
          </a:p>
        </p:txBody>
      </p:sp>
    </p:spTree>
  </p:cSld>
  <p:transition spd="slow" advTm="20000">
    <p:wipe dir="r"/>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1" name="Image 1" descr=""/>
          <p:cNvPicPr/>
          <p:nvPr/>
        </p:nvPicPr>
        <p:blipFill>
          <a:blip r:embed="rId1"/>
          <a:stretch/>
        </p:blipFill>
        <p:spPr>
          <a:xfrm>
            <a:off x="0" y="0"/>
            <a:ext cx="9143640" cy="6857640"/>
          </a:xfrm>
          <a:prstGeom prst="rect">
            <a:avLst/>
          </a:prstGeom>
          <a:ln>
            <a:noFill/>
          </a:ln>
        </p:spPr>
      </p:pic>
    </p:spTree>
  </p:cSld>
  <p:transition spd="slow" advTm="20000">
    <p:circle/>
  </p:transition>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2" name="TextShape 1"/>
          <p:cNvSpPr txBox="1"/>
          <p:nvPr/>
        </p:nvSpPr>
        <p:spPr>
          <a:xfrm>
            <a:off x="457200" y="274680"/>
            <a:ext cx="8229240" cy="1142640"/>
          </a:xfrm>
          <a:prstGeom prst="rect">
            <a:avLst/>
          </a:prstGeom>
          <a:noFill/>
          <a:ln>
            <a:noFill/>
          </a:ln>
        </p:spPr>
        <p:txBody>
          <a:bodyPr anchor="ctr"/>
          <a:p>
            <a:pPr algn="ctr">
              <a:lnSpc>
                <a:spcPct val="100000"/>
              </a:lnSpc>
            </a:pPr>
            <a:r>
              <a:rPr lang="fr-FR" sz="4400" strike="noStrike">
                <a:solidFill>
                  <a:srgbClr val="000000"/>
                </a:solidFill>
                <a:latin typeface="Calibri"/>
              </a:rPr>
              <a:t>La  pleine  lune</a:t>
            </a:r>
            <a:endParaRPr/>
          </a:p>
        </p:txBody>
      </p:sp>
      <p:pic>
        <p:nvPicPr>
          <p:cNvPr id="173" name="Image 2" descr=""/>
          <p:cNvPicPr/>
          <p:nvPr/>
        </p:nvPicPr>
        <p:blipFill>
          <a:blip r:embed="rId1"/>
          <a:stretch/>
        </p:blipFill>
        <p:spPr>
          <a:xfrm>
            <a:off x="5040" y="1412640"/>
            <a:ext cx="9138600" cy="5445000"/>
          </a:xfrm>
          <a:prstGeom prst="rect">
            <a:avLst/>
          </a:prstGeom>
          <a:ln>
            <a:noFill/>
          </a:ln>
        </p:spPr>
      </p:pic>
    </p:spTree>
  </p:cSld>
  <p:transition spd="slow" advTm="20000">
    <p:randomBar dir="vert"/>
  </p:transition>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4" name="Image 1" descr=""/>
          <p:cNvPicPr/>
          <p:nvPr/>
        </p:nvPicPr>
        <p:blipFill>
          <a:blip r:embed="rId1"/>
          <a:stretch/>
        </p:blipFill>
        <p:spPr>
          <a:xfrm>
            <a:off x="0" y="0"/>
            <a:ext cx="9143640" cy="6857640"/>
          </a:xfrm>
          <a:prstGeom prst="rect">
            <a:avLst/>
          </a:prstGeom>
          <a:ln>
            <a:noFill/>
          </a:ln>
        </p:spPr>
      </p:pic>
    </p:spTree>
  </p:cSld>
  <p:transition spd="slow" advTm="20000">
    <p:circle/>
  </p:transition>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457200" y="274680"/>
            <a:ext cx="8229240" cy="1142640"/>
          </a:xfrm>
          <a:prstGeom prst="rect">
            <a:avLst/>
          </a:prstGeom>
          <a:noFill/>
          <a:ln>
            <a:noFill/>
          </a:ln>
        </p:spPr>
        <p:txBody>
          <a:bodyPr anchor="ctr"/>
          <a:p>
            <a:pPr algn="ctr">
              <a:lnSpc>
                <a:spcPct val="100000"/>
              </a:lnSpc>
            </a:pPr>
            <a:r>
              <a:rPr lang="fr-FR" sz="4400" strike="noStrike">
                <a:solidFill>
                  <a:srgbClr val="000000"/>
                </a:solidFill>
                <a:latin typeface="Calibri"/>
              </a:rPr>
              <a:t>La chance nous souri</a:t>
            </a:r>
            <a:endParaRPr/>
          </a:p>
        </p:txBody>
      </p:sp>
      <p:pic>
        <p:nvPicPr>
          <p:cNvPr id="176" name="Image 2" descr=""/>
          <p:cNvPicPr/>
          <p:nvPr/>
        </p:nvPicPr>
        <p:blipFill>
          <a:blip r:embed="rId1"/>
          <a:stretch/>
        </p:blipFill>
        <p:spPr>
          <a:xfrm>
            <a:off x="0" y="1513080"/>
            <a:ext cx="9143640" cy="5373000"/>
          </a:xfrm>
          <a:prstGeom prst="rect">
            <a:avLst/>
          </a:prstGeom>
          <a:ln>
            <a:noFill/>
          </a:ln>
        </p:spPr>
      </p:pic>
    </p:spTree>
  </p:cSld>
  <p:transition spd="slow" advTm="20000">
    <p:circle/>
  </p:transition>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7" name="Image 1" descr=""/>
          <p:cNvPicPr/>
          <p:nvPr/>
        </p:nvPicPr>
        <p:blipFill>
          <a:blip r:embed="rId1"/>
          <a:stretch/>
        </p:blipFill>
        <p:spPr>
          <a:xfrm>
            <a:off x="0" y="0"/>
            <a:ext cx="9143640" cy="685764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8" name="Image 1" descr=""/>
          <p:cNvPicPr/>
          <p:nvPr/>
        </p:nvPicPr>
        <p:blipFill>
          <a:blip r:embed="rId1"/>
          <a:stretch/>
        </p:blipFill>
        <p:spPr>
          <a:xfrm>
            <a:off x="0" y="0"/>
            <a:ext cx="9143640" cy="6857640"/>
          </a:xfrm>
          <a:prstGeom prst="rect">
            <a:avLst/>
          </a:prstGeom>
          <a:ln>
            <a:noFill/>
          </a:ln>
        </p:spPr>
      </p:pic>
    </p:spTree>
  </p:cSld>
  <p:transition spd="slow" advTm="20000">
    <p:split dir="out" orient="vert"/>
  </p:transition>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9" name="Image 1" descr=""/>
          <p:cNvPicPr/>
          <p:nvPr/>
        </p:nvPicPr>
        <p:blipFill>
          <a:blip r:embed="rId1"/>
          <a:stretch/>
        </p:blipFill>
        <p:spPr>
          <a:xfrm>
            <a:off x="0" y="0"/>
            <a:ext cx="9143640" cy="685764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0" name="Image 1" descr=""/>
          <p:cNvPicPr/>
          <p:nvPr/>
        </p:nvPicPr>
        <p:blipFill>
          <a:blip r:embed="rId1"/>
          <a:stretch/>
        </p:blipFill>
        <p:spPr>
          <a:xfrm>
            <a:off x="0" y="0"/>
            <a:ext cx="9143640" cy="6857640"/>
          </a:xfrm>
          <a:prstGeom prst="rect">
            <a:avLst/>
          </a:prstGeom>
          <a:ln>
            <a:noFill/>
          </a:ln>
        </p:spPr>
      </p:pic>
    </p:spTree>
  </p:cSld>
  <p:transition spd="slow" advTm="20000">
    <p:split dir="out" orient="vert"/>
  </p:transition>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TextShape 1"/>
          <p:cNvSpPr txBox="1"/>
          <p:nvPr/>
        </p:nvSpPr>
        <p:spPr>
          <a:xfrm>
            <a:off x="395280" y="404640"/>
            <a:ext cx="8229960" cy="503640"/>
          </a:xfrm>
          <a:prstGeom prst="rect">
            <a:avLst/>
          </a:prstGeom>
          <a:noFill/>
          <a:ln>
            <a:noFill/>
          </a:ln>
        </p:spPr>
        <p:txBody>
          <a:bodyPr anchor="ctr"/>
          <a:p>
            <a:endParaRPr/>
          </a:p>
        </p:txBody>
      </p:sp>
      <p:pic>
        <p:nvPicPr>
          <p:cNvPr id="182" name="Image 2" descr=""/>
          <p:cNvPicPr/>
          <p:nvPr/>
        </p:nvPicPr>
        <p:blipFill>
          <a:blip r:embed="rId1"/>
          <a:stretch/>
        </p:blipFill>
        <p:spPr>
          <a:xfrm>
            <a:off x="0" y="1124640"/>
            <a:ext cx="9143640" cy="5733000"/>
          </a:xfrm>
          <a:prstGeom prst="rect">
            <a:avLst/>
          </a:prstGeom>
          <a:ln>
            <a:noFill/>
          </a:ln>
        </p:spPr>
      </p:pic>
    </p:spTree>
  </p:cSld>
  <p:transition spd="slow" advTm="20000">
    <p:circle/>
  </p:transition>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TextShape 1"/>
          <p:cNvSpPr txBox="1"/>
          <p:nvPr/>
        </p:nvSpPr>
        <p:spPr>
          <a:xfrm>
            <a:off x="457200" y="274680"/>
            <a:ext cx="8229240" cy="1142640"/>
          </a:xfrm>
          <a:prstGeom prst="rect">
            <a:avLst/>
          </a:prstGeom>
          <a:noFill/>
          <a:ln>
            <a:noFill/>
          </a:ln>
        </p:spPr>
        <p:txBody>
          <a:bodyPr anchor="ctr"/>
          <a:p>
            <a:endParaRPr/>
          </a:p>
        </p:txBody>
      </p:sp>
      <p:pic>
        <p:nvPicPr>
          <p:cNvPr id="184" name="Image 2" descr=""/>
          <p:cNvPicPr/>
          <p:nvPr/>
        </p:nvPicPr>
        <p:blipFill>
          <a:blip r:embed="rId1"/>
          <a:stretch/>
        </p:blipFill>
        <p:spPr>
          <a:xfrm>
            <a:off x="0" y="6120"/>
            <a:ext cx="9143640" cy="685188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9" name="TextShape 1"/>
          <p:cNvSpPr txBox="1"/>
          <p:nvPr/>
        </p:nvSpPr>
        <p:spPr>
          <a:xfrm>
            <a:off x="457200" y="274680"/>
            <a:ext cx="8229240" cy="1142640"/>
          </a:xfrm>
          <a:prstGeom prst="rect">
            <a:avLst/>
          </a:prstGeom>
          <a:noFill/>
          <a:ln>
            <a:noFill/>
          </a:ln>
        </p:spPr>
        <p:txBody>
          <a:bodyPr anchor="ctr"/>
          <a:p>
            <a:endParaRPr/>
          </a:p>
        </p:txBody>
      </p:sp>
      <p:pic>
        <p:nvPicPr>
          <p:cNvPr id="160" name="Espace réservé du contenu 3" descr=""/>
          <p:cNvPicPr/>
          <p:nvPr/>
        </p:nvPicPr>
        <p:blipFill>
          <a:blip r:embed="rId1"/>
          <a:stretch/>
        </p:blipFill>
        <p:spPr>
          <a:xfrm>
            <a:off x="-496440" y="0"/>
            <a:ext cx="10035720" cy="7793640"/>
          </a:xfrm>
          <a:prstGeom prst="rect">
            <a:avLst/>
          </a:prstGeom>
          <a:ln>
            <a:noFill/>
          </a:ln>
        </p:spPr>
      </p:pic>
    </p:spTree>
  </p:cSld>
  <p:transition spd="slow" advTm="20000">
    <p:randomBar dir="vert"/>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TextShape 1"/>
          <p:cNvSpPr txBox="1"/>
          <p:nvPr/>
        </p:nvSpPr>
        <p:spPr>
          <a:xfrm>
            <a:off x="457200" y="274680"/>
            <a:ext cx="8229240" cy="1142640"/>
          </a:xfrm>
          <a:prstGeom prst="rect">
            <a:avLst/>
          </a:prstGeom>
          <a:noFill/>
          <a:ln>
            <a:noFill/>
          </a:ln>
        </p:spPr>
        <p:txBody>
          <a:bodyPr anchor="ctr"/>
          <a:p>
            <a:pPr algn="ctr">
              <a:lnSpc>
                <a:spcPct val="100000"/>
              </a:lnSpc>
            </a:pPr>
            <a:r>
              <a:rPr lang="fr-FR" sz="4400" strike="noStrike">
                <a:solidFill>
                  <a:srgbClr val="000000"/>
                </a:solidFill>
                <a:latin typeface="Calibri"/>
              </a:rPr>
              <a:t>Merci </a:t>
            </a:r>
            <a:endParaRPr/>
          </a:p>
        </p:txBody>
      </p:sp>
      <p:pic>
        <p:nvPicPr>
          <p:cNvPr id="186" name="Espace réservé du contenu 3" descr=""/>
          <p:cNvPicPr/>
          <p:nvPr/>
        </p:nvPicPr>
        <p:blipFill>
          <a:blip r:embed="rId1"/>
          <a:stretch/>
        </p:blipFill>
        <p:spPr>
          <a:xfrm>
            <a:off x="-20520" y="1412640"/>
            <a:ext cx="9164160" cy="544500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1" name="CustomShape 1"/>
          <p:cNvSpPr/>
          <p:nvPr/>
        </p:nvSpPr>
        <p:spPr>
          <a:xfrm>
            <a:off x="539640" y="260640"/>
            <a:ext cx="7992360" cy="6188760"/>
          </a:xfrm>
          <a:prstGeom prst="rect">
            <a:avLst/>
          </a:prstGeom>
          <a:noFill/>
          <a:ln>
            <a:noFill/>
          </a:ln>
        </p:spPr>
        <p:style>
          <a:lnRef idx="0"/>
          <a:fillRef idx="0"/>
          <a:effectRef idx="0"/>
          <a:fontRef idx="minor"/>
        </p:style>
        <p:txBody>
          <a:bodyPr lIns="90000" rIns="90000" tIns="45000" bIns="45000"/>
          <a:p>
            <a:pPr algn="ctr">
              <a:lnSpc>
                <a:spcPct val="100000"/>
              </a:lnSpc>
            </a:pPr>
            <a:r>
              <a:rPr lang="fr-FR" sz="2000" strike="noStrike">
                <a:solidFill>
                  <a:srgbClr val="0d0d0d"/>
                </a:solidFill>
                <a:latin typeface="Calibri"/>
              </a:rPr>
              <a:t>League of Legends (ou LoL, anciennement nommé League of Legends: Clash of fates) est un jeu vidéo d'ordinateur de type arène de bataille en ligne multijoueur (MOBA) gratuit développée et éditée par Riot Games sur Windows1 et Mac OS X. Fin janvier 2013, un nouveau client bêta pour Mac a été distribué par Riot Games2. Le jeu a été évoqué pour la première fois le 8 octobre 2008 et est entré en phase bêta le 10 avril 20093.</a:t>
            </a:r>
            <a:endParaRPr/>
          </a:p>
          <a:p>
            <a:pPr algn="ctr">
              <a:lnSpc>
                <a:spcPct val="100000"/>
              </a:lnSpc>
            </a:pPr>
            <a:endParaRPr/>
          </a:p>
          <a:p>
            <a:pPr algn="ctr">
              <a:lnSpc>
                <a:spcPct val="100000"/>
              </a:lnSpc>
            </a:pPr>
            <a:r>
              <a:rPr lang="fr-FR" sz="2000" strike="noStrike">
                <a:solidFill>
                  <a:srgbClr val="0d0d0d"/>
                </a:solidFill>
                <a:latin typeface="Calibri"/>
              </a:rPr>
              <a:t>Deux concepteurs du mod très populaire de Warcraft III, Defense of the Ancients: Allstars (plus connu sous son abréviation DotA), Steve « Guinsoo » Feak et Steve « Pendragon » Mescon, ont rejoint Riot Games pour la réalisation de League of Legends, d'où une forte similitude avec DotA. Pendragon, le directeur des relations communautés chez Riot Games, a participé à la création du site Internet de DotA: Allstars ainsi qu'à ses forums.</a:t>
            </a:r>
            <a:endParaRPr/>
          </a:p>
          <a:p>
            <a:pPr algn="ctr">
              <a:lnSpc>
                <a:spcPct val="100000"/>
              </a:lnSpc>
            </a:pPr>
            <a:endParaRPr/>
          </a:p>
          <a:p>
            <a:pPr algn="ctr">
              <a:lnSpc>
                <a:spcPct val="100000"/>
              </a:lnSpc>
            </a:pPr>
            <a:r>
              <a:rPr lang="fr-FR" sz="2000" strike="noStrike">
                <a:solidFill>
                  <a:srgbClr val="0d0d0d"/>
                </a:solidFill>
                <a:latin typeface="Calibri"/>
              </a:rPr>
              <a:t>League of Legends devient rapidement un véritable phénomène. C'est en 2013 qu,il devient l'un des jeux les plus joués au monde4. Il séduit aussi le monde du sport électronique en devenant l'événement eSport le plus regardé de l'histoire, avec plus de 32 millions de spectateurs en ligne et plus de 11,5 millions de vues simultanées lors de la finale de la saison 45.</a:t>
            </a:r>
            <a:endParaRPr/>
          </a:p>
        </p:txBody>
      </p:sp>
    </p:spTree>
  </p:cSld>
  <p:transition spd="slow" advTm="20000">
    <p:circle/>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TextShape 1"/>
          <p:cNvSpPr txBox="1"/>
          <p:nvPr/>
        </p:nvSpPr>
        <p:spPr>
          <a:xfrm>
            <a:off x="457200" y="274680"/>
            <a:ext cx="8229240" cy="1142640"/>
          </a:xfrm>
          <a:prstGeom prst="rect">
            <a:avLst/>
          </a:prstGeom>
          <a:noFill/>
          <a:ln>
            <a:noFill/>
          </a:ln>
        </p:spPr>
        <p:txBody>
          <a:bodyPr anchor="ctr"/>
          <a:p>
            <a:pPr algn="ctr">
              <a:lnSpc>
                <a:spcPct val="100000"/>
              </a:lnSpc>
            </a:pPr>
            <a:r>
              <a:rPr lang="fr-FR" sz="4400" strike="noStrike">
                <a:solidFill>
                  <a:srgbClr val="000000"/>
                </a:solidFill>
                <a:latin typeface="Calibri"/>
              </a:rPr>
              <a:t>Il  fait chaud ou c’est  moi ?</a:t>
            </a:r>
            <a:endParaRPr/>
          </a:p>
        </p:txBody>
      </p:sp>
      <p:pic>
        <p:nvPicPr>
          <p:cNvPr id="163" name="Espace réservé du contenu 3" descr=""/>
          <p:cNvPicPr/>
          <p:nvPr/>
        </p:nvPicPr>
        <p:blipFill>
          <a:blip r:embed="rId1"/>
          <a:stretch/>
        </p:blipFill>
        <p:spPr>
          <a:xfrm>
            <a:off x="-1800" y="1196640"/>
            <a:ext cx="9145440" cy="5661000"/>
          </a:xfrm>
          <a:prstGeom prst="rect">
            <a:avLst/>
          </a:prstGeom>
          <a:ln>
            <a:noFill/>
          </a:ln>
        </p:spPr>
      </p:pic>
    </p:spTree>
  </p:cSld>
  <p:transition spd="slow" advTm="20000">
    <p:randomBar dir="vert"/>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TextShape 1"/>
          <p:cNvSpPr txBox="1"/>
          <p:nvPr/>
        </p:nvSpPr>
        <p:spPr>
          <a:xfrm>
            <a:off x="457200" y="274680"/>
            <a:ext cx="8229240" cy="1142640"/>
          </a:xfrm>
          <a:prstGeom prst="rect">
            <a:avLst/>
          </a:prstGeom>
          <a:noFill/>
          <a:ln>
            <a:noFill/>
          </a:ln>
        </p:spPr>
        <p:txBody>
          <a:bodyPr anchor="ctr"/>
          <a:p>
            <a:pPr algn="ctr">
              <a:lnSpc>
                <a:spcPct val="100000"/>
              </a:lnSpc>
            </a:pPr>
            <a:r>
              <a:rPr lang="fr-FR" sz="4400" strike="noStrike">
                <a:solidFill>
                  <a:srgbClr val="000000"/>
                </a:solidFill>
                <a:latin typeface="Calibri"/>
              </a:rPr>
              <a:t>Je suis  un éclaire</a:t>
            </a:r>
            <a:r>
              <a:rPr lang="fr-FR" sz="4400" strike="noStrike">
                <a:solidFill>
                  <a:srgbClr val="000000"/>
                </a:solidFill>
                <a:latin typeface="Calibri"/>
              </a:rPr>
              <a:t>
</a:t>
            </a:r>
            <a:endParaRPr/>
          </a:p>
        </p:txBody>
      </p:sp>
      <p:pic>
        <p:nvPicPr>
          <p:cNvPr id="165" name="Espace réservé du contenu 3" descr=""/>
          <p:cNvPicPr/>
          <p:nvPr/>
        </p:nvPicPr>
        <p:blipFill>
          <a:blip r:embed="rId1"/>
          <a:stretch/>
        </p:blipFill>
        <p:spPr>
          <a:xfrm>
            <a:off x="743760" y="1600200"/>
            <a:ext cx="7655760" cy="45255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TextShape 1"/>
          <p:cNvSpPr txBox="1"/>
          <p:nvPr/>
        </p:nvSpPr>
        <p:spPr>
          <a:xfrm>
            <a:off x="457200" y="274680"/>
            <a:ext cx="8229240" cy="1142640"/>
          </a:xfrm>
          <a:prstGeom prst="rect">
            <a:avLst/>
          </a:prstGeom>
          <a:noFill/>
          <a:ln>
            <a:noFill/>
          </a:ln>
        </p:spPr>
        <p:txBody>
          <a:bodyPr anchor="ctr"/>
          <a:p>
            <a:endParaRPr/>
          </a:p>
        </p:txBody>
      </p:sp>
      <p:pic>
        <p:nvPicPr>
          <p:cNvPr id="167" name="Espace réservé du contenu 3" descr=""/>
          <p:cNvPicPr/>
          <p:nvPr/>
        </p:nvPicPr>
        <p:blipFill>
          <a:blip r:embed="rId1"/>
          <a:stretch/>
        </p:blipFill>
        <p:spPr>
          <a:xfrm>
            <a:off x="0" y="0"/>
            <a:ext cx="9143640" cy="6857640"/>
          </a:xfrm>
          <a:prstGeom prst="rect">
            <a:avLst/>
          </a:prstGeom>
          <a:ln>
            <a:noFill/>
          </a:ln>
        </p:spPr>
      </p:pic>
    </p:spTree>
  </p:cSld>
  <p:transition spd="slow" advTm="10000">
    <p:pull dir="l"/>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8" name="Image 1" descr=""/>
          <p:cNvPicPr/>
          <p:nvPr/>
        </p:nvPicPr>
        <p:blipFill>
          <a:blip r:embed="rId1"/>
          <a:stretch/>
        </p:blipFill>
        <p:spPr>
          <a:xfrm>
            <a:off x="0" y="-171360"/>
            <a:ext cx="9143640" cy="70290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9" name="Image 1" descr=""/>
          <p:cNvPicPr/>
          <p:nvPr/>
        </p:nvPicPr>
        <p:blipFill>
          <a:blip r:embed="rId1"/>
          <a:stretch/>
        </p:blipFill>
        <p:spPr>
          <a:xfrm>
            <a:off x="0" y="0"/>
            <a:ext cx="9143640" cy="68576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0" name="Image 1" descr=""/>
          <p:cNvPicPr/>
          <p:nvPr/>
        </p:nvPicPr>
        <p:blipFill>
          <a:blip r:embed="rId1"/>
          <a:stretch/>
        </p:blipFill>
        <p:spPr>
          <a:xfrm>
            <a:off x="0" y="0"/>
            <a:ext cx="9143640" cy="6857640"/>
          </a:xfrm>
          <a:prstGeom prst="rect">
            <a:avLst/>
          </a:prstGeom>
          <a:ln>
            <a:noFill/>
          </a:ln>
        </p:spPr>
      </p:pic>
    </p:spTree>
  </p:cSld>
  <p:transition spd="slow" advTm="20000">
    <p:randomBar dir="vert"/>
  </p:transition>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316</TotalTime>
  <Application>LibreOffice/4.4.1.2$Windows_x86 LibreOffice_project/45e2de17089c24a1fa810c8f975a7171ba4cd432</Application>
  <Paragraphs>12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2015-02-27T15:00:08Z</dcterms:created>
  <dc:creator>ESAT</dc:creator>
  <dc:language>fr-FR</dc:language>
  <dcterms:modified xsi:type="dcterms:W3CDTF">2015-04-11T21:31:51Z</dcterms:modified>
  <cp:revision>24</cp:revision>
  <dc:title>Raze3</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0</vt:bool>
  </property>
  <property fmtid="{D5CDD505-2E9C-101B-9397-08002B2CF9AE}" pid="10" name="ShareDoc">
    <vt:bool>0</vt:bool>
  </property>
  <property fmtid="{D5CDD505-2E9C-101B-9397-08002B2CF9AE}" pid="11" name="Slides">
    <vt:i4>20</vt:i4>
  </property>
</Properties>
</file>