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5634" r:id="rId1"/>
    <p:sldMasterId id="2147486514" r:id="rId2"/>
  </p:sldMasterIdLst>
  <p:notesMasterIdLst>
    <p:notesMasterId r:id="rId29"/>
  </p:notesMasterIdLst>
  <p:sldIdLst>
    <p:sldId id="677" r:id="rId3"/>
    <p:sldId id="646" r:id="rId4"/>
    <p:sldId id="647" r:id="rId5"/>
    <p:sldId id="648" r:id="rId6"/>
    <p:sldId id="649" r:id="rId7"/>
    <p:sldId id="650" r:id="rId8"/>
    <p:sldId id="651" r:id="rId9"/>
    <p:sldId id="674" r:id="rId10"/>
    <p:sldId id="653" r:id="rId11"/>
    <p:sldId id="654" r:id="rId12"/>
    <p:sldId id="655" r:id="rId13"/>
    <p:sldId id="656" r:id="rId14"/>
    <p:sldId id="657" r:id="rId15"/>
    <p:sldId id="658" r:id="rId16"/>
    <p:sldId id="659" r:id="rId17"/>
    <p:sldId id="660" r:id="rId18"/>
    <p:sldId id="661" r:id="rId19"/>
    <p:sldId id="662" r:id="rId20"/>
    <p:sldId id="663" r:id="rId21"/>
    <p:sldId id="664" r:id="rId22"/>
    <p:sldId id="665" r:id="rId23"/>
    <p:sldId id="666" r:id="rId24"/>
    <p:sldId id="667" r:id="rId25"/>
    <p:sldId id="668" r:id="rId26"/>
    <p:sldId id="684" r:id="rId27"/>
    <p:sldId id="676" r:id="rId28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5613" indent="15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2813" indent="15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0013" indent="15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7213" indent="15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modifyVerifier cryptProviderType="rsaFull" cryptAlgorithmClass="hash" cryptAlgorithmType="typeAny" cryptAlgorithmSid="4" spinCount="100000" saltData="ezIIv9NSU5w2jkJMlJVwkQ==" hashData="5MKrOXY8cXUfrpP1npO4aBiyI7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1848"/>
    <a:srgbClr val="B2B2B2"/>
    <a:srgbClr val="C0C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519" autoAdjust="0"/>
    <p:restoredTop sz="94605" autoAdjust="0"/>
  </p:normalViewPr>
  <p:slideViewPr>
    <p:cSldViewPr>
      <p:cViewPr>
        <p:scale>
          <a:sx n="50" d="100"/>
          <a:sy n="50" d="100"/>
        </p:scale>
        <p:origin x="-1590" y="-86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314"/>
    </p:cViewPr>
  </p:sorterViewPr>
  <p:notesViewPr>
    <p:cSldViewPr>
      <p:cViewPr varScale="1">
        <p:scale>
          <a:sx n="58" d="100"/>
          <a:sy n="58" d="100"/>
        </p:scale>
        <p:origin x="-2580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607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003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07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noProof="0" smtClean="0"/>
              <a:t>Fare clic per modificare gli stili del testo dello schema</a:t>
            </a:r>
          </a:p>
          <a:p>
            <a:pPr lvl="1"/>
            <a:r>
              <a:rPr lang="it-IT" altLang="it-IT" noProof="0" smtClean="0"/>
              <a:t>Secondo livello</a:t>
            </a:r>
          </a:p>
          <a:p>
            <a:pPr lvl="2"/>
            <a:r>
              <a:rPr lang="it-IT" altLang="it-IT" noProof="0" smtClean="0"/>
              <a:t>Terzo livello</a:t>
            </a:r>
          </a:p>
          <a:p>
            <a:pPr lvl="3"/>
            <a:r>
              <a:rPr lang="it-IT" altLang="it-IT" noProof="0" smtClean="0"/>
              <a:t>Quarto livello</a:t>
            </a:r>
          </a:p>
          <a:p>
            <a:pPr lvl="4"/>
            <a:r>
              <a:rPr lang="it-IT" altLang="it-IT" noProof="0" smtClean="0"/>
              <a:t>Quinto livello</a:t>
            </a:r>
          </a:p>
        </p:txBody>
      </p:sp>
      <p:sp>
        <p:nvSpPr>
          <p:cNvPr id="1607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607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70A9F6D-2C3E-4AB0-832E-214F4D13EB57}" type="slidenum">
              <a:rPr lang="it-IT" altLang="it-IT"/>
              <a:pPr>
                <a:defRPr/>
              </a:pPr>
              <a:t>‹N°›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1866768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5644" algn="l" defTabSz="91425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774" algn="l" defTabSz="91425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902" algn="l" defTabSz="91425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032" algn="l" defTabSz="91425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30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1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128" indent="0" algn="ctr">
              <a:buNone/>
              <a:defRPr/>
            </a:lvl2pPr>
            <a:lvl3pPr marL="914258" indent="0" algn="ctr">
              <a:buNone/>
              <a:defRPr/>
            </a:lvl3pPr>
            <a:lvl4pPr marL="1371387" indent="0" algn="ctr">
              <a:buNone/>
              <a:defRPr/>
            </a:lvl4pPr>
            <a:lvl5pPr marL="1828516" indent="0" algn="ctr">
              <a:buNone/>
              <a:defRPr/>
            </a:lvl5pPr>
            <a:lvl6pPr marL="2285644" indent="0" algn="ctr">
              <a:buNone/>
              <a:defRPr/>
            </a:lvl6pPr>
            <a:lvl7pPr marL="2742774" indent="0" algn="ctr">
              <a:buNone/>
              <a:defRPr/>
            </a:lvl7pPr>
            <a:lvl8pPr marL="3199902" indent="0" algn="ctr">
              <a:buNone/>
              <a:defRPr/>
            </a:lvl8pPr>
            <a:lvl9pPr marL="3657032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8D3911-2690-4BB0-B0C3-949181346D0B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103203"/>
      </p:ext>
    </p:extLst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687190-1C66-4849-B341-1D9A8C000C53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6480577"/>
      </p:ext>
    </p:extLst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5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7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128" indent="0">
              <a:buNone/>
              <a:defRPr sz="1800"/>
            </a:lvl2pPr>
            <a:lvl3pPr marL="914258" indent="0">
              <a:buNone/>
              <a:defRPr sz="1600"/>
            </a:lvl3pPr>
            <a:lvl4pPr marL="1371387" indent="0">
              <a:buNone/>
              <a:defRPr sz="1400"/>
            </a:lvl4pPr>
            <a:lvl5pPr marL="1828516" indent="0">
              <a:buNone/>
              <a:defRPr sz="1400"/>
            </a:lvl5pPr>
            <a:lvl6pPr marL="2285644" indent="0">
              <a:buNone/>
              <a:defRPr sz="1400"/>
            </a:lvl6pPr>
            <a:lvl7pPr marL="2742774" indent="0">
              <a:buNone/>
              <a:defRPr sz="1400"/>
            </a:lvl7pPr>
            <a:lvl8pPr marL="3199902" indent="0">
              <a:buNone/>
              <a:defRPr sz="1400"/>
            </a:lvl8pPr>
            <a:lvl9pPr marL="3657032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EF5941-4E97-42D7-9E14-E52BF7793C61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2012265"/>
      </p:ext>
    </p:extLst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914400" y="1784351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876800" y="1784351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DA84F1-334F-478D-A663-2A03026AC57A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2216071"/>
      </p:ext>
    </p:extLst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28" indent="0">
              <a:buNone/>
              <a:defRPr sz="2000" b="1"/>
            </a:lvl2pPr>
            <a:lvl3pPr marL="914258" indent="0">
              <a:buNone/>
              <a:defRPr sz="1800" b="1"/>
            </a:lvl3pPr>
            <a:lvl4pPr marL="1371387" indent="0">
              <a:buNone/>
              <a:defRPr sz="1600" b="1"/>
            </a:lvl4pPr>
            <a:lvl5pPr marL="1828516" indent="0">
              <a:buNone/>
              <a:defRPr sz="1600" b="1"/>
            </a:lvl5pPr>
            <a:lvl6pPr marL="2285644" indent="0">
              <a:buNone/>
              <a:defRPr sz="1600" b="1"/>
            </a:lvl6pPr>
            <a:lvl7pPr marL="2742774" indent="0">
              <a:buNone/>
              <a:defRPr sz="1600" b="1"/>
            </a:lvl7pPr>
            <a:lvl8pPr marL="3199902" indent="0">
              <a:buNone/>
              <a:defRPr sz="1600" b="1"/>
            </a:lvl8pPr>
            <a:lvl9pPr marL="3657032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28" indent="0">
              <a:buNone/>
              <a:defRPr sz="2000" b="1"/>
            </a:lvl2pPr>
            <a:lvl3pPr marL="914258" indent="0">
              <a:buNone/>
              <a:defRPr sz="1800" b="1"/>
            </a:lvl3pPr>
            <a:lvl4pPr marL="1371387" indent="0">
              <a:buNone/>
              <a:defRPr sz="1600" b="1"/>
            </a:lvl4pPr>
            <a:lvl5pPr marL="1828516" indent="0">
              <a:buNone/>
              <a:defRPr sz="1600" b="1"/>
            </a:lvl5pPr>
            <a:lvl6pPr marL="2285644" indent="0">
              <a:buNone/>
              <a:defRPr sz="1600" b="1"/>
            </a:lvl6pPr>
            <a:lvl7pPr marL="2742774" indent="0">
              <a:buNone/>
              <a:defRPr sz="1600" b="1"/>
            </a:lvl7pPr>
            <a:lvl8pPr marL="3199902" indent="0">
              <a:buNone/>
              <a:defRPr sz="1600" b="1"/>
            </a:lvl8pPr>
            <a:lvl9pPr marL="3657032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2DF60F-AC5B-4164-9DF4-AFCDB6F189F8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2174547"/>
      </p:ext>
    </p:extLst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EB4E74-3EA3-4C0C-B788-802F3092995D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4732403"/>
      </p:ext>
    </p:extLst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66A60C-AC1D-4EA5-940B-CBAEF7D957C8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5303507"/>
      </p:ext>
    </p:extLst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3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6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3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28" indent="0">
              <a:buNone/>
              <a:defRPr sz="1200"/>
            </a:lvl2pPr>
            <a:lvl3pPr marL="914258" indent="0">
              <a:buNone/>
              <a:defRPr sz="1000"/>
            </a:lvl3pPr>
            <a:lvl4pPr marL="1371387" indent="0">
              <a:buNone/>
              <a:defRPr sz="900"/>
            </a:lvl4pPr>
            <a:lvl5pPr marL="1828516" indent="0">
              <a:buNone/>
              <a:defRPr sz="900"/>
            </a:lvl5pPr>
            <a:lvl6pPr marL="2285644" indent="0">
              <a:buNone/>
              <a:defRPr sz="900"/>
            </a:lvl6pPr>
            <a:lvl7pPr marL="2742774" indent="0">
              <a:buNone/>
              <a:defRPr sz="900"/>
            </a:lvl7pPr>
            <a:lvl8pPr marL="3199902" indent="0">
              <a:buNone/>
              <a:defRPr sz="900"/>
            </a:lvl8pPr>
            <a:lvl9pPr marL="3657032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BCAF7F-3BA2-44A3-AAA8-553E7AFF0CCE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6831436"/>
      </p:ext>
    </p:extLst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28" indent="0">
              <a:buNone/>
              <a:defRPr sz="2800"/>
            </a:lvl2pPr>
            <a:lvl3pPr marL="914258" indent="0">
              <a:buNone/>
              <a:defRPr sz="2400"/>
            </a:lvl3pPr>
            <a:lvl4pPr marL="1371387" indent="0">
              <a:buNone/>
              <a:defRPr sz="2000"/>
            </a:lvl4pPr>
            <a:lvl5pPr marL="1828516" indent="0">
              <a:buNone/>
              <a:defRPr sz="2000"/>
            </a:lvl5pPr>
            <a:lvl6pPr marL="2285644" indent="0">
              <a:buNone/>
              <a:defRPr sz="2000"/>
            </a:lvl6pPr>
            <a:lvl7pPr marL="2742774" indent="0">
              <a:buNone/>
              <a:defRPr sz="2000"/>
            </a:lvl7pPr>
            <a:lvl8pPr marL="3199902" indent="0">
              <a:buNone/>
              <a:defRPr sz="2000"/>
            </a:lvl8pPr>
            <a:lvl9pPr marL="3657032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128" indent="0">
              <a:buNone/>
              <a:defRPr sz="1200"/>
            </a:lvl2pPr>
            <a:lvl3pPr marL="914258" indent="0">
              <a:buNone/>
              <a:defRPr sz="1000"/>
            </a:lvl3pPr>
            <a:lvl4pPr marL="1371387" indent="0">
              <a:buNone/>
              <a:defRPr sz="900"/>
            </a:lvl4pPr>
            <a:lvl5pPr marL="1828516" indent="0">
              <a:buNone/>
              <a:defRPr sz="900"/>
            </a:lvl5pPr>
            <a:lvl6pPr marL="2285644" indent="0">
              <a:buNone/>
              <a:defRPr sz="900"/>
            </a:lvl6pPr>
            <a:lvl7pPr marL="2742774" indent="0">
              <a:buNone/>
              <a:defRPr sz="900"/>
            </a:lvl7pPr>
            <a:lvl8pPr marL="3199902" indent="0">
              <a:buNone/>
              <a:defRPr sz="900"/>
            </a:lvl8pPr>
            <a:lvl9pPr marL="3657032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FD5D21-6AAF-413F-8510-CAA2F42EB2D6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2081688"/>
      </p:ext>
    </p:extLst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CDF97B-DFC9-494A-9FFC-10BCD95AE8E7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4544527"/>
      </p:ext>
    </p:extLst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43700" y="512768"/>
            <a:ext cx="1943100" cy="5843587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914401" y="512768"/>
            <a:ext cx="5676900" cy="584358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D3E114-FDB8-42B5-8465-447D08C24278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4453668"/>
      </p:ext>
    </p:extLst>
  </p:cSld>
  <p:clrMapOvr>
    <a:masterClrMapping/>
  </p:clrMapOvr>
  <p:transition spd="slow"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CF8192-AFE5-4AC1-8972-4C7BB4546984}" type="slidenum">
              <a:rPr lang="en-US">
                <a:solidFill>
                  <a:srgbClr val="EAEBDE"/>
                </a:solidFill>
              </a:rPr>
              <a:pPr>
                <a:defRPr/>
              </a:pPr>
              <a:t>‹N°›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1294450"/>
      </p:ext>
    </p:extLst>
  </p:cSld>
  <p:clrMapOvr>
    <a:masterClrMapping/>
  </p:clrMapOvr>
  <p:transition spd="slow" advClick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C93699-E3D7-4D24-BB6D-17A7DF070099}" type="slidenum">
              <a:rPr lang="en-US">
                <a:solidFill>
                  <a:srgbClr val="EAEBDE"/>
                </a:solidFill>
              </a:rPr>
              <a:pPr>
                <a:defRPr/>
              </a:pPr>
              <a:t>‹N°›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687194"/>
      </p:ext>
    </p:extLst>
  </p:cSld>
  <p:clrMapOvr>
    <a:masterClrMapping/>
  </p:clrMapOvr>
  <p:transition spd="slow" advClick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CD360D-0A46-49CD-863F-B2740D3D41FD}" type="slidenum">
              <a:rPr lang="en-US">
                <a:solidFill>
                  <a:srgbClr val="EAEBDE"/>
                </a:solidFill>
              </a:rPr>
              <a:pPr>
                <a:defRPr/>
              </a:pPr>
              <a:t>‹N°›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1921878"/>
      </p:ext>
    </p:extLst>
  </p:cSld>
  <p:clrMapOvr>
    <a:masterClrMapping/>
  </p:clrMapOvr>
  <p:transition spd="slow" advClick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9144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8768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C44A94-5D07-4C4A-8B0E-725D58C92CE5}" type="slidenum">
              <a:rPr lang="en-US">
                <a:solidFill>
                  <a:srgbClr val="EAEBDE"/>
                </a:solidFill>
              </a:rPr>
              <a:pPr>
                <a:defRPr/>
              </a:pPr>
              <a:t>‹N°›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0759155"/>
      </p:ext>
    </p:extLst>
  </p:cSld>
  <p:clrMapOvr>
    <a:masterClrMapping/>
  </p:clrMapOvr>
  <p:transition spd="slow" advClick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665152-90B5-4367-A352-1A9FF05F179A}" type="slidenum">
              <a:rPr lang="en-US">
                <a:solidFill>
                  <a:srgbClr val="EAEBDE"/>
                </a:solidFill>
              </a:rPr>
              <a:pPr>
                <a:defRPr/>
              </a:pPr>
              <a:t>‹N°›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6372343"/>
      </p:ext>
    </p:extLst>
  </p:cSld>
  <p:clrMapOvr>
    <a:masterClrMapping/>
  </p:clrMapOvr>
  <p:transition spd="slow" advClick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902D4D-57EE-4855-A8C1-98434D43744A}" type="slidenum">
              <a:rPr lang="en-US">
                <a:solidFill>
                  <a:srgbClr val="EAEBDE"/>
                </a:solidFill>
              </a:rPr>
              <a:pPr>
                <a:defRPr/>
              </a:pPr>
              <a:t>‹N°›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7556207"/>
      </p:ext>
    </p:extLst>
  </p:cSld>
  <p:clrMapOvr>
    <a:masterClrMapping/>
  </p:clrMapOvr>
  <p:transition spd="slow" advClick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38BFC2-23D9-41BC-9556-1ACB03686883}" type="slidenum">
              <a:rPr lang="en-US">
                <a:solidFill>
                  <a:srgbClr val="EAEBDE"/>
                </a:solidFill>
              </a:rPr>
              <a:pPr>
                <a:defRPr/>
              </a:pPr>
              <a:t>‹N°›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6903764"/>
      </p:ext>
    </p:extLst>
  </p:cSld>
  <p:clrMapOvr>
    <a:masterClrMapping/>
  </p:clrMapOvr>
  <p:transition spd="slow" advClick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DE201D-2A1E-4C1C-B11B-ADD2C86C8E27}" type="slidenum">
              <a:rPr lang="en-US">
                <a:solidFill>
                  <a:srgbClr val="EAEBDE"/>
                </a:solidFill>
              </a:rPr>
              <a:pPr>
                <a:defRPr/>
              </a:pPr>
              <a:t>‹N°›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5402009"/>
      </p:ext>
    </p:extLst>
  </p:cSld>
  <p:clrMapOvr>
    <a:masterClrMapping/>
  </p:clrMapOvr>
  <p:transition spd="slow" advClick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7BCC61-01DF-493D-A335-6F27280AA11B}" type="slidenum">
              <a:rPr lang="en-US">
                <a:solidFill>
                  <a:srgbClr val="EAEBDE"/>
                </a:solidFill>
              </a:rPr>
              <a:pPr>
                <a:defRPr/>
              </a:pPr>
              <a:t>‹N°›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5030513"/>
      </p:ext>
    </p:extLst>
  </p:cSld>
  <p:clrMapOvr>
    <a:masterClrMapping/>
  </p:clrMapOvr>
  <p:transition spd="slow" advClick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7F4433-169E-49E3-BAD0-6692559C1752}" type="slidenum">
              <a:rPr lang="en-US">
                <a:solidFill>
                  <a:srgbClr val="EAEBDE"/>
                </a:solidFill>
              </a:rPr>
              <a:pPr>
                <a:defRPr/>
              </a:pPr>
              <a:t>‹N°›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1056716"/>
      </p:ext>
    </p:extLst>
  </p:cSld>
  <p:clrMapOvr>
    <a:masterClrMapping/>
  </p:clrMapOvr>
  <p:transition spd="slow" advClick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43700" y="512763"/>
            <a:ext cx="1943100" cy="5843587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914400" y="512763"/>
            <a:ext cx="5676900" cy="584358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EC0DB9-CF4B-4639-A221-940A2369FFFE}" type="slidenum">
              <a:rPr lang="en-US">
                <a:solidFill>
                  <a:srgbClr val="EAEBDE"/>
                </a:solidFill>
              </a:rPr>
              <a:pPr>
                <a:defRPr/>
              </a:pPr>
              <a:t>‹N°›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8477073"/>
      </p:ext>
    </p:extLst>
  </p:cSld>
  <p:clrMapOvr>
    <a:masterClrMapping/>
  </p:clrMapOvr>
  <p:transition spd="slow"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512763"/>
            <a:ext cx="7772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6" tIns="45712" rIns="91426" bIns="4571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title style</a:t>
            </a:r>
          </a:p>
        </p:txBody>
      </p:sp>
      <p:sp>
        <p:nvSpPr>
          <p:cNvPr id="12291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6" tIns="45712" rIns="91426" bIns="4571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text styles</a:t>
            </a:r>
          </a:p>
          <a:p>
            <a:pPr lvl="1"/>
            <a:r>
              <a:rPr lang="en-US" altLang="it-IT" smtClean="0"/>
              <a:t>Second level</a:t>
            </a:r>
          </a:p>
          <a:p>
            <a:pPr lvl="2"/>
            <a:r>
              <a:rPr lang="en-US" altLang="it-IT" smtClean="0"/>
              <a:t>Third level</a:t>
            </a:r>
          </a:p>
          <a:p>
            <a:pPr lvl="3"/>
            <a:r>
              <a:rPr lang="en-US" altLang="it-IT" smtClean="0"/>
              <a:t>Fourth level</a:t>
            </a:r>
          </a:p>
          <a:p>
            <a:pPr lvl="4"/>
            <a:r>
              <a:rPr lang="en-US" altLang="it-IT" smtClean="0"/>
              <a:t>Fifth level</a:t>
            </a:r>
          </a:p>
        </p:txBody>
      </p:sp>
      <p:sp>
        <p:nvSpPr>
          <p:cNvPr id="18" name="Date Placeholder 1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lIns="91426" tIns="45712" rIns="91426" bIns="45712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100">
                <a:solidFill>
                  <a:srgbClr val="EAEBDE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lIns="91426" tIns="45712" rIns="91426" bIns="45712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rgbClr val="EAEBDE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0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lIns="91426" tIns="45712" rIns="91426" bIns="45712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rgbClr val="EAEBDE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69D281FC-31DB-4205-A17B-D68A7AA65C2C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6503" r:id="rId1"/>
    <p:sldLayoutId id="2147486504" r:id="rId2"/>
    <p:sldLayoutId id="2147486505" r:id="rId3"/>
    <p:sldLayoutId id="2147486506" r:id="rId4"/>
    <p:sldLayoutId id="2147486507" r:id="rId5"/>
    <p:sldLayoutId id="2147486508" r:id="rId6"/>
    <p:sldLayoutId id="2147486509" r:id="rId7"/>
    <p:sldLayoutId id="2147486510" r:id="rId8"/>
    <p:sldLayoutId id="2147486511" r:id="rId9"/>
    <p:sldLayoutId id="2147486512" r:id="rId10"/>
    <p:sldLayoutId id="2147486513" r:id="rId11"/>
  </p:sldLayoutIdLst>
  <p:transition spd="slow" advClick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5pPr>
      <a:lvl6pPr marL="457128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6pPr>
      <a:lvl7pPr marL="914258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7pPr>
      <a:lvl8pPr marL="1371387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8pPr>
      <a:lvl9pPr marL="1828516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9pPr>
    </p:titleStyle>
    <p:bodyStyle>
      <a:lvl1pPr marL="409575" indent="-341313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38188" indent="-2841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>
          <a:solidFill>
            <a:schemeClr val="tx1"/>
          </a:solidFill>
          <a:latin typeface="+mn-lt"/>
          <a:cs typeface="+mn-cs"/>
        </a:defRPr>
      </a:lvl2pPr>
      <a:lvl3pPr marL="993775" indent="-22701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>
          <a:solidFill>
            <a:schemeClr val="tx1"/>
          </a:solidFill>
          <a:latin typeface="+mn-lt"/>
          <a:cs typeface="+mn-cs"/>
        </a:defRPr>
      </a:lvl3pPr>
      <a:lvl4pPr marL="1258888" indent="-227013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3" pitchFamily="18" charset="2"/>
        <a:buChar char=""/>
        <a:defRPr sz="2200">
          <a:solidFill>
            <a:schemeClr val="tx1"/>
          </a:solidFill>
          <a:latin typeface="+mn-lt"/>
          <a:cs typeface="+mn-cs"/>
        </a:defRPr>
      </a:lvl4pPr>
      <a:lvl5pPr marL="1479550" indent="-207963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5pPr>
      <a:lvl6pPr marL="1938036" indent="-209518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6pPr>
      <a:lvl7pPr marL="2395166" indent="-209518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7pPr>
      <a:lvl8pPr marL="2852294" indent="-209518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8pPr>
      <a:lvl9pPr marL="3309423" indent="-209518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2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28" algn="l" defTabSz="9142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58" algn="l" defTabSz="9142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87" algn="l" defTabSz="9142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16" algn="l" defTabSz="9142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644" algn="l" defTabSz="9142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774" algn="l" defTabSz="9142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902" algn="l" defTabSz="9142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032" algn="l" defTabSz="9142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763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89443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text styles</a:t>
            </a:r>
          </a:p>
          <a:p>
            <a:pPr lvl="1"/>
            <a:r>
              <a:rPr lang="en-US" altLang="it-IT" smtClean="0"/>
              <a:t>Second level</a:t>
            </a:r>
          </a:p>
          <a:p>
            <a:pPr lvl="2"/>
            <a:r>
              <a:rPr lang="en-US" altLang="it-IT" smtClean="0"/>
              <a:t>Third level</a:t>
            </a:r>
          </a:p>
          <a:p>
            <a:pPr lvl="3"/>
            <a:r>
              <a:rPr lang="en-US" altLang="it-IT" smtClean="0"/>
              <a:t>Fourth level</a:t>
            </a:r>
          </a:p>
          <a:p>
            <a:pPr lvl="4"/>
            <a:r>
              <a:rPr lang="en-US" altLang="it-IT" smtClean="0"/>
              <a:t>Fifth level</a:t>
            </a:r>
          </a:p>
        </p:txBody>
      </p:sp>
      <p:sp>
        <p:nvSpPr>
          <p:cNvPr id="18" name="Date Placeholder 1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19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20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98FB584C-2E07-4957-A8DB-4F6801A2B992}" type="slidenum">
              <a:rPr lang="en-US">
                <a:solidFill>
                  <a:srgbClr val="EAEBDE"/>
                </a:solidFill>
              </a:rPr>
              <a:pPr>
                <a:defRPr/>
              </a:pPr>
              <a:t>‹N°›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4988181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6515" r:id="rId1"/>
    <p:sldLayoutId id="2147486516" r:id="rId2"/>
    <p:sldLayoutId id="2147486517" r:id="rId3"/>
    <p:sldLayoutId id="2147486518" r:id="rId4"/>
    <p:sldLayoutId id="2147486519" r:id="rId5"/>
    <p:sldLayoutId id="2147486520" r:id="rId6"/>
    <p:sldLayoutId id="2147486521" r:id="rId7"/>
    <p:sldLayoutId id="2147486522" r:id="rId8"/>
    <p:sldLayoutId id="2147486523" r:id="rId9"/>
    <p:sldLayoutId id="2147486524" r:id="rId10"/>
    <p:sldLayoutId id="2147486525" r:id="rId11"/>
  </p:sldLayoutIdLst>
  <p:transition spd="slow" advClick="0"/>
  <p:txStyles>
    <p:titleStyle>
      <a:lvl1pPr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9pPr>
    </p:titleStyle>
    <p:bodyStyle>
      <a:lvl1pPr marL="411163" indent="-342900" algn="l" rtl="0" fontAlgn="base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>
          <a:solidFill>
            <a:schemeClr val="tx1"/>
          </a:solidFill>
          <a:latin typeface="+mn-lt"/>
          <a:cs typeface="+mn-cs"/>
        </a:defRPr>
      </a:lvl2pPr>
      <a:lvl3pPr marL="995363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>
          <a:solidFill>
            <a:schemeClr val="tx1"/>
          </a:solidFill>
          <a:latin typeface="+mn-lt"/>
          <a:cs typeface="+mn-cs"/>
        </a:defRPr>
      </a:lvl3pPr>
      <a:lvl4pPr marL="1260475" indent="-22860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3" pitchFamily="18" charset="2"/>
        <a:buChar char=""/>
        <a:defRPr sz="2200">
          <a:solidFill>
            <a:schemeClr val="tx1"/>
          </a:solidFill>
          <a:latin typeface="+mn-lt"/>
          <a:cs typeface="+mn-cs"/>
        </a:defRPr>
      </a:lvl4pPr>
      <a:lvl5pPr marL="14811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5pPr>
      <a:lvl6pPr marL="19383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6pPr>
      <a:lvl7pPr marL="23955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7pPr>
      <a:lvl8pPr marL="28527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8pPr>
      <a:lvl9pPr marL="33099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audio" Target="../media/audio1.wav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2.jpeg"/><Relationship Id="rId5" Type="http://schemas.openxmlformats.org/officeDocument/2006/relationships/image" Target="../media/image21.gif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9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jpeg"/><Relationship Id="rId5" Type="http://schemas.openxmlformats.org/officeDocument/2006/relationships/image" Target="../media/image59.gif"/><Relationship Id="rId4" Type="http://schemas.openxmlformats.org/officeDocument/2006/relationships/image" Target="../media/image5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:\PRIMAVERA\- 430 (333) C'est Printemps\- ENTRATA e FINE 2015\arbre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WordArt 4" descr="red"/>
          <p:cNvSpPr>
            <a:spLocks noChangeArrowheads="1" noChangeShapeType="1" noTextEdit="1"/>
          </p:cNvSpPr>
          <p:nvPr/>
        </p:nvSpPr>
        <p:spPr bwMode="auto">
          <a:xfrm>
            <a:off x="3131840" y="2708920"/>
            <a:ext cx="3443288" cy="3200400"/>
          </a:xfrm>
          <a:prstGeom prst="rect">
            <a:avLst/>
          </a:prstGeom>
        </p:spPr>
        <p:txBody>
          <a:bodyPr wrap="none" fromWordArt="1">
            <a:prstTxWarp prst="textCirclePour">
              <a:avLst>
                <a:gd name="adj1" fmla="val 10857649"/>
                <a:gd name="adj2" fmla="val 50000"/>
              </a:avLst>
            </a:prstTxWarp>
          </a:bodyPr>
          <a:lstStyle/>
          <a:p>
            <a:pPr algn="ctr"/>
            <a:endParaRPr lang="it-IT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stretch>
                  <a:fillRect/>
                </a:stretch>
              </a:blipFill>
              <a:latin typeface="Matura MT Script Capitals"/>
            </a:endParaRPr>
          </a:p>
        </p:txBody>
      </p:sp>
      <p:pic>
        <p:nvPicPr>
          <p:cNvPr id="16" name="Picture 2" descr="G:\PRIMAVERA\- 430 (333) C'est Printemps\2dc09575-40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80" y="0"/>
            <a:ext cx="9121120" cy="6840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3" descr="G:\PRIMAVERA\- 430 (333) C'est Printemps\1402111204567100011972975-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548680"/>
            <a:ext cx="5545335" cy="6292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 Box 12"/>
          <p:cNvSpPr txBox="1">
            <a:spLocks noChangeArrowheads="1"/>
          </p:cNvSpPr>
          <p:nvPr/>
        </p:nvSpPr>
        <p:spPr bwMode="auto">
          <a:xfrm>
            <a:off x="1078707" y="6423660"/>
            <a:ext cx="3960812" cy="369888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rtl="1" eaLnBrk="1" hangingPunct="1">
              <a:spcBef>
                <a:spcPct val="50000"/>
              </a:spcBef>
              <a:defRPr/>
            </a:pPr>
            <a:r>
              <a:rPr lang="en-US" altLang="zh-TW" dirty="0" err="1" smtClean="0">
                <a:solidFill>
                  <a:srgbClr val="FFFF00"/>
                </a:solidFill>
                <a:latin typeface="Forte" panose="03060902040502070203" pitchFamily="66" charset="0"/>
                <a:ea typeface="新細明體"/>
                <a:cs typeface="Arial"/>
              </a:rPr>
              <a:t>Avancement</a:t>
            </a:r>
            <a:r>
              <a:rPr lang="en-US" altLang="zh-TW" dirty="0" smtClean="0">
                <a:solidFill>
                  <a:srgbClr val="FFFF00"/>
                </a:solidFill>
                <a:latin typeface="Forte" panose="03060902040502070203" pitchFamily="66" charset="0"/>
                <a:ea typeface="新細明體"/>
                <a:cs typeface="Arial"/>
              </a:rPr>
              <a:t> </a:t>
            </a:r>
            <a:r>
              <a:rPr lang="en-US" altLang="zh-TW" dirty="0" err="1" smtClean="0">
                <a:solidFill>
                  <a:srgbClr val="FFFF00"/>
                </a:solidFill>
                <a:latin typeface="Forte" panose="03060902040502070203" pitchFamily="66" charset="0"/>
                <a:ea typeface="新細明體"/>
                <a:cs typeface="Arial"/>
              </a:rPr>
              <a:t>automatique</a:t>
            </a:r>
            <a:endParaRPr lang="fr-FR" altLang="zh-TW" dirty="0" smtClean="0">
              <a:solidFill>
                <a:srgbClr val="FFFF00"/>
              </a:solidFill>
              <a:latin typeface="Forte" panose="03060902040502070203" pitchFamily="66" charset="0"/>
              <a:ea typeface="新細明體"/>
              <a:cs typeface="Arial"/>
            </a:endParaRPr>
          </a:p>
        </p:txBody>
      </p:sp>
      <p:pic>
        <p:nvPicPr>
          <p:cNvPr id="21" name="Picture 7" descr="G:\PRIMAVERA\- 430 (333) C'est Printemps\- PRIMAVERA mars 2015\0_c222b_134877e1_XL-250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5128" y="5888340"/>
            <a:ext cx="238125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2" descr="E:\CARLA Carla Acer 16-3-2014\- 0A New Pc-ACER 2 febbraio 2013\- 00 1 GIUGNO\- ARRIVAL + GIF 21 Giugno\- 0 cartelle  2012-2013 - 1 maggio\MUSICA  e FIRMA\Andre Rieu.jpg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010101"/>
              </a:clrFrom>
              <a:clrTo>
                <a:srgbClr val="01010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7198" y="5650011"/>
            <a:ext cx="857250" cy="109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G:\PRIMAVERA\- images NEW\_HSl3eem05rM_fpX_fN038aZQ-3.png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9432" y="2789882"/>
            <a:ext cx="2857500" cy="3038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8605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0000">
        <p:sndAc>
          <p:stSnd loop="1">
            <p:snd r:embed="rId2" name="Romantic violin - A. Rieu.wav"/>
          </p:stSnd>
        </p:sndAc>
      </p:transition>
    </mc:Choice>
    <mc:Fallback xmlns="">
      <p:transition spd="slow" advClick="0" advTm="10000">
        <p:sndAc>
          <p:stSnd loop="1">
            <p:snd r:embed="rId10" name="Romantic violin - A. Rie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4000" fill="hold"/>
                                        <p:tgtEl>
                                          <p:spTgt spid="103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000"/>
                            </p:stCondLst>
                            <p:childTnLst>
                              <p:par>
                                <p:cTn id="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4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4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7540" name="Picture 4" descr="DSCN0869-lcs010SH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7542" name="Picture 6" descr="e357be08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71550" y="5300663"/>
            <a:ext cx="1143000" cy="57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G:\PRIMAVERA\- PRIMAVERA mars 2015\86ac641d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12159" y="4043268"/>
            <a:ext cx="2448272" cy="2514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192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doors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8564" name="Picture 4" descr="P6125312-lcfs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2" y="-23976"/>
            <a:ext cx="9175968" cy="6881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G:\PRIMAVERA\- PRIMAVERA mars 2015\bcfd36e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509796"/>
            <a:ext cx="2165226" cy="1775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5579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doors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8274" name="Picture 2" descr="P7313153-lc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04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8275" name="Picture 3" descr="P7313183-lc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337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1285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6" presetClass="exit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4000"/>
                                        <p:tgtEl>
                                          <p:spTgt spid="4382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38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988" name="Picture 4" descr="P5081403-lc-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624"/>
            <a:ext cx="9144001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7287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ferris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6162" name="Picture 2" descr="P8033281-lc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4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6147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ferris dir="r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2306" name="Picture 2" descr="P8043319-lcle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" y="17512"/>
            <a:ext cx="9143608" cy="6840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0509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ferris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7111857-lcfs-0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1832"/>
            <a:ext cx="9128224" cy="6846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G:\PRIMAVERA\- 430 (333) C'est Printemps\- PRIMAVERA mars 2015\3654119a701132-3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212976"/>
            <a:ext cx="2857500" cy="1362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G:\PRIMAVERA\- 430 (333) C'est Printemps\- PRIMAVERA mars 2015\0_8b9a9_cb00ca49_L-25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542895"/>
            <a:ext cx="2381250" cy="1323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G:\PRIMAVERA\- 430 (333) C'est Printemps\- PRIMAVERA mars 2015\38c7a739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803401"/>
            <a:ext cx="1905000" cy="3543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7" descr="P7111856-lcfs-02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-14064"/>
            <a:ext cx="9143998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52" descr="G:\PRIMAVERA\- 430 (333) C'est Printemps\- PRIMAVERA mars 2015\4542338DEUXTRONCARBREETFLEU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618" y="4581128"/>
            <a:ext cx="3457567" cy="2074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5468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4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9108" name="Picture 4" descr="P6140742-lcfs-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152"/>
            <a:ext cx="9110464" cy="683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G:\PRIMAVERA\- 430 (333) C'est Printemps\- PRIMAVERA mars 2015\0_ec113_938e6c3b_M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662" y="5116795"/>
            <a:ext cx="2857500" cy="1762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6427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pull/>
      </p:transition>
    </mc:Choice>
    <mc:Fallback xmlns="">
      <p:transition spd="slow" advClick="0" advTm="5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42" name="Picture 2" descr="P8200137-l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5328"/>
            <a:ext cx="9136896" cy="6852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oiseau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-1065213"/>
            <a:ext cx="1030287" cy="1065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2942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pull dir="ru"/>
      </p:transition>
    </mc:Choice>
    <mc:Fallback xmlns="">
      <p:transition spd="slow" advClick="0" advTm="3000">
        <p:pull dir="r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7037E-6 L -0.37917 0.24167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958" y="12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22" name="Picture 2" descr="P8043364-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345" y="0"/>
            <a:ext cx="9173345" cy="6880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9979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doors dir="vert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9474" name="Picture 2" descr="P8043352-cl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416"/>
            <a:ext cx="9122112" cy="6841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9475" name="Picture 3" descr="P8043352-cl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872"/>
            <a:ext cx="9144001" cy="6806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9477" name="Picture 5" descr="P8043350-cll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3437" y="0"/>
            <a:ext cx="9237438" cy="6841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8176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5000"/>
    </mc:Choice>
    <mc:Fallback xmlns="">
      <p:transition spd="slow"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9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16" presetClass="exit" presetSubtype="37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4894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9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16" presetClass="exit" presetSubtype="37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3" dur="5000"/>
                                        <p:tgtEl>
                                          <p:spTgt spid="4894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9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6642" name="Picture 2" descr="P8043419-lcs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1656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6643" name="Picture 3" descr="P8043353-csl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8" y="0"/>
            <a:ext cx="9144000" cy="682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1236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/>
    </mc:Choice>
    <mc:Fallback xmlns="">
      <p:transition spd="slow" advClick="0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6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6" presetClass="exit" presetSubtype="37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4966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6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6036" name="Picture 4" descr="P7307997-cls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76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5114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doors dir="vert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0194" name="Picture 2" descr="P8200101-lc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8168"/>
            <a:ext cx="9181557" cy="6886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2466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doors dir="vert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7906" name="Picture 2" descr="P8113746-l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48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0496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doors dir="vert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5074" name="Picture 2" descr="P8143797-lcs-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5075" name="Picture 3" descr="butterfly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82272">
            <a:off x="1547813" y="2420938"/>
            <a:ext cx="6877050" cy="1276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5079" name="Picture 7" descr="P8143796-lc-l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626" y="-16376"/>
            <a:ext cx="9165206" cy="687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9316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6" presetClass="exit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3000"/>
                                        <p:tgtEl>
                                          <p:spTgt spid="5150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5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62" name="Picture 2" descr="P8043513-l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24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559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7060" name="Picture 4" descr="P8028355-lc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1792"/>
            <a:ext cx="9128277" cy="6846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G:\PRIMAVERA\- 430 (333) C'est Printemps\- PRIMAVERA mars 2015\ir1r45k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6" y="573806"/>
            <a:ext cx="1152129" cy="1454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2730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pull dir="lu"/>
      </p:transition>
    </mc:Choice>
    <mc:Fallback xmlns="">
      <p:transition spd="slow" advClick="0" advTm="4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0132" name="Picture 4" descr="DSCN0734-cls010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0133" name="Picture 5" descr="DSCN0734-crop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5F8424"/>
              </a:clrFrom>
              <a:clrTo>
                <a:srgbClr val="5F8424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605" y="87328"/>
            <a:ext cx="3046003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0134" name="Picture 6" descr="P5081385-cfs9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0" y="-1879"/>
            <a:ext cx="9146505" cy="6859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0135" name="Picture 7" descr="P5121653-lc01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0" y="-1880"/>
            <a:ext cx="9146507" cy="6859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8232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5000"/>
    </mc:Choice>
    <mc:Fallback xmlns="">
      <p:transition spd="slow"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601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60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60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0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1" presetID="47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601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60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60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0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0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5" presetClass="emph" presetSubtype="0" repeatCount="4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9" dur="2000" fill="hold"/>
                                        <p:tgtEl>
                                          <p:spTgt spid="560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8085" name="Picture 5" descr="P6090444-cl-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48" y="-4762"/>
            <a:ext cx="9150349" cy="6862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8086" name="Picture 6" descr="acqu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635375" y="2852738"/>
            <a:ext cx="1200150" cy="180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G:\PRIMAVERA\- 430 (333) C'est Printemps\- PRIMAVERA mars 2015\e168aee5-25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4018" y="3047920"/>
            <a:ext cx="238125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6019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pull/>
      </p:transition>
    </mc:Choice>
    <mc:Fallback xmlns="">
      <p:transition spd="slow" advClick="0" advTm="4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5012" name="Picture 4" descr="P7046791-lcfsa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5014" name="Picture 6" descr="ia80p5rgov69c7k44txh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565400"/>
            <a:ext cx="1728787" cy="1644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5440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pull dir="r"/>
      </p:transition>
    </mc:Choice>
    <mc:Fallback xmlns="">
      <p:transition spd="slow" advClick="0" advTm="4000">
        <p:pull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4834" name="Picture 2" descr="P8093717-csmac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84" y="25896"/>
            <a:ext cx="9109472" cy="6832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9334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pull dir="ru"/>
      </p:transition>
    </mc:Choice>
    <mc:Fallback xmlns="">
      <p:transition spd="slow" advClick="0" advTm="3000">
        <p:pull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1397" name="Picture 5" descr="DSCN1947-l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7512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0979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pull dir="lu"/>
      </p:transition>
    </mc:Choice>
    <mc:Fallback xmlns="">
      <p:transition spd="slow" advClick="0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G:\PRIMAVERA\- images NEW\image-001-6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72" y="11088"/>
            <a:ext cx="9161472" cy="6855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tangolo 2"/>
          <p:cNvSpPr/>
          <p:nvPr/>
        </p:nvSpPr>
        <p:spPr>
          <a:xfrm>
            <a:off x="3707904" y="234872"/>
            <a:ext cx="4572000" cy="526297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sz="1400" b="1" i="1" dirty="0">
                <a:latin typeface="Monotype Corsiva" panose="03010101010201010101" pitchFamily="66" charset="0"/>
              </a:rPr>
              <a:t>Dictons du mois d'Avril</a:t>
            </a:r>
          </a:p>
          <a:p>
            <a:pPr algn="ctr"/>
            <a:r>
              <a:rPr lang="fr-FR" sz="1400" b="1" i="1" dirty="0">
                <a:latin typeface="Monotype Corsiva" panose="03010101010201010101" pitchFamily="66" charset="0"/>
              </a:rPr>
              <a:t/>
            </a:r>
            <a:br>
              <a:rPr lang="fr-FR" sz="1400" b="1" i="1" dirty="0">
                <a:latin typeface="Monotype Corsiva" panose="03010101010201010101" pitchFamily="66" charset="0"/>
              </a:rPr>
            </a:br>
            <a:r>
              <a:rPr lang="fr-FR" sz="1400" b="1" i="1" dirty="0">
                <a:latin typeface="Monotype Corsiva" panose="03010101010201010101" pitchFamily="66" charset="0"/>
              </a:rPr>
              <a:t>  Il faut que mars sèche les balcons et qu'avril les mouille.</a:t>
            </a:r>
            <a:br>
              <a:rPr lang="fr-FR" sz="1400" b="1" i="1" dirty="0">
                <a:latin typeface="Monotype Corsiva" panose="03010101010201010101" pitchFamily="66" charset="0"/>
              </a:rPr>
            </a:br>
            <a:r>
              <a:rPr lang="fr-FR" sz="1400" b="1" i="1" dirty="0">
                <a:latin typeface="Monotype Corsiva" panose="03010101010201010101" pitchFamily="66" charset="0"/>
              </a:rPr>
              <a:t>  Il n'est d'avril si beau, qui n'ait de neige à son chapeau.</a:t>
            </a:r>
            <a:br>
              <a:rPr lang="fr-FR" sz="1400" b="1" i="1" dirty="0">
                <a:latin typeface="Monotype Corsiva" panose="03010101010201010101" pitchFamily="66" charset="0"/>
              </a:rPr>
            </a:br>
            <a:r>
              <a:rPr lang="fr-FR" sz="1400" b="1" i="1" dirty="0">
                <a:latin typeface="Monotype Corsiva" panose="03010101010201010101" pitchFamily="66" charset="0"/>
              </a:rPr>
              <a:t>  Il n'est si gentil mois d'avril qui n'ait son chapeau de grésil.</a:t>
            </a:r>
            <a:br>
              <a:rPr lang="fr-FR" sz="1400" b="1" i="1" dirty="0">
                <a:latin typeface="Monotype Corsiva" panose="03010101010201010101" pitchFamily="66" charset="0"/>
              </a:rPr>
            </a:br>
            <a:r>
              <a:rPr lang="fr-FR" sz="1400" b="1" i="1" dirty="0">
                <a:latin typeface="Monotype Corsiva" panose="03010101010201010101" pitchFamily="66" charset="0"/>
              </a:rPr>
              <a:t>  Les mois d'avril et de mai font la farine de toute l'année.</a:t>
            </a:r>
            <a:br>
              <a:rPr lang="fr-FR" sz="1400" b="1" i="1" dirty="0">
                <a:latin typeface="Monotype Corsiva" panose="03010101010201010101" pitchFamily="66" charset="0"/>
              </a:rPr>
            </a:br>
            <a:r>
              <a:rPr lang="fr-FR" sz="1400" b="1" i="1" dirty="0">
                <a:latin typeface="Monotype Corsiva" panose="03010101010201010101" pitchFamily="66" charset="0"/>
              </a:rPr>
              <a:t>  Lune rousse sur la semence aura toujours mauvaise influence.</a:t>
            </a:r>
            <a:br>
              <a:rPr lang="fr-FR" sz="1400" b="1" i="1" dirty="0">
                <a:latin typeface="Monotype Corsiva" panose="03010101010201010101" pitchFamily="66" charset="0"/>
              </a:rPr>
            </a:br>
            <a:r>
              <a:rPr lang="fr-FR" sz="1400" b="1" i="1" dirty="0">
                <a:latin typeface="Monotype Corsiva" panose="03010101010201010101" pitchFamily="66" charset="0"/>
              </a:rPr>
              <a:t>  Mars gris, avril pluvieux, font l'an fertile et plantureux.</a:t>
            </a:r>
            <a:br>
              <a:rPr lang="fr-FR" sz="1400" b="1" i="1" dirty="0">
                <a:latin typeface="Monotype Corsiva" panose="03010101010201010101" pitchFamily="66" charset="0"/>
              </a:rPr>
            </a:br>
            <a:r>
              <a:rPr lang="fr-FR" sz="1400" b="1" i="1" dirty="0">
                <a:latin typeface="Monotype Corsiva" panose="03010101010201010101" pitchFamily="66" charset="0"/>
              </a:rPr>
              <a:t>  Neige d'avril dévore le blé comme le bœuf le ferait.</a:t>
            </a:r>
            <a:br>
              <a:rPr lang="fr-FR" sz="1400" b="1" i="1" dirty="0">
                <a:latin typeface="Monotype Corsiva" panose="03010101010201010101" pitchFamily="66" charset="0"/>
              </a:rPr>
            </a:br>
            <a:r>
              <a:rPr lang="fr-FR" sz="1400" b="1" i="1" dirty="0">
                <a:latin typeface="Monotype Corsiva" panose="03010101010201010101" pitchFamily="66" charset="0"/>
              </a:rPr>
              <a:t>  Nul avril sans épi.</a:t>
            </a:r>
            <a:br>
              <a:rPr lang="fr-FR" sz="1400" b="1" i="1" dirty="0">
                <a:latin typeface="Monotype Corsiva" panose="03010101010201010101" pitchFamily="66" charset="0"/>
              </a:rPr>
            </a:br>
            <a:r>
              <a:rPr lang="fr-FR" sz="1400" b="1" i="1" dirty="0">
                <a:latin typeface="Monotype Corsiva" panose="03010101010201010101" pitchFamily="66" charset="0"/>
              </a:rPr>
              <a:t>  Bourgeon qui pousse en avril met peu de vin au baril.</a:t>
            </a:r>
            <a:br>
              <a:rPr lang="fr-FR" sz="1400" b="1" i="1" dirty="0">
                <a:latin typeface="Monotype Corsiva" panose="03010101010201010101" pitchFamily="66" charset="0"/>
              </a:rPr>
            </a:br>
            <a:r>
              <a:rPr lang="fr-FR" sz="1400" b="1" i="1" dirty="0">
                <a:latin typeface="Monotype Corsiva" panose="03010101010201010101" pitchFamily="66" charset="0"/>
              </a:rPr>
              <a:t>  Caprices d'avril font tomber les fleurs et trembler les laboureurs.</a:t>
            </a:r>
            <a:br>
              <a:rPr lang="fr-FR" sz="1400" b="1" i="1" dirty="0">
                <a:latin typeface="Monotype Corsiva" panose="03010101010201010101" pitchFamily="66" charset="0"/>
              </a:rPr>
            </a:br>
            <a:r>
              <a:rPr lang="fr-FR" sz="1400" b="1" i="1" dirty="0">
                <a:latin typeface="Monotype Corsiva" panose="03010101010201010101" pitchFamily="66" charset="0"/>
              </a:rPr>
              <a:t>  Ce n'est jamais avril si le coucou ne l'a dit.</a:t>
            </a:r>
            <a:br>
              <a:rPr lang="fr-FR" sz="1400" b="1" i="1" dirty="0">
                <a:latin typeface="Monotype Corsiva" panose="03010101010201010101" pitchFamily="66" charset="0"/>
              </a:rPr>
            </a:br>
            <a:r>
              <a:rPr lang="fr-FR" sz="1400" b="1" i="1" dirty="0">
                <a:latin typeface="Monotype Corsiva" panose="03010101010201010101" pitchFamily="66" charset="0"/>
              </a:rPr>
              <a:t>  Chaque goutte d'avril en vaut mille.</a:t>
            </a:r>
            <a:br>
              <a:rPr lang="fr-FR" sz="1400" b="1" i="1" dirty="0">
                <a:latin typeface="Monotype Corsiva" panose="03010101010201010101" pitchFamily="66" charset="0"/>
              </a:rPr>
            </a:br>
            <a:r>
              <a:rPr lang="fr-FR" sz="1400" b="1" i="1" dirty="0">
                <a:latin typeface="Monotype Corsiva" panose="03010101010201010101" pitchFamily="66" charset="0"/>
              </a:rPr>
              <a:t>  Chêne qui pèle en avril pèle deux fois.</a:t>
            </a:r>
            <a:br>
              <a:rPr lang="fr-FR" sz="1400" b="1" i="1" dirty="0">
                <a:latin typeface="Monotype Corsiva" panose="03010101010201010101" pitchFamily="66" charset="0"/>
              </a:rPr>
            </a:br>
            <a:r>
              <a:rPr lang="fr-FR" sz="1400" b="1" i="1" dirty="0">
                <a:latin typeface="Monotype Corsiva" panose="03010101010201010101" pitchFamily="66" charset="0"/>
              </a:rPr>
              <a:t>  D'avril, les ondées font les fleurs de mai.</a:t>
            </a:r>
            <a:br>
              <a:rPr lang="fr-FR" sz="1400" b="1" i="1" dirty="0">
                <a:latin typeface="Monotype Corsiva" panose="03010101010201010101" pitchFamily="66" charset="0"/>
              </a:rPr>
            </a:br>
            <a:r>
              <a:rPr lang="fr-FR" sz="1400" b="1" i="1" dirty="0">
                <a:latin typeface="Monotype Corsiva" panose="03010101010201010101" pitchFamily="66" charset="0"/>
              </a:rPr>
              <a:t>  On n'a pas hiverné tant qu'avril n'est pas passé.</a:t>
            </a:r>
            <a:br>
              <a:rPr lang="fr-FR" sz="1400" b="1" i="1" dirty="0">
                <a:latin typeface="Monotype Corsiva" panose="03010101010201010101" pitchFamily="66" charset="0"/>
              </a:rPr>
            </a:br>
            <a:r>
              <a:rPr lang="fr-FR" sz="1400" b="1" i="1" dirty="0">
                <a:latin typeface="Monotype Corsiva" panose="03010101010201010101" pitchFamily="66" charset="0"/>
              </a:rPr>
              <a:t>  Petite pluie d'avril est, de la saison, le babil.</a:t>
            </a:r>
            <a:br>
              <a:rPr lang="fr-FR" sz="1400" b="1" i="1" dirty="0">
                <a:latin typeface="Monotype Corsiva" panose="03010101010201010101" pitchFamily="66" charset="0"/>
              </a:rPr>
            </a:br>
            <a:r>
              <a:rPr lang="fr-FR" sz="1400" b="1" i="1" dirty="0">
                <a:latin typeface="Monotype Corsiva" panose="03010101010201010101" pitchFamily="66" charset="0"/>
              </a:rPr>
              <a:t>  Petite pluie d'avril fait la belle saison.</a:t>
            </a:r>
            <a:br>
              <a:rPr lang="fr-FR" sz="1400" b="1" i="1" dirty="0">
                <a:latin typeface="Monotype Corsiva" panose="03010101010201010101" pitchFamily="66" charset="0"/>
              </a:rPr>
            </a:br>
            <a:r>
              <a:rPr lang="fr-FR" sz="1400" b="1" i="1" dirty="0">
                <a:latin typeface="Monotype Corsiva" panose="03010101010201010101" pitchFamily="66" charset="0"/>
              </a:rPr>
              <a:t>  Petite pluie d'avril salit la terre, grande pluie l'approprie.</a:t>
            </a:r>
            <a:br>
              <a:rPr lang="fr-FR" sz="1400" b="1" i="1" dirty="0">
                <a:latin typeface="Monotype Corsiva" panose="03010101010201010101" pitchFamily="66" charset="0"/>
              </a:rPr>
            </a:br>
            <a:r>
              <a:rPr lang="fr-FR" sz="1400" b="1" i="1" dirty="0">
                <a:latin typeface="Monotype Corsiva" panose="03010101010201010101" pitchFamily="66" charset="0"/>
              </a:rPr>
              <a:t>  Pluie d'avril donne à boire.</a:t>
            </a:r>
            <a:br>
              <a:rPr lang="fr-FR" sz="1400" b="1" i="1" dirty="0">
                <a:latin typeface="Monotype Corsiva" panose="03010101010201010101" pitchFamily="66" charset="0"/>
              </a:rPr>
            </a:br>
            <a:r>
              <a:rPr lang="fr-FR" sz="1400" b="1" i="1" dirty="0">
                <a:latin typeface="Monotype Corsiva" panose="03010101010201010101" pitchFamily="66" charset="0"/>
              </a:rPr>
              <a:t>  Quand le raisin naît en avril, il faut préparer son baril.</a:t>
            </a:r>
          </a:p>
          <a:p>
            <a:pPr algn="ctr"/>
            <a:r>
              <a:rPr lang="fr-FR" sz="1400" b="1" i="1" dirty="0">
                <a:latin typeface="Monotype Corsiva" panose="03010101010201010101" pitchFamily="66" charset="0"/>
              </a:rPr>
              <a:t>  Si la pluie d'avril vaut son pesant d'or,</a:t>
            </a:r>
          </a:p>
          <a:p>
            <a:pPr algn="ctr"/>
            <a:r>
              <a:rPr lang="fr-FR" sz="1400" b="1" i="1" dirty="0">
                <a:latin typeface="Monotype Corsiva" panose="03010101010201010101" pitchFamily="66" charset="0"/>
              </a:rPr>
              <a:t>quand le tonnerre va, c'est un trésor.</a:t>
            </a:r>
            <a:endParaRPr lang="fr-FR" sz="1400" b="1" i="1" dirty="0">
              <a:effectLst/>
              <a:latin typeface="Monotype Corsiva" panose="03010101010201010101" pitchFamily="66" charset="0"/>
            </a:endParaRPr>
          </a:p>
        </p:txBody>
      </p:sp>
      <p:pic>
        <p:nvPicPr>
          <p:cNvPr id="5" name="Image 5" descr="fleche_040.gif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8271152" y="6007000"/>
            <a:ext cx="219075" cy="46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82566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9000">
        <p:pull/>
      </p:transition>
    </mc:Choice>
    <mc:Fallback xmlns="">
      <p:transition spd="slow" advTm="9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:\PRIMAVERA\- 430 (333) C'est Printemps\- ENTRATA e FINE 2015\fghgjg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95"/>
            <a:ext cx="9144000" cy="6854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0" descr="P7301288-lcfs-crop-150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3E4712"/>
              </a:clrFrom>
              <a:clrTo>
                <a:srgbClr val="3E471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4725144"/>
            <a:ext cx="771525" cy="792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1" descr="z4d1903d297f0c Charlotte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00" y="5326806"/>
            <a:ext cx="175260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WordArt 8" descr="aquametalicglitter_tlg"/>
          <p:cNvSpPr>
            <a:spLocks noChangeArrowheads="1" noChangeShapeType="1" noTextEdit="1"/>
          </p:cNvSpPr>
          <p:nvPr/>
        </p:nvSpPr>
        <p:spPr bwMode="auto">
          <a:xfrm>
            <a:off x="7414260" y="5707806"/>
            <a:ext cx="1413772" cy="22064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b="1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Monotype Corsiva" panose="03010101010201010101" pitchFamily="66" charset="0"/>
              </a:rPr>
              <a:t>(</a:t>
            </a:r>
            <a:r>
              <a:rPr lang="it-IT" b="1" i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Monotype Corsiva" panose="03010101010201010101" pitchFamily="66" charset="0"/>
              </a:rPr>
              <a:t>photos</a:t>
            </a:r>
            <a:r>
              <a:rPr lang="it-IT" b="1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Monotype Corsiva" panose="03010101010201010101" pitchFamily="66" charset="0"/>
              </a:rPr>
              <a:t> 2011)</a:t>
            </a:r>
          </a:p>
        </p:txBody>
      </p:sp>
      <p:sp>
        <p:nvSpPr>
          <p:cNvPr id="9" name="AutoShape 6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4394401" y="5493701"/>
            <a:ext cx="1150937" cy="538163"/>
          </a:xfrm>
          <a:prstGeom prst="actionButtonBlank">
            <a:avLst/>
          </a:prstGeom>
          <a:noFill/>
          <a:ln>
            <a:noFill/>
          </a:ln>
          <a:effectLst>
            <a:outerShdw sy="50000" kx="-2453608" rotWithShape="0">
              <a:srgbClr val="00000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it-IT" sz="1100" b="1" kern="0" dirty="0" smtClean="0">
                <a:solidFill>
                  <a:srgbClr val="FFFF00"/>
                </a:solidFill>
                <a:latin typeface="Comic Sans MS" pitchFamily="66" charset="0"/>
                <a:ea typeface="Gulim"/>
              </a:rPr>
              <a:t>Click </a:t>
            </a:r>
            <a:r>
              <a:rPr lang="en-US" altLang="it-IT" sz="1100" b="1" kern="0" dirty="0" err="1" smtClean="0">
                <a:solidFill>
                  <a:srgbClr val="FFFF00"/>
                </a:solidFill>
                <a:latin typeface="Comic Sans MS" pitchFamily="66" charset="0"/>
                <a:ea typeface="Gulim"/>
              </a:rPr>
              <a:t>ici</a:t>
            </a:r>
            <a:r>
              <a:rPr lang="en-US" altLang="it-IT" sz="1100" b="1" kern="0" dirty="0" smtClean="0">
                <a:solidFill>
                  <a:srgbClr val="FFFF00"/>
                </a:solidFill>
                <a:latin typeface="Comic Sans MS" pitchFamily="66" charset="0"/>
                <a:ea typeface="Gulim"/>
              </a:rPr>
              <a:t> pour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it-IT" sz="1100" b="1" kern="0" dirty="0" err="1" smtClean="0">
                <a:solidFill>
                  <a:srgbClr val="FFFF00"/>
                </a:solidFill>
                <a:latin typeface="Comic Sans MS" pitchFamily="66" charset="0"/>
                <a:ea typeface="Gulim"/>
              </a:rPr>
              <a:t>Répéter</a:t>
            </a:r>
            <a:r>
              <a:rPr lang="en-US" altLang="it-IT" sz="1100" b="1" kern="0" dirty="0" smtClean="0">
                <a:solidFill>
                  <a:srgbClr val="FFFF00"/>
                </a:solidFill>
                <a:latin typeface="Comic Sans MS" pitchFamily="66" charset="0"/>
                <a:ea typeface="Gulim"/>
              </a:rPr>
              <a:t> le show</a:t>
            </a:r>
          </a:p>
        </p:txBody>
      </p:sp>
      <p:sp>
        <p:nvSpPr>
          <p:cNvPr id="14" name="WordArt 8" descr="35"/>
          <p:cNvSpPr>
            <a:spLocks noChangeArrowheads="1" noChangeShapeType="1" noTextEdit="1"/>
          </p:cNvSpPr>
          <p:nvPr/>
        </p:nvSpPr>
        <p:spPr bwMode="auto">
          <a:xfrm rot="730510">
            <a:off x="1783487" y="347174"/>
            <a:ext cx="3365076" cy="122951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Wave2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it-IT" sz="3600" b="1" kern="10" dirty="0" smtClean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latin typeface="Matura MT Script Capitals"/>
              </a:rPr>
              <a:t>Je </a:t>
            </a:r>
            <a:r>
              <a:rPr lang="it-IT" sz="3600" b="1" kern="10" dirty="0" err="1" smtClean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latin typeface="Matura MT Script Capitals"/>
              </a:rPr>
              <a:t>vous</a:t>
            </a:r>
            <a:r>
              <a:rPr lang="it-IT" sz="3600" b="1" kern="10" dirty="0" smtClean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latin typeface="Matura MT Script Capitals"/>
              </a:rPr>
              <a:t> </a:t>
            </a:r>
            <a:r>
              <a:rPr lang="it-IT" sz="3600" b="1" kern="10" dirty="0" err="1" smtClean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latin typeface="Matura MT Script Capitals"/>
              </a:rPr>
              <a:t>souhaite</a:t>
            </a:r>
            <a:r>
              <a:rPr lang="it-IT" sz="3600" b="1" kern="10" dirty="0" smtClean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latin typeface="Matura MT Script Capitals"/>
              </a:rPr>
              <a:t> une ....</a:t>
            </a:r>
          </a:p>
        </p:txBody>
      </p:sp>
      <p:sp>
        <p:nvSpPr>
          <p:cNvPr id="12" name="Text Box 12"/>
          <p:cNvSpPr txBox="1">
            <a:spLocks noChangeArrowheads="1"/>
          </p:cNvSpPr>
          <p:nvPr/>
        </p:nvSpPr>
        <p:spPr bwMode="auto">
          <a:xfrm>
            <a:off x="179512" y="5448795"/>
            <a:ext cx="1224134" cy="369332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rtl="1" eaLnBrk="1" hangingPunct="1">
              <a:spcBef>
                <a:spcPct val="50000"/>
              </a:spcBef>
              <a:defRPr/>
            </a:pPr>
            <a:r>
              <a:rPr lang="en-US" altLang="zh-TW" dirty="0" smtClean="0">
                <a:solidFill>
                  <a:srgbClr val="FFFF00"/>
                </a:solidFill>
                <a:latin typeface="Brush Script MT" panose="03060802040406070304" pitchFamily="66" charset="0"/>
                <a:ea typeface="新細明體"/>
                <a:cs typeface="Arial"/>
              </a:rPr>
              <a:t>April 2015   </a:t>
            </a:r>
          </a:p>
        </p:txBody>
      </p:sp>
      <p:sp>
        <p:nvSpPr>
          <p:cNvPr id="13" name="Text Box 12"/>
          <p:cNvSpPr txBox="1">
            <a:spLocks noChangeArrowheads="1"/>
          </p:cNvSpPr>
          <p:nvPr/>
        </p:nvSpPr>
        <p:spPr bwMode="auto">
          <a:xfrm>
            <a:off x="-288542" y="5764269"/>
            <a:ext cx="3960440" cy="369332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rtl="1" eaLnBrk="1" hangingPunct="1">
              <a:spcBef>
                <a:spcPct val="50000"/>
              </a:spcBef>
              <a:defRPr/>
            </a:pPr>
            <a:r>
              <a:rPr lang="en-US" altLang="zh-TW" dirty="0" smtClean="0">
                <a:solidFill>
                  <a:srgbClr val="FFFF00"/>
                </a:solidFill>
                <a:latin typeface="Brush Script MT" panose="03060802040406070304" pitchFamily="66" charset="0"/>
                <a:ea typeface="新細明體"/>
                <a:cs typeface="Arial"/>
              </a:rPr>
              <a:t>  </a:t>
            </a:r>
            <a:r>
              <a:rPr lang="en-US" altLang="zh-TW" dirty="0" err="1" smtClean="0">
                <a:solidFill>
                  <a:srgbClr val="FFFF00"/>
                </a:solidFill>
                <a:latin typeface="Brush Script MT" panose="03060802040406070304" pitchFamily="66" charset="0"/>
                <a:ea typeface="新細明體"/>
                <a:cs typeface="Arial"/>
              </a:rPr>
              <a:t>Musique</a:t>
            </a:r>
            <a:r>
              <a:rPr lang="en-US" altLang="zh-TW" dirty="0" smtClean="0">
                <a:solidFill>
                  <a:srgbClr val="FFFF00"/>
                </a:solidFill>
                <a:latin typeface="Brush Script MT" panose="03060802040406070304" pitchFamily="66" charset="0"/>
                <a:ea typeface="新細明體"/>
                <a:cs typeface="Arial"/>
              </a:rPr>
              <a:t> – Romantic violin  - A. </a:t>
            </a:r>
            <a:r>
              <a:rPr lang="en-US" altLang="zh-TW" dirty="0" err="1" smtClean="0">
                <a:solidFill>
                  <a:srgbClr val="FFFF00"/>
                </a:solidFill>
                <a:latin typeface="Brush Script MT" panose="03060802040406070304" pitchFamily="66" charset="0"/>
                <a:ea typeface="新細明體"/>
                <a:cs typeface="Arial"/>
              </a:rPr>
              <a:t>Rieu</a:t>
            </a:r>
            <a:endParaRPr lang="en-US" altLang="zh-TW" dirty="0" smtClean="0">
              <a:solidFill>
                <a:srgbClr val="FFFF00"/>
              </a:solidFill>
              <a:latin typeface="Brush Script MT" panose="03060802040406070304" pitchFamily="66" charset="0"/>
              <a:ea typeface="新細明體"/>
              <a:cs typeface="Arial"/>
            </a:endParaRPr>
          </a:p>
        </p:txBody>
      </p:sp>
      <p:pic>
        <p:nvPicPr>
          <p:cNvPr id="15" name="Picture 2" descr="G:\PRIMAVERA\- 430 (333) C'est Printemps\116b1005-40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920" y="-129198"/>
            <a:ext cx="9184008" cy="6987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5274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1"/>
    </p:bldLst>
  </p:timing>
</p:sld>
</file>

<file path=ppt/theme/theme1.xml><?xml version="1.0" encoding="utf-8"?>
<a:theme xmlns:a="http://schemas.openxmlformats.org/drawingml/2006/main" name="7_Metro">
  <a:themeElements>
    <a:clrScheme name="5_Metro 1">
      <a:dk1>
        <a:srgbClr val="676A55"/>
      </a:dk1>
      <a:lt1>
        <a:srgbClr val="FFFFFF"/>
      </a:lt1>
      <a:dk2>
        <a:srgbClr val="000000"/>
      </a:dk2>
      <a:lt2>
        <a:srgbClr val="EAEBDE"/>
      </a:lt2>
      <a:accent1>
        <a:srgbClr val="72A376"/>
      </a:accent1>
      <a:accent2>
        <a:srgbClr val="B0CCB0"/>
      </a:accent2>
      <a:accent3>
        <a:srgbClr val="AAAAAA"/>
      </a:accent3>
      <a:accent4>
        <a:srgbClr val="DADADA"/>
      </a:accent4>
      <a:accent5>
        <a:srgbClr val="BCCEBD"/>
      </a:accent5>
      <a:accent6>
        <a:srgbClr val="9FB99F"/>
      </a:accent6>
      <a:hlink>
        <a:srgbClr val="DB5353"/>
      </a:hlink>
      <a:folHlink>
        <a:srgbClr val="903638"/>
      </a:folHlink>
    </a:clrScheme>
    <a:fontScheme name="5_Metro">
      <a:majorFont>
        <a:latin typeface="Consolas"/>
        <a:ea typeface=""/>
        <a:cs typeface="Arial"/>
      </a:majorFont>
      <a:minorFont>
        <a:latin typeface="Corbe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Metro 1">
        <a:dk1>
          <a:srgbClr val="676A55"/>
        </a:dk1>
        <a:lt1>
          <a:srgbClr val="FFFFFF"/>
        </a:lt1>
        <a:dk2>
          <a:srgbClr val="000000"/>
        </a:dk2>
        <a:lt2>
          <a:srgbClr val="EAEBDE"/>
        </a:lt2>
        <a:accent1>
          <a:srgbClr val="72A376"/>
        </a:accent1>
        <a:accent2>
          <a:srgbClr val="B0CCB0"/>
        </a:accent2>
        <a:accent3>
          <a:srgbClr val="AAAAAA"/>
        </a:accent3>
        <a:accent4>
          <a:srgbClr val="DADADA"/>
        </a:accent4>
        <a:accent5>
          <a:srgbClr val="BCCEBD"/>
        </a:accent5>
        <a:accent6>
          <a:srgbClr val="9FB99F"/>
        </a:accent6>
        <a:hlink>
          <a:srgbClr val="DB5353"/>
        </a:hlink>
        <a:folHlink>
          <a:srgbClr val="90363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5_Metro">
  <a:themeElements>
    <a:clrScheme name="5_Metro 1">
      <a:dk1>
        <a:srgbClr val="676A55"/>
      </a:dk1>
      <a:lt1>
        <a:srgbClr val="FFFFFF"/>
      </a:lt1>
      <a:dk2>
        <a:srgbClr val="000000"/>
      </a:dk2>
      <a:lt2>
        <a:srgbClr val="EAEBDE"/>
      </a:lt2>
      <a:accent1>
        <a:srgbClr val="72A376"/>
      </a:accent1>
      <a:accent2>
        <a:srgbClr val="B0CCB0"/>
      </a:accent2>
      <a:accent3>
        <a:srgbClr val="AAAAAA"/>
      </a:accent3>
      <a:accent4>
        <a:srgbClr val="DADADA"/>
      </a:accent4>
      <a:accent5>
        <a:srgbClr val="BCCEBD"/>
      </a:accent5>
      <a:accent6>
        <a:srgbClr val="9FB99F"/>
      </a:accent6>
      <a:hlink>
        <a:srgbClr val="DB5353"/>
      </a:hlink>
      <a:folHlink>
        <a:srgbClr val="903638"/>
      </a:folHlink>
    </a:clrScheme>
    <a:fontScheme name="5_Metro">
      <a:majorFont>
        <a:latin typeface="Consolas"/>
        <a:ea typeface=""/>
        <a:cs typeface="Arial"/>
      </a:majorFont>
      <a:minorFont>
        <a:latin typeface="Corbe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Metro 1">
        <a:dk1>
          <a:srgbClr val="676A55"/>
        </a:dk1>
        <a:lt1>
          <a:srgbClr val="FFFFFF"/>
        </a:lt1>
        <a:dk2>
          <a:srgbClr val="000000"/>
        </a:dk2>
        <a:lt2>
          <a:srgbClr val="EAEBDE"/>
        </a:lt2>
        <a:accent1>
          <a:srgbClr val="72A376"/>
        </a:accent1>
        <a:accent2>
          <a:srgbClr val="B0CCB0"/>
        </a:accent2>
        <a:accent3>
          <a:srgbClr val="AAAAAA"/>
        </a:accent3>
        <a:accent4>
          <a:srgbClr val="DADADA"/>
        </a:accent4>
        <a:accent5>
          <a:srgbClr val="BCCEBD"/>
        </a:accent5>
        <a:accent6>
          <a:srgbClr val="9FB99F"/>
        </a:accent6>
        <a:hlink>
          <a:srgbClr val="DB5353"/>
        </a:hlink>
        <a:folHlink>
          <a:srgbClr val="90363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6044</TotalTime>
  <Words>32</Words>
  <Application>Microsoft Office PowerPoint</Application>
  <PresentationFormat>Affichage à l'écran (4:3)</PresentationFormat>
  <Paragraphs>11</Paragraphs>
  <Slides>26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26</vt:i4>
      </vt:variant>
    </vt:vector>
  </HeadingPairs>
  <TitlesOfParts>
    <vt:vector size="28" baseType="lpstr">
      <vt:lpstr>7_Metro</vt:lpstr>
      <vt:lpstr>5_Metro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beau mois d'Avril - Charlotte</dc:title>
  <dc:creator>.;Charlotte</dc:creator>
  <cp:lastModifiedBy>vero</cp:lastModifiedBy>
  <cp:revision>411</cp:revision>
  <dcterms:created xsi:type="dcterms:W3CDTF">2010-06-19T22:16:52Z</dcterms:created>
  <dcterms:modified xsi:type="dcterms:W3CDTF">2015-04-09T10:56:19Z</dcterms:modified>
</cp:coreProperties>
</file>