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</p:sldMasterIdLst>
  <p:notesMasterIdLst>
    <p:notesMasterId r:id="rId24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</p:sldIdLst>
  <p:sldSz cx="10080625" cy="6300788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BeCswh/Ilp10fdBMVibEzA==" hashData="fOEUcfWHvHdFmHMeAFEPEo5V/V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462" y="-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4098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CB4B3718-6C27-42C4-B027-4CAFD743208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6424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74F038D-A5FE-4536-9868-B18A2479CB99}" type="slidenum">
              <a:rPr lang="fr-FR"/>
              <a:pPr/>
              <a:t>1</a:t>
            </a:fld>
            <a:endParaRPr lang="fr-FR"/>
          </a:p>
        </p:txBody>
      </p:sp>
      <p:sp>
        <p:nvSpPr>
          <p:cNvPr id="2560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58E1324-C4BE-4CB7-9A98-AC1F2D0B22AE}" type="slidenum">
              <a:rPr lang="fr-FR"/>
              <a:pPr/>
              <a:t>2</a:t>
            </a:fld>
            <a:endParaRPr lang="fr-FR"/>
          </a:p>
        </p:txBody>
      </p:sp>
      <p:sp>
        <p:nvSpPr>
          <p:cNvPr id="2662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662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9EC118-0B90-4018-B3BC-39C8FEED8D47}" type="slidenum">
              <a:rPr lang="fr-FR"/>
              <a:pPr/>
              <a:t>3</a:t>
            </a:fld>
            <a:endParaRPr lang="fr-FR"/>
          </a:p>
        </p:txBody>
      </p:sp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0935D97-DAA2-4CB2-9013-9F7861740DF5}" type="slidenum">
              <a:rPr lang="fr-FR"/>
              <a:pPr/>
              <a:t>4</a:t>
            </a:fld>
            <a:endParaRPr lang="fr-FR"/>
          </a:p>
        </p:txBody>
      </p:sp>
      <p:sp>
        <p:nvSpPr>
          <p:cNvPr id="2867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867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EEEA320-6CF2-4A06-975C-7FB42EFEF0AB}" type="slidenum">
              <a:rPr lang="fr-FR"/>
              <a:pPr/>
              <a:t>5</a:t>
            </a:fld>
            <a:endParaRPr lang="fr-FR"/>
          </a:p>
        </p:txBody>
      </p:sp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B12DB58-347B-4E96-9836-11513C84E687}" type="slidenum">
              <a:rPr lang="fr-FR"/>
              <a:pPr/>
              <a:t>6</a:t>
            </a:fld>
            <a:endParaRPr lang="fr-FR"/>
          </a:p>
        </p:txBody>
      </p:sp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CCFA740-4505-4DF5-9DC1-1F3171608135}" type="slidenum">
              <a:rPr lang="fr-FR"/>
              <a:pPr/>
              <a:t>7</a:t>
            </a:fld>
            <a:endParaRPr lang="fr-FR"/>
          </a:p>
        </p:txBody>
      </p:sp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76BE428-7178-4F30-B2BD-4C2C1A011C1E}" type="slidenum">
              <a:rPr lang="fr-FR"/>
              <a:pPr/>
              <a:t>8</a:t>
            </a:fld>
            <a:endParaRPr lang="fr-FR"/>
          </a:p>
        </p:txBody>
      </p:sp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01146A7-94C5-41E1-8A12-A9D7586BA80A}" type="slidenum">
              <a:rPr lang="fr-FR"/>
              <a:pPr/>
              <a:t>9</a:t>
            </a:fld>
            <a:endParaRPr lang="fr-FR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7C4F437-1418-462E-91F3-7E605D3E717F}" type="slidenum">
              <a:rPr lang="fr-FR"/>
              <a:pPr/>
              <a:t>10</a:t>
            </a:fld>
            <a:endParaRPr lang="fr-FR"/>
          </a:p>
        </p:txBody>
      </p:sp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3D4E826-3AEF-4D2D-B133-D652F149A551}" type="slidenum">
              <a:rPr lang="fr-FR"/>
              <a:pPr/>
              <a:t>11</a:t>
            </a:fld>
            <a:endParaRPr lang="fr-FR"/>
          </a:p>
        </p:txBody>
      </p:sp>
      <p:sp>
        <p:nvSpPr>
          <p:cNvPr id="3584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584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69BD0E8-C388-45F2-BA6B-8781D51904B1}" type="slidenum">
              <a:rPr lang="fr-FR"/>
              <a:pPr/>
              <a:t>12</a:t>
            </a:fld>
            <a:endParaRPr lang="fr-FR"/>
          </a:p>
        </p:txBody>
      </p:sp>
      <p:sp>
        <p:nvSpPr>
          <p:cNvPr id="3686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2F666C3-3B90-4D36-B711-4FE32CA4E8A7}" type="slidenum">
              <a:rPr lang="fr-FR"/>
              <a:pPr/>
              <a:t>13</a:t>
            </a:fld>
            <a:endParaRPr lang="fr-FR"/>
          </a:p>
        </p:txBody>
      </p:sp>
      <p:sp>
        <p:nvSpPr>
          <p:cNvPr id="3788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D0D8FBE-DFE0-4101-AABD-66A3CE7E9140}" type="slidenum">
              <a:rPr lang="fr-FR"/>
              <a:pPr/>
              <a:t>14</a:t>
            </a:fld>
            <a:endParaRPr lang="fr-FR"/>
          </a:p>
        </p:txBody>
      </p:sp>
      <p:sp>
        <p:nvSpPr>
          <p:cNvPr id="3891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891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BDF3DB6-488F-41CA-82AE-0F1F40124DCF}" type="slidenum">
              <a:rPr lang="fr-FR"/>
              <a:pPr/>
              <a:t>15</a:t>
            </a:fld>
            <a:endParaRPr lang="fr-FR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6DB6239-BCB1-4C3C-8B10-75823E5FD5CC}" type="slidenum">
              <a:rPr lang="fr-FR"/>
              <a:pPr/>
              <a:t>16</a:t>
            </a:fld>
            <a:endParaRPr lang="fr-FR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996A0D2-16CB-4128-9264-F25BF9114AB2}" type="slidenum">
              <a:rPr lang="fr-FR"/>
              <a:pPr/>
              <a:t>17</a:t>
            </a:fld>
            <a:endParaRPr lang="fr-FR"/>
          </a:p>
        </p:txBody>
      </p:sp>
      <p:sp>
        <p:nvSpPr>
          <p:cNvPr id="4198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198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ADB660D-18D7-4A2B-804A-A0F2BC2563EA}" type="slidenum">
              <a:rPr lang="fr-FR"/>
              <a:pPr/>
              <a:t>18</a:t>
            </a:fld>
            <a:endParaRPr lang="fr-FR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D1BB787-189B-4E74-9323-19DD2087E640}" type="slidenum">
              <a:rPr lang="fr-FR"/>
              <a:pPr/>
              <a:t>19</a:t>
            </a:fld>
            <a:endParaRPr lang="fr-FR"/>
          </a:p>
        </p:txBody>
      </p:sp>
      <p:sp>
        <p:nvSpPr>
          <p:cNvPr id="4403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3088" y="812800"/>
            <a:ext cx="64119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403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F3CEB41-7E86-4656-B6F1-3C9E1C6CE236}" type="slidenum">
              <a:rPr lang="fr-FR"/>
              <a:pPr/>
              <a:t>20</a:t>
            </a:fld>
            <a:endParaRPr lang="fr-FR"/>
          </a:p>
        </p:txBody>
      </p:sp>
      <p:sp>
        <p:nvSpPr>
          <p:cNvPr id="4505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574675" y="812800"/>
            <a:ext cx="6411913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505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48E863E-7FAC-4297-990C-440D3CF738B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288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090DC71-5306-4E0D-A70A-038B688AA05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258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159E224-5074-4E4D-BB0A-F6386B4BD8F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286EAC0-FC6B-48A6-8FAE-92110EB5185C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754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5B64C7D-BB44-44A0-8158-EDE7C77C552D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5598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DD67B7C-EDD8-474C-93C3-0D4A14D8B602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511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870BC12-F5C4-4434-B8E4-7752A209288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7836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6CB9DE3-0A16-494B-B04E-21A9774595A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8603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0A22577-A14E-452D-9762-F27F0AFAB60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0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58B12CB-B38D-48F5-B4D9-2F96EBCA591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416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B246CBB-81AB-4F83-B512-8A743FCB1480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77719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3238" y="250825"/>
            <a:ext cx="9069387" cy="10509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>
          <a:xfrm>
            <a:off x="50323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>
          <a:xfrm>
            <a:off x="3448050" y="5738813"/>
            <a:ext cx="3194050" cy="433387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>
          <a:xfrm>
            <a:off x="7227888" y="5738813"/>
            <a:ext cx="2346325" cy="433387"/>
          </a:xfrm>
        </p:spPr>
        <p:txBody>
          <a:bodyPr/>
          <a:lstStyle>
            <a:lvl1pPr>
              <a:defRPr/>
            </a:lvl1pPr>
          </a:lstStyle>
          <a:p>
            <a:fld id="{96701CEA-CC8E-4C96-8366-7F66FDA16253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0079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483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4031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2897728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06990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2456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4886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29135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1737123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1989447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202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857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650" y="1957388"/>
            <a:ext cx="8569325" cy="135096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12888" y="3570288"/>
            <a:ext cx="7056437" cy="16097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88B0D6F-F0C5-4A5D-B72E-0818FD987EF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6545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5ECAB4-FF1F-4CE7-8620-78F69BC65C2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3662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96925" y="4048125"/>
            <a:ext cx="8567738" cy="12525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96925" y="2670175"/>
            <a:ext cx="8567738" cy="13779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06F63B1-6C42-430A-AF33-20A7D528C0A4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8988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03238" y="1474788"/>
            <a:ext cx="4457700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13338" y="1474788"/>
            <a:ext cx="4459287" cy="36528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C318193-2359-4418-A21B-66CA48485D9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846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2413"/>
            <a:ext cx="9072563" cy="1049337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04825" y="1409700"/>
            <a:ext cx="4452938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04825" y="1998663"/>
            <a:ext cx="4452938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21275" y="1409700"/>
            <a:ext cx="4456113" cy="5889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21275" y="1998663"/>
            <a:ext cx="4456113" cy="36290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EFE7F0A-1F6B-4393-8461-BFA63040BE4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3554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B7B9150-D9F7-45E2-BF07-D5427758F1CE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41050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F53B959-77D9-4135-B753-54901B6EDDBB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39501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5" y="250825"/>
            <a:ext cx="3316288" cy="106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941763" y="250825"/>
            <a:ext cx="5635625" cy="53768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04825" y="1319213"/>
            <a:ext cx="3316288" cy="43084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2AEFF37-D6C7-4D7D-8593-8B7AB70D7015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261748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76438" y="4410075"/>
            <a:ext cx="6048375" cy="5207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76438" y="563563"/>
            <a:ext cx="6048375" cy="37798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76438" y="4930775"/>
            <a:ext cx="6048375" cy="7397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C3AAE81-2D3A-46B6-9DBB-F4561B4D9DB7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26183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F051274-B620-421E-AA0F-F8EE0D833E81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65375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305675" y="250825"/>
            <a:ext cx="2266950" cy="4876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03238" y="250825"/>
            <a:ext cx="6650037" cy="48768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DBBD438-7361-489B-83E1-D38F173B244A}" type="slidenum">
              <a:rPr lang="fr-FR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25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50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6B834BCC-8C98-4F0D-891F-F18FEA1BE595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84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250825"/>
            <a:ext cx="9069387" cy="1049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474788"/>
            <a:ext cx="9069387" cy="365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381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5738813"/>
            <a:ext cx="3194050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fr-FR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5738813"/>
            <a:ext cx="2346325" cy="43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AC76AC5D-815E-4C8F-954F-42800A40CD1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700">
          <a:solidFill>
            <a:srgbClr val="000000"/>
          </a:solidFill>
          <a:latin typeface="Arial" charset="0"/>
          <a:ea typeface="Microsoft YaHei" charset="-122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188"/>
        </a:spcAft>
        <a:buClr>
          <a:srgbClr val="000000"/>
        </a:buClr>
        <a:buSzPct val="100000"/>
        <a:buFont typeface="Times New Roman" pitchFamily="16" charset="0"/>
        <a:defRPr sz="27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950"/>
        </a:spcAft>
        <a:buClr>
          <a:srgbClr val="000000"/>
        </a:buClr>
        <a:buSzPct val="100000"/>
        <a:buFont typeface="Times New Roman" pitchFamily="16" charset="0"/>
        <a:defRPr sz="23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713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475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38"/>
        </a:spcAft>
        <a:buClr>
          <a:srgbClr val="000000"/>
        </a:buClr>
        <a:buSzPct val="100000"/>
        <a:buFont typeface="Times New Roman" pitchFamily="16" charset="0"/>
        <a:defRPr sz="17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jpeg"/><Relationship Id="rId5" Type="http://schemas.openxmlformats.org/officeDocument/2006/relationships/image" Target="../media/image5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4.jpeg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6.jpeg"/><Relationship Id="rId5" Type="http://schemas.openxmlformats.org/officeDocument/2006/relationships/image" Target="../media/image5.pn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8.jpeg"/><Relationship Id="rId5" Type="http://schemas.openxmlformats.org/officeDocument/2006/relationships/image" Target="../media/image5.pn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0.jpeg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2.jpeg"/><Relationship Id="rId5" Type="http://schemas.openxmlformats.org/officeDocument/2006/relationships/image" Target="../media/image5.pn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4.jpeg"/><Relationship Id="rId5" Type="http://schemas.openxmlformats.org/officeDocument/2006/relationships/image" Target="../media/image5.pn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6.jpeg"/><Relationship Id="rId5" Type="http://schemas.openxmlformats.org/officeDocument/2006/relationships/image" Target="../media/image5.png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28.jpeg"/><Relationship Id="rId5" Type="http://schemas.openxmlformats.org/officeDocument/2006/relationships/image" Target="../media/image5.pn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3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788" y="0"/>
            <a:ext cx="8723312" cy="6119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555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  <p:sndAc>
      <p:stSnd loop="1">
        <p:snd r:embed="rId3" name="In%20Your%20Eyes.wav"/>
      </p:stSnd>
    </p:sndAc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49275"/>
            <a:ext cx="5400675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0"/>
            <a:ext cx="6300787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50863"/>
            <a:ext cx="5400675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0"/>
            <a:ext cx="6300788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50863"/>
            <a:ext cx="5400675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0"/>
            <a:ext cx="6300788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50863"/>
            <a:ext cx="5400675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0"/>
            <a:ext cx="6300788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50863"/>
            <a:ext cx="5400675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0"/>
            <a:ext cx="6300788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50863"/>
            <a:ext cx="5400675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0"/>
            <a:ext cx="6300788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50" y="431800"/>
            <a:ext cx="3767138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013" y="287338"/>
            <a:ext cx="3816350" cy="568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088" y="-73025"/>
            <a:ext cx="4535487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10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431800"/>
            <a:ext cx="3887788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013" y="368300"/>
            <a:ext cx="3786187" cy="5680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10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15900"/>
            <a:ext cx="3816350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013" y="287338"/>
            <a:ext cx="3816350" cy="568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10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63" y="352425"/>
            <a:ext cx="3816350" cy="5624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2463" y="360363"/>
            <a:ext cx="381635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10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431800"/>
            <a:ext cx="3722688" cy="558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450" y="360363"/>
            <a:ext cx="3743325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10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400050"/>
            <a:ext cx="3816350" cy="554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275" y="360363"/>
            <a:ext cx="3887788" cy="561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10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8" y="215900"/>
            <a:ext cx="3816350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0400" y="396875"/>
            <a:ext cx="3816350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7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10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441325"/>
            <a:ext cx="3816350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013" y="333375"/>
            <a:ext cx="3816350" cy="564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7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10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25" y="287338"/>
            <a:ext cx="3816350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013" y="215900"/>
            <a:ext cx="3816350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-71438"/>
            <a:ext cx="4535488" cy="640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7" dur="2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 additive="repl">
                                        <p:cTn id="10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450" y="360363"/>
            <a:ext cx="7199313" cy="540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71438"/>
            <a:ext cx="875347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213" y="606425"/>
            <a:ext cx="7696200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71438"/>
            <a:ext cx="875347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300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503238"/>
            <a:ext cx="7488237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71438"/>
            <a:ext cx="8753475" cy="611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0"/>
            <a:ext cx="8769350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215900"/>
            <a:ext cx="1692275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ea typeface="Microsoft YaHei" charset="-122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</TotalTime>
  <Words>20</Words>
  <Application>Microsoft Office PowerPoint</Application>
  <PresentationFormat>Personnalisé</PresentationFormat>
  <Paragraphs>20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20</vt:i4>
      </vt:variant>
    </vt:vector>
  </HeadingPairs>
  <TitlesOfParts>
    <vt:vector size="27" baseType="lpstr">
      <vt:lpstr>Times New Roman</vt:lpstr>
      <vt:lpstr>Arial</vt:lpstr>
      <vt:lpstr>Microsoft YaHei</vt:lpstr>
      <vt:lpstr>Segoe UI</vt:lpstr>
      <vt:lpstr>Thème Office</vt:lpstr>
      <vt:lpstr>Thème Office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 Claire malouine</dc:creator>
  <cp:lastModifiedBy>Marie Claire malouine</cp:lastModifiedBy>
  <cp:revision>4</cp:revision>
  <cp:lastPrinted>1601-01-01T00:00:00Z</cp:lastPrinted>
  <dcterms:created xsi:type="dcterms:W3CDTF">2015-04-05T14:07:41Z</dcterms:created>
  <dcterms:modified xsi:type="dcterms:W3CDTF">2015-04-05T19:07:29Z</dcterms:modified>
</cp:coreProperties>
</file>