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0080625" cy="6300788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1jW0E93EmbyPcA2pENpGFA==" hashData="VuiI2bAwPpj08HxQJoP0eVlZSG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462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4CEC2B4A-69F2-4C1F-9E9D-05AE1CD0FCE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599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F4F9975-8EA8-4905-8035-A07EACDF7044}" type="slidenum">
              <a:rPr lang="fr-FR"/>
              <a:pPr/>
              <a:t>1</a:t>
            </a:fld>
            <a:endParaRPr 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78911B-2989-47E5-840E-17EFC07FF893}" type="slidenum">
              <a:rPr lang="fr-FR"/>
              <a:pPr/>
              <a:t>2</a:t>
            </a:fld>
            <a:endParaRPr 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C77F9C7-0872-48D7-9A99-698DA15FD849}" type="slidenum">
              <a:rPr lang="fr-FR"/>
              <a:pPr/>
              <a:t>3</a:t>
            </a:fld>
            <a:endParaRPr lang="fr-FR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806F915-E1E7-460E-8BF4-82F19224A5C9}" type="slidenum">
              <a:rPr lang="fr-FR"/>
              <a:pPr/>
              <a:t>4</a:t>
            </a:fld>
            <a:endParaRPr lang="fr-FR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F40559B-340E-48DA-8C73-468694CC1E45}" type="slidenum">
              <a:rPr lang="fr-FR"/>
              <a:pPr/>
              <a:t>5</a:t>
            </a:fld>
            <a:endParaRPr lang="fr-FR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DA0A89-B35A-4316-B31F-BA0899F180C0}" type="slidenum">
              <a:rPr lang="fr-FR"/>
              <a:pPr/>
              <a:t>6</a:t>
            </a:fld>
            <a:endParaRPr lang="fr-FR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F5608E4-2C57-4BD2-88AB-116DD4830970}" type="slidenum">
              <a:rPr lang="fr-FR"/>
              <a:pPr/>
              <a:t>7</a:t>
            </a:fld>
            <a:endParaRPr lang="fr-FR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63255F5-6997-4976-9C65-D85903081559}" type="slidenum">
              <a:rPr lang="fr-FR"/>
              <a:pPr/>
              <a:t>8</a:t>
            </a:fld>
            <a:endParaRPr 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08E335-20CA-4818-A3A6-D101211105C3}" type="slidenum">
              <a:rPr lang="fr-FR"/>
              <a:pPr/>
              <a:t>9</a:t>
            </a:fld>
            <a:endParaRPr 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6C392E-4E36-4C59-AD4A-A3B0573AF282}" type="slidenum">
              <a:rPr lang="fr-FR"/>
              <a:pPr/>
              <a:t>10</a:t>
            </a:fld>
            <a:endParaRPr 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2AC1023-DA6D-4038-9105-E10B29285240}" type="slidenum">
              <a:rPr lang="fr-FR"/>
              <a:pPr/>
              <a:t>11</a:t>
            </a:fld>
            <a:endParaRPr lang="fr-FR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78E9C30-EEE8-4231-974F-B3B2ED19C779}" type="slidenum">
              <a:rPr lang="fr-FR"/>
              <a:pPr/>
              <a:t>12</a:t>
            </a:fld>
            <a:endParaRPr lang="fr-FR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7D56590-3010-4293-9148-EF1F5A7B3E68}" type="slidenum">
              <a:rPr lang="fr-FR"/>
              <a:pPr/>
              <a:t>13</a:t>
            </a:fld>
            <a:endParaRPr lang="fr-FR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12DEFD0-1D08-462B-BDCE-1147CFEACE9F}" type="slidenum">
              <a:rPr lang="fr-FR"/>
              <a:pPr/>
              <a:t>14</a:t>
            </a:fld>
            <a:endParaRPr lang="fr-FR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C84065-A4E7-49DA-8429-310629E5C029}" type="slidenum">
              <a:rPr lang="fr-FR"/>
              <a:pPr/>
              <a:t>15</a:t>
            </a:fld>
            <a:endParaRPr lang="fr-FR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9C15D7-9DD6-42EC-B8B4-AF7FAE3DF07E}" type="slidenum">
              <a:rPr lang="fr-FR"/>
              <a:pPr/>
              <a:t>16</a:t>
            </a:fld>
            <a:endParaRPr lang="fr-FR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B0A8FDA-F811-4BFB-924C-B340DF009FB8}" type="slidenum">
              <a:rPr lang="fr-FR"/>
              <a:pPr/>
              <a:t>17</a:t>
            </a:fld>
            <a:endParaRPr lang="fr-FR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72F121B-58A8-4AAD-BB71-D423D2609CDD}" type="slidenum">
              <a:rPr lang="fr-FR"/>
              <a:pPr/>
              <a:t>18</a:t>
            </a:fld>
            <a:endParaRPr lang="fr-FR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99423D9-7CB4-4B2F-B51C-37F80E505404}" type="slidenum">
              <a:rPr lang="fr-FR"/>
              <a:pPr/>
              <a:t>19</a:t>
            </a:fld>
            <a:endParaRPr lang="fr-FR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D6053E6-B8E0-4E7F-A874-A6DBB491AEA8}" type="slidenum">
              <a:rPr lang="fr-FR"/>
              <a:pPr/>
              <a:t>20</a:t>
            </a:fld>
            <a:endParaRPr lang="fr-FR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F1F5ED-85FB-4387-A0B4-E3F695A40B53}" type="slidenum">
              <a:rPr lang="fr-FR"/>
              <a:pPr/>
              <a:t>21</a:t>
            </a:fld>
            <a:endParaRPr lang="fr-FR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0493923-57B1-4CFC-B9E0-3BB5FA3389C1}" type="slidenum">
              <a:rPr lang="fr-FR"/>
              <a:pPr/>
              <a:t>22</a:t>
            </a:fld>
            <a:endParaRPr lang="fr-FR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29B7BA9-4E2F-4C19-904B-A4D9EF00C8C6}" type="slidenum">
              <a:rPr lang="fr-FR"/>
              <a:pPr/>
              <a:t>23</a:t>
            </a:fld>
            <a:endParaRPr lang="fr-FR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512534C-BFEC-4B7D-A809-2AC9CD703C7F}" type="slidenum">
              <a:rPr lang="fr-FR"/>
              <a:pPr/>
              <a:t>24</a:t>
            </a:fld>
            <a:endParaRPr lang="fr-FR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93865E-5839-4F4C-B2AA-CC64278975C1}" type="slidenum">
              <a:rPr lang="fr-FR"/>
              <a:pPr/>
              <a:t>25</a:t>
            </a:fld>
            <a:endParaRPr lang="fr-FR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6661B9-2008-4428-BFE2-B562C7CA9861}" type="slidenum">
              <a:rPr lang="fr-FR"/>
              <a:pPr/>
              <a:t>26</a:t>
            </a:fld>
            <a:endParaRPr lang="fr-FR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40ADB2-E954-4A22-9E66-792538B92D8E}" type="slidenum">
              <a:rPr lang="fr-FR"/>
              <a:pPr/>
              <a:t>27</a:t>
            </a:fld>
            <a:endParaRPr lang="fr-F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DD672F1-91D3-49DA-BB82-A2A90562429B}" type="slidenum">
              <a:rPr lang="fr-FR"/>
              <a:pPr/>
              <a:t>28</a:t>
            </a:fld>
            <a:endParaRPr 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D6F5C1-6F80-4369-A813-AFEB4366D1E3}" type="slidenum">
              <a:rPr lang="fr-FR"/>
              <a:pPr/>
              <a:t>29</a:t>
            </a:fld>
            <a:endParaRPr 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B4DCB5-E238-4619-BD3B-BBD6E696A320}" type="slidenum">
              <a:rPr lang="fr-FR"/>
              <a:pPr/>
              <a:t>30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8688B72-61CA-41EA-A1F2-0C5B8FE67917}" type="slidenum">
              <a:rPr lang="fr-FR"/>
              <a:pPr/>
              <a:t>31</a:t>
            </a:fld>
            <a:endParaRPr 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CF6662E-278C-4E44-A7EB-6531FB0FB7B0}" type="slidenum">
              <a:rPr lang="fr-FR"/>
              <a:pPr/>
              <a:t>32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7A33B5-508A-40F9-B994-8DD784A2A948}" type="slidenum">
              <a:rPr lang="fr-FR"/>
              <a:pPr/>
              <a:t>33</a:t>
            </a:fld>
            <a:endParaRPr 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7B1368-E3AC-42F0-BBBE-8AF195541C6A}" type="slidenum">
              <a:rPr lang="fr-FR"/>
              <a:pPr/>
              <a:t>34</a:t>
            </a:fld>
            <a:endParaRPr 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F13D61B-178E-4AC9-ADDD-2FCD6DEBFF3E}" type="slidenum">
              <a:rPr lang="fr-FR"/>
              <a:pPr/>
              <a:t>35</a:t>
            </a:fld>
            <a:endParaRPr lang="fr-F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B9469D-7A0A-4A1A-8D10-A0FF30A9A8D6}" type="slidenum">
              <a:rPr lang="fr-FR"/>
              <a:pPr/>
              <a:t>36</a:t>
            </a:fld>
            <a:endParaRPr lang="fr-F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78EAAB-66C9-453B-A51C-A0FBC76966B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248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4C80A0A-C338-41BE-92BF-29AEFD43FF3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480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5122E91-C668-4370-AEB0-C4316D186E2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53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42A4AB0-70ED-46D1-AEDF-CEB6752B39B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513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B65951B-3778-4D1D-B69F-D65C535E39E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4199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F9D1B90-DA23-4FDF-962B-1A51A3ACE79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68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6EB8A74-C840-41C6-BAFC-172AC1D3CEB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66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F6AD00B-9F78-4443-B9C2-2BF305776F7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501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F3A7B05-896B-4171-BDF5-7FFC2DDEBBB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3095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C037BB2-6569-436B-AE9F-60DA292ACAC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1210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EFC87E0-3FC3-4D9F-B3FE-94D001C83E6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307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509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fld id="{738C84A2-0536-4893-AD58-EE619B908A9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463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5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4E284C5C-B739-4CC7-BDCC-8E1CEAB13AB5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5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5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6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6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6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6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6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7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-39688"/>
            <a:ext cx="10163176" cy="637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  <p:sndAc>
      <p:stSnd loop="1">
        <p:snd r:embed="rId3" name="Rondo%20Alla%20Turca,%20from%20Piano%20Sonata%20in%20A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85750"/>
            <a:ext cx="4103687" cy="309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519363"/>
            <a:ext cx="5184775" cy="367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Aube...Bouilly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pour pompes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8297863" y="5954713"/>
            <a:ext cx="1481137" cy="20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056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800" i="1"/>
              <a:t>Photo ; Lavoirsdefrance.com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0"/>
            <a:ext cx="4319587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447925"/>
            <a:ext cx="5256212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Aube...Pargues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Polyvalente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1588"/>
            <a:ext cx="4392612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376488"/>
            <a:ext cx="52387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Aube...Saint-Mards-en-Othe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Local Associatif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endParaRPr lang="fr-F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182563"/>
            <a:ext cx="4440238" cy="312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2519363"/>
            <a:ext cx="5400675" cy="367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8423275" y="5953125"/>
            <a:ext cx="12985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i="1"/>
              <a:t>Photo :.B.Delemontey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Aube...Unienville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Gîte rural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0"/>
            <a:ext cx="4806950" cy="32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513" y="2519363"/>
            <a:ext cx="5238750" cy="355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25 Doubs...Thise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</a:t>
            </a:r>
            <a:r>
              <a:rPr lang="fr-FR" sz="1400" b="1" i="1">
                <a:solidFill>
                  <a:srgbClr val="000000"/>
                </a:solidFill>
              </a:rPr>
              <a:t> (sans doute en dépôt pour la ville)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44463"/>
            <a:ext cx="4375150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2592388"/>
            <a:ext cx="5184775" cy="348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27 Eure...Gaillon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Lieu d' Exposition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55563"/>
            <a:ext cx="4535487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2584450"/>
            <a:ext cx="5256212" cy="346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51 Marne...Cormontreuil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Maison d' Habitation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15900"/>
            <a:ext cx="4392613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2424113"/>
            <a:ext cx="5238750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51 Marne...Oger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Syndicat d' Initiative</a:t>
            </a:r>
            <a:r>
              <a:rPr lang="fr-FR" b="1" i="1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30163"/>
            <a:ext cx="4608512" cy="320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513" y="2366963"/>
            <a:ext cx="5238750" cy="360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52 Haute-Marne...Heuilley-Cotton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...en </a:t>
            </a:r>
            <a:r>
              <a:rPr lang="fr-FR" sz="1400" b="1" i="1">
                <a:solidFill>
                  <a:srgbClr val="000000"/>
                </a:solidFill>
              </a:rPr>
              <a:t>(pas d'infos)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44463"/>
            <a:ext cx="4375150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2062163"/>
            <a:ext cx="5238750" cy="391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52 Haute-Marne...Le Val d' Esnoms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de Convivialité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7837488" y="5934075"/>
            <a:ext cx="1865312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b="1" i="1"/>
              <a:t>Notre-passion-des-lavoirs.com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4464050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519363"/>
            <a:ext cx="5400675" cy="377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8423275" y="5924550"/>
            <a:ext cx="13493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i="1"/>
              <a:t>Photo : Hervé Rebours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52 Haute-Marne...Trémilly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de Convivialité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050"/>
            <a:ext cx="4651375" cy="322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2571750"/>
            <a:ext cx="5238750" cy="34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54 Meurthe-et-Moselle... Ochey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Polyvalente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22238"/>
            <a:ext cx="523875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5" y="2330450"/>
            <a:ext cx="5238750" cy="364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55 Meuse...Neuville-sur-Ornain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des Fêtes </a:t>
            </a:r>
            <a:r>
              <a:rPr lang="fr-FR" sz="1400" b="1" i="1">
                <a:solidFill>
                  <a:srgbClr val="000000"/>
                </a:solidFill>
              </a:rPr>
              <a:t> </a:t>
            </a:r>
            <a:r>
              <a:rPr lang="fr-FR" sz="1000" b="1" i="1">
                <a:solidFill>
                  <a:srgbClr val="000000"/>
                </a:solidFill>
              </a:rPr>
              <a:t>(vue face et arrière)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50813"/>
            <a:ext cx="5238750" cy="316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2232025"/>
            <a:ext cx="5238750" cy="376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>
                <a:solidFill>
                  <a:srgbClr val="000000"/>
                </a:solidFill>
              </a:rPr>
              <a:t> </a:t>
            </a:r>
            <a:r>
              <a:rPr lang="fr-FR" b="1" i="1">
                <a:solidFill>
                  <a:srgbClr val="000000"/>
                </a:solidFill>
              </a:rPr>
              <a:t>56 Morbihan...Vannes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Service du Patrimoine de la Ville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77800"/>
            <a:ext cx="5238750" cy="313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2519363"/>
            <a:ext cx="5238750" cy="349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58 Nièvre...Saint-Amand-en-Puisaye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Office du Tourisme 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195263"/>
            <a:ext cx="4392612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2592388"/>
            <a:ext cx="5238750" cy="337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77 Seine et Marne...Champeaux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Foyer Communal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152400"/>
            <a:ext cx="4324350" cy="323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592388"/>
            <a:ext cx="52387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8567738" y="5935663"/>
            <a:ext cx="111442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i="1"/>
              <a:t>Photo :Lavoirs.org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77 Seine-et-Marne...Villecerf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Terrasse d' été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90488"/>
            <a:ext cx="4319588" cy="314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519363"/>
            <a:ext cx="5238750" cy="345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519363"/>
            <a:ext cx="5256212" cy="352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83 Var...Saint-Tropez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d' Exposition 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26988"/>
            <a:ext cx="4754563" cy="334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475" y="2532063"/>
            <a:ext cx="5357813" cy="34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85 Vendée... les Herbiers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400" b="1" i="1">
                <a:solidFill>
                  <a:srgbClr val="000000"/>
                </a:solidFill>
              </a:rPr>
              <a:t>...en Bureaux pour Associations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-12700"/>
            <a:ext cx="4392612" cy="325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400300"/>
            <a:ext cx="5238750" cy="36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8628063" y="5935663"/>
            <a:ext cx="11461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i="1"/>
              <a:t>Photo : Lavoirs.org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89 Yonne à Irancy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des Fêtes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215900"/>
            <a:ext cx="4259263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513" y="2447925"/>
            <a:ext cx="5238750" cy="366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89 Yonne...Chailley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Bâtiment Communal</a:t>
            </a:r>
            <a:r>
              <a:rPr lang="fr-FR" sz="1000" b="1" i="1">
                <a:solidFill>
                  <a:srgbClr val="000000"/>
                </a:solidFill>
              </a:rPr>
              <a:t> (avec modifications)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76213"/>
            <a:ext cx="4176712" cy="313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519363"/>
            <a:ext cx="5256212" cy="352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66688" y="3816350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89 Yonne...Cheroy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Foyer Communal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0194926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47700"/>
            <a:ext cx="4608513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2386013"/>
            <a:ext cx="5238750" cy="391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Aube...Crancey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 en Pavillon de chasse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Aube...Davrey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Polyvalente 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8156575" y="5922963"/>
            <a:ext cx="16065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i="1"/>
              <a:t>Photo : lavoirsdefrance.com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44463"/>
            <a:ext cx="5238750" cy="334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513" y="2519363"/>
            <a:ext cx="5381625" cy="371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Aube...Dienville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Local à pompes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Aube...Fay-la-Chapelle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Local à pompes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8372475" y="5959475"/>
            <a:ext cx="13017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b="1" i="1"/>
              <a:t>Photo B.Delemontey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44463"/>
            <a:ext cx="5238750" cy="315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413" y="2052638"/>
            <a:ext cx="5238750" cy="392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Aube...Ossey-les-trois-maisons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Résidence W.E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Aube...Fuligny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Polyvalente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38425" y="3117850"/>
            <a:ext cx="165417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b="1" i="1"/>
              <a:t>Photo lavoirsdefrance.com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7996238" y="5903913"/>
            <a:ext cx="1724025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b="1" i="1"/>
              <a:t>Photo : lavoirsdefrance.com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52400"/>
            <a:ext cx="5238750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2232025"/>
            <a:ext cx="5400675" cy="395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Aube...Racines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Box à chevaux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Aube...Troyes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de rangement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2927350" y="3095625"/>
            <a:ext cx="1249363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i="1"/>
              <a:t>Lavoirsdefrance.com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87338"/>
            <a:ext cx="4319588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513" y="2087563"/>
            <a:ext cx="5238750" cy="394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10 Aube...Ervy-le-Chatel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Stand de tir</a:t>
            </a: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21 Côte-d'Or...Fleurey-sur-Ouche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des Fêtes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952750" y="3095625"/>
            <a:ext cx="1233488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i="1"/>
              <a:t>Photo B.Delemontey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4591050" cy="331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2447925"/>
            <a:ext cx="5489575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21 Côte-d'Or...La Roche-en-Brénil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Maison d'Habitation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21 Côte-d'Or...Vieilmoulin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d' Echanges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15900"/>
            <a:ext cx="5238750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0" y="2663825"/>
            <a:ext cx="5238750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36 Indre...Diou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d' Exposition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51 Marne...Louvercy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Chalet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4535487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2447925"/>
            <a:ext cx="5327650" cy="371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88913" y="3805238"/>
            <a:ext cx="4008437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49 Maine-et-Loire...Combrée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Bar-Restaurant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8515350" y="5946775"/>
            <a:ext cx="1204913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i="1"/>
              <a:t>Photos : Lavoirs.org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215900"/>
            <a:ext cx="4733925" cy="31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2495550"/>
            <a:ext cx="5238750" cy="355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52 Haute-Marne...Cirey-sur-Blaise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Salle des Fêtes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69 Rhône...Chatillon d'azergues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Boutique Solidaire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215900"/>
            <a:ext cx="4481512" cy="302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2538413"/>
            <a:ext cx="5165725" cy="3436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72 Sarthe...Sceaux-sur-Huisne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Chambres d' hôtes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77 Seine et Marne...Provins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Maison d' habitation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8383588" y="5911850"/>
            <a:ext cx="123190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2938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900" b="1" i="1"/>
              <a:t>Photo : Lavoirs.org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98425"/>
            <a:ext cx="5238750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513" y="2376488"/>
            <a:ext cx="5238750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10080625" cy="6372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165100" y="349250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88 Vosges...Coussey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Bar-Restaurant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165100" y="5543550"/>
            <a:ext cx="4008438" cy="6223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b="1" i="1">
                <a:solidFill>
                  <a:srgbClr val="000000"/>
                </a:solidFill>
              </a:rPr>
              <a:t>89 Yonne...Savigny-en-Terre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fr-FR" sz="1600" b="1" i="1">
                <a:solidFill>
                  <a:srgbClr val="000000"/>
                </a:solidFill>
              </a:rPr>
              <a:t>...en Maison d' Habitation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0"/>
            <a:ext cx="876935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952750" y="3197225"/>
            <a:ext cx="5543550" cy="234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9112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600" b="1" i="1"/>
              <a:t>Merci</a:t>
            </a:r>
          </a:p>
          <a:p>
            <a:r>
              <a:rPr lang="fr-FR" sz="1600" b="1" i="1"/>
              <a:t>Aux randonneurs, cyclotouristes,camping-caristes</a:t>
            </a:r>
          </a:p>
          <a:p>
            <a:r>
              <a:rPr lang="fr-FR" sz="1600" b="1" i="1"/>
              <a:t>Aux blogs</a:t>
            </a:r>
          </a:p>
          <a:p>
            <a:r>
              <a:rPr lang="fr-FR" sz="1600" b="1" i="1"/>
              <a:t>Patrimoine de France</a:t>
            </a:r>
          </a:p>
          <a:p>
            <a:r>
              <a:rPr lang="fr-FR" sz="1600" b="1" i="1"/>
              <a:t>Le site des communes</a:t>
            </a:r>
          </a:p>
          <a:p>
            <a:r>
              <a:rPr lang="fr-FR" sz="1600" b="1" i="1"/>
              <a:t>Lavoirs.org</a:t>
            </a:r>
          </a:p>
          <a:p>
            <a:r>
              <a:rPr lang="fr-FR" sz="1600" b="1" i="1"/>
              <a:t>Lavoirs de France</a:t>
            </a:r>
          </a:p>
          <a:p>
            <a:r>
              <a:rPr lang="fr-FR" sz="1600" b="1" i="1"/>
              <a:t>Notre_passion-des-lavoirs</a:t>
            </a:r>
          </a:p>
          <a:p>
            <a:r>
              <a:rPr lang="fr-FR" sz="1600" b="1" i="1"/>
              <a:t>Qui m' ont permis de réaliser ce diaporama et partager avec vous notre patrimoine sauvegardé</a:t>
            </a: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174625"/>
            <a:ext cx="19812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499</Words>
  <Application>Microsoft Office PowerPoint</Application>
  <PresentationFormat>Personnalisé</PresentationFormat>
  <Paragraphs>146</Paragraphs>
  <Slides>36</Slides>
  <Notes>36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1" baseType="lpstr">
      <vt:lpstr>Times New Roman</vt:lpstr>
      <vt:lpstr>Arial</vt:lpstr>
      <vt:lpstr>Microsoft YaHei</vt:lpstr>
      <vt:lpstr>Segoe UI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10</cp:revision>
  <cp:lastPrinted>1601-01-01T00:00:00Z</cp:lastPrinted>
  <dcterms:created xsi:type="dcterms:W3CDTF">2015-03-26T21:35:17Z</dcterms:created>
  <dcterms:modified xsi:type="dcterms:W3CDTF">2015-03-31T16:56:31Z</dcterms:modified>
</cp:coreProperties>
</file>