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</p:sldMasterIdLst>
  <p:notesMasterIdLst>
    <p:notesMasterId r:id="rId1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0080625" cy="6300788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deC80Rg1Oytgesh4rEc8ZQ==" hashData="wHc0Z8LiJTGRU9gNusWYeYniK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462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5122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D7BD57FE-6DFF-487B-BFD2-41B2CC9F178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9521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084BBFB-CD73-43C4-A90B-E5B851D8C882}" type="slidenum">
              <a:rPr lang="fr-FR"/>
              <a:pPr/>
              <a:t>1</a:t>
            </a:fld>
            <a:endParaRPr lang="fr-FR"/>
          </a:p>
        </p:txBody>
      </p:sp>
      <p:sp>
        <p:nvSpPr>
          <p:cNvPr id="174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B0B0196-8AEC-40A0-8735-D9BDBEE64491}" type="slidenum">
              <a:rPr lang="fr-FR"/>
              <a:pPr/>
              <a:t>2</a:t>
            </a:fld>
            <a:endParaRPr lang="fr-FR"/>
          </a:p>
        </p:txBody>
      </p:sp>
      <p:sp>
        <p:nvSpPr>
          <p:cNvPr id="184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6A0D8A7-987E-4C10-B1D4-B21544865C96}" type="slidenum">
              <a:rPr lang="fr-FR"/>
              <a:pPr/>
              <a:t>3</a:t>
            </a:fld>
            <a:endParaRPr lang="fr-FR"/>
          </a:p>
        </p:txBody>
      </p:sp>
      <p:sp>
        <p:nvSpPr>
          <p:cNvPr id="194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BE9C799-ACA3-4969-9D0E-2ABD4A5B1308}" type="slidenum">
              <a:rPr lang="fr-FR"/>
              <a:pPr/>
              <a:t>4</a:t>
            </a:fld>
            <a:endParaRPr lang="fr-FR"/>
          </a:p>
        </p:txBody>
      </p:sp>
      <p:sp>
        <p:nvSpPr>
          <p:cNvPr id="204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A5A94ED-1A91-4314-BA84-F8DC61E8359B}" type="slidenum">
              <a:rPr lang="fr-FR"/>
              <a:pPr/>
              <a:t>5</a:t>
            </a:fld>
            <a:endParaRPr lang="fr-FR"/>
          </a:p>
        </p:txBody>
      </p:sp>
      <p:sp>
        <p:nvSpPr>
          <p:cNvPr id="215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F4B219B-0E47-4C67-8F5B-66A6F7197922}" type="slidenum">
              <a:rPr lang="fr-FR"/>
              <a:pPr/>
              <a:t>6</a:t>
            </a:fld>
            <a:endParaRPr lang="fr-FR"/>
          </a:p>
        </p:txBody>
      </p:sp>
      <p:sp>
        <p:nvSpPr>
          <p:cNvPr id="225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0866F7B-7364-460F-BA6B-A44D74C6F3F1}" type="slidenum">
              <a:rPr lang="fr-FR"/>
              <a:pPr/>
              <a:t>7</a:t>
            </a:fld>
            <a:endParaRPr lang="fr-FR"/>
          </a:p>
        </p:txBody>
      </p:sp>
      <p:sp>
        <p:nvSpPr>
          <p:cNvPr id="23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150EEAB-D07A-4EAD-A528-BB09CEE23C4F}" type="slidenum">
              <a:rPr lang="fr-FR"/>
              <a:pPr/>
              <a:t>8</a:t>
            </a:fld>
            <a:endParaRPr lang="fr-FR"/>
          </a:p>
        </p:txBody>
      </p:sp>
      <p:sp>
        <p:nvSpPr>
          <p:cNvPr id="24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37EF593-22C4-4E51-8CFF-1B89F1251BDF}" type="slidenum">
              <a:rPr lang="fr-FR"/>
              <a:pPr/>
              <a:t>9</a:t>
            </a:fld>
            <a:endParaRPr lang="fr-FR"/>
          </a:p>
        </p:txBody>
      </p:sp>
      <p:sp>
        <p:nvSpPr>
          <p:cNvPr id="25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6F0EF0B-42BB-4B0C-AD5A-B014622F95F7}" type="slidenum">
              <a:rPr lang="fr-FR"/>
              <a:pPr/>
              <a:t>10</a:t>
            </a:fld>
            <a:endParaRPr lang="fr-FR"/>
          </a:p>
        </p:txBody>
      </p:sp>
      <p:sp>
        <p:nvSpPr>
          <p:cNvPr id="26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4BE729A-1D47-4FB4-B8C5-62A49F67E3C0}" type="slidenum">
              <a:rPr lang="fr-FR"/>
              <a:pPr/>
              <a:t>11</a:t>
            </a:fld>
            <a:endParaRPr lang="fr-FR"/>
          </a:p>
        </p:txBody>
      </p:sp>
      <p:sp>
        <p:nvSpPr>
          <p:cNvPr id="27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2CC00DF-8BDA-41B5-B092-0320D386D11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6463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2A7E031-4484-4C2D-BA6F-DCE9D5DABEC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696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D2A82E7-BDB6-4924-A5C4-FB49871C01F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077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0F1FCDC-C1D9-4099-B975-A8A08C1C41E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867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E466EDB-196C-44F8-926F-893BD2EBF46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092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2E07DA2-9357-48B8-8922-0A08D5A15AF6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90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ACC5C0F-2370-4037-92FF-0FD76BA75A6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140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9CCC5A1-452F-4F41-AAE6-962CE064DEF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660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33B23DA-511F-41F8-97E6-3299A030CBE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0450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3B204EE-FF1A-468B-A4FA-1123997F2D7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135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E1E79D3-BD89-46B1-8053-27F9A26F140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71926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250825"/>
            <a:ext cx="9069387" cy="10509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5738813"/>
            <a:ext cx="3194050" cy="43338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fld id="{9DF13B61-5487-426E-A333-6783A5E6929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21700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3067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1093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747787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2384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8720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70089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32514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900798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7758860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97899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62579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250825"/>
            <a:ext cx="9069387" cy="104933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7585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9BDBB91-ADFE-4AA4-A479-22DCA0BCB7D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746125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73F8779-184A-448C-AB17-98C98BA161F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33548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A8D18A2-5304-433D-A73D-74821813251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6656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B693C6A-AA09-4348-8087-4457BBD2F38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24045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796CCD7-7AB1-4608-A388-3F339554D76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02120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2717AE8-8AB0-4FF4-80DC-0A5DEBF7D08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1975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0FC07D9-7C64-4985-B783-19772536B6E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591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26B0C96-D380-4E3F-B19D-09DF4716AB2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9174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665F453-0D12-492D-A4C8-23AB0EFE137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592053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6C6DF91-53FB-401F-90F0-31CA19E5B5B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80786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766B59E-5205-40AC-B244-183A9AE9494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8350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250825"/>
            <a:ext cx="9069387" cy="104933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5738813"/>
            <a:ext cx="2346325" cy="431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5738813"/>
            <a:ext cx="3194050" cy="431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5738813"/>
            <a:ext cx="2346325" cy="431800"/>
          </a:xfrm>
        </p:spPr>
        <p:txBody>
          <a:bodyPr/>
          <a:lstStyle>
            <a:lvl1pPr>
              <a:defRPr/>
            </a:lvl1pPr>
          </a:lstStyle>
          <a:p>
            <a:fld id="{AAF6D4B4-5473-46C9-BFFD-E892255F8F0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49713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383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6424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42281993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68245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0394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12146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292087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74433692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50575133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13275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83055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250825"/>
            <a:ext cx="9069387" cy="104933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584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5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FA3452DC-7A8F-43A2-A959-6AD79EF1086B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96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97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B152B696-FFB2-4120-96A4-F0DA3B39EECE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98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9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0.png"/><Relationship Id="rId3" Type="http://schemas.openxmlformats.org/officeDocument/2006/relationships/image" Target="../media/image4.jpeg"/><Relationship Id="rId7" Type="http://schemas.openxmlformats.org/officeDocument/2006/relationships/image" Target="../media/image16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5.jpeg"/><Relationship Id="rId11" Type="http://schemas.openxmlformats.org/officeDocument/2006/relationships/image" Target="../media/image11.png"/><Relationship Id="rId5" Type="http://schemas.openxmlformats.org/officeDocument/2006/relationships/image" Target="../media/image10.jpeg"/><Relationship Id="rId10" Type="http://schemas.openxmlformats.org/officeDocument/2006/relationships/image" Target="../media/image19.jpeg"/><Relationship Id="rId4" Type="http://schemas.openxmlformats.org/officeDocument/2006/relationships/image" Target="../media/image5.jpeg"/><Relationship Id="rId9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4.jpeg"/><Relationship Id="rId7" Type="http://schemas.openxmlformats.org/officeDocument/2006/relationships/image" Target="../media/image23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22.jpeg"/><Relationship Id="rId11" Type="http://schemas.openxmlformats.org/officeDocument/2006/relationships/image" Target="../media/image11.pn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5.jpeg"/><Relationship Id="rId9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4.jpeg"/><Relationship Id="rId7" Type="http://schemas.openxmlformats.org/officeDocument/2006/relationships/image" Target="../media/image29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28.jpeg"/><Relationship Id="rId11" Type="http://schemas.openxmlformats.org/officeDocument/2006/relationships/image" Target="../media/image11.pn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5.jpeg"/><Relationship Id="rId9" Type="http://schemas.openxmlformats.org/officeDocument/2006/relationships/image" Target="../media/image3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4.jpeg"/><Relationship Id="rId7" Type="http://schemas.openxmlformats.org/officeDocument/2006/relationships/image" Target="../media/image35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34.jpeg"/><Relationship Id="rId11" Type="http://schemas.openxmlformats.org/officeDocument/2006/relationships/image" Target="../media/image11.pn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5.jpeg"/><Relationship Id="rId9" Type="http://schemas.openxmlformats.org/officeDocument/2006/relationships/image" Target="../media/image3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4.jpeg"/><Relationship Id="rId7" Type="http://schemas.openxmlformats.org/officeDocument/2006/relationships/image" Target="../media/image41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0.gif"/><Relationship Id="rId11" Type="http://schemas.openxmlformats.org/officeDocument/2006/relationships/image" Target="../media/image11.pn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5.jpeg"/><Relationship Id="rId9" Type="http://schemas.openxmlformats.org/officeDocument/2006/relationships/image" Target="../media/image4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.jpeg"/><Relationship Id="rId7" Type="http://schemas.openxmlformats.org/officeDocument/2006/relationships/image" Target="../media/image47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6.jpeg"/><Relationship Id="rId11" Type="http://schemas.openxmlformats.org/officeDocument/2006/relationships/image" Target="../media/image11.png"/><Relationship Id="rId5" Type="http://schemas.openxmlformats.org/officeDocument/2006/relationships/image" Target="../media/image45.jpeg"/><Relationship Id="rId10" Type="http://schemas.openxmlformats.org/officeDocument/2006/relationships/image" Target="../media/image50.jpeg"/><Relationship Id="rId4" Type="http://schemas.openxmlformats.org/officeDocument/2006/relationships/image" Target="../media/image5.jpeg"/><Relationship Id="rId9" Type="http://schemas.openxmlformats.org/officeDocument/2006/relationships/image" Target="../media/image4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.jpeg"/><Relationship Id="rId7" Type="http://schemas.openxmlformats.org/officeDocument/2006/relationships/image" Target="../media/image53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52.jpeg"/><Relationship Id="rId11" Type="http://schemas.openxmlformats.org/officeDocument/2006/relationships/image" Target="../media/image11.png"/><Relationship Id="rId5" Type="http://schemas.openxmlformats.org/officeDocument/2006/relationships/image" Target="../media/image51.jpeg"/><Relationship Id="rId10" Type="http://schemas.openxmlformats.org/officeDocument/2006/relationships/image" Target="../media/image56.jpeg"/><Relationship Id="rId4" Type="http://schemas.openxmlformats.org/officeDocument/2006/relationships/image" Target="../media/image5.jpeg"/><Relationship Id="rId9" Type="http://schemas.openxmlformats.org/officeDocument/2006/relationships/image" Target="../media/image5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59.png"/><Relationship Id="rId5" Type="http://schemas.openxmlformats.org/officeDocument/2006/relationships/image" Target="../media/image58.gif"/><Relationship Id="rId4" Type="http://schemas.openxmlformats.org/officeDocument/2006/relationships/image" Target="../media/image5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6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0079038" cy="628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5327650"/>
            <a:ext cx="12446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5184775"/>
            <a:ext cx="817563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  <p:sndAc>
      <p:stSnd loop="1">
        <p:snd r:embed="rId3" name="M%20Cotton%20eyes%20Joe.avi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360363" y="309563"/>
            <a:ext cx="2087562" cy="149066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ami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 b="1" i="1">
              <a:solidFill>
                <a:srgbClr val="000000"/>
              </a:solidFill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5173663" y="3603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compagnon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287338" y="4341813"/>
            <a:ext cx="2160587" cy="15113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père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 b="1" i="1">
              <a:solidFill>
                <a:srgbClr val="000000"/>
              </a:solidFill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349250" y="2354263"/>
            <a:ext cx="2160588" cy="149066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amant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5256213" y="23034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frère</a:t>
            </a: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5184775" y="4319588"/>
            <a:ext cx="2160588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maître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3" y="287338"/>
            <a:ext cx="2232025" cy="165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700" y="360363"/>
            <a:ext cx="2087563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8" y="2447925"/>
            <a:ext cx="2109787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475" y="2232025"/>
            <a:ext cx="2325688" cy="164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4319588"/>
            <a:ext cx="2232025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938" y="4300538"/>
            <a:ext cx="2232025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-61913"/>
            <a:ext cx="10113963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263" y="-61913"/>
            <a:ext cx="63500" cy="6397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83" name="Picture 1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0" y="4464050"/>
            <a:ext cx="1223963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84" name="Picture 16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4600575"/>
            <a:ext cx="741363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 dir="in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87338" y="382588"/>
            <a:ext cx="2160587" cy="1417637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chef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5173663" y="3603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électricien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287338" y="4319588"/>
            <a:ext cx="2160587" cy="15113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charpentier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349250" y="2303463"/>
            <a:ext cx="2160588" cy="1584325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plombier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 b="1" i="1">
              <a:solidFill>
                <a:srgbClr val="000000"/>
              </a:solidFill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5256213" y="23034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mécanicien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5256213" y="4319588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décorateur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 b="1" i="1">
              <a:solidFill>
                <a:srgbClr val="000000"/>
              </a:solidFill>
            </a:endParaRPr>
          </a:p>
        </p:txBody>
      </p:sp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613" y="360363"/>
            <a:ext cx="2154237" cy="142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013" y="287338"/>
            <a:ext cx="2397125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8" y="2376488"/>
            <a:ext cx="2087562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2303463"/>
            <a:ext cx="2160588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4319588"/>
            <a:ext cx="2160588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3" y="4176713"/>
            <a:ext cx="2447925" cy="172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5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-61913"/>
            <a:ext cx="10113963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6" name="Picture 1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263" y="-61913"/>
            <a:ext cx="63500" cy="6397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7" name="Picture 1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360363"/>
            <a:ext cx="1989138" cy="149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208" name="AutoShape 16"/>
          <p:cNvSpPr>
            <a:spLocks noChangeArrowheads="1"/>
          </p:cNvSpPr>
          <p:nvPr/>
        </p:nvSpPr>
        <p:spPr bwMode="auto">
          <a:xfrm>
            <a:off x="2879725" y="431800"/>
            <a:ext cx="431800" cy="215900"/>
          </a:xfrm>
          <a:prstGeom prst="wedgeRoundRectCallout">
            <a:avLst>
              <a:gd name="adj1" fmla="val 179306"/>
              <a:gd name="adj2" fmla="val 62810"/>
              <a:gd name="adj3" fmla="val 16667"/>
            </a:avLst>
          </a:prstGeom>
          <a:solidFill>
            <a:srgbClr val="FFFFFF"/>
          </a:solidFill>
          <a:ln w="9525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6466" rIns="90000" bIns="45000" anchor="ctr"/>
          <a:lstStyle/>
          <a:p>
            <a:pPr algn="ctr"/>
            <a:r>
              <a:rPr lang="fr-FR" sz="1300" i="1">
                <a:solidFill>
                  <a:srgbClr val="000000"/>
                </a:solidFill>
              </a:rPr>
              <a:t>hihihi</a:t>
            </a: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66700" y="361950"/>
            <a:ext cx="2160588" cy="15113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compréhensif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5173663" y="3603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tolérant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287338" y="4319588"/>
            <a:ext cx="2160587" cy="15113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i="1">
                <a:solidFill>
                  <a:srgbClr val="000000"/>
                </a:solidFill>
              </a:rPr>
              <a:t>I</a:t>
            </a:r>
            <a:r>
              <a:rPr lang="fr-FR" b="1" i="1">
                <a:solidFill>
                  <a:srgbClr val="000000"/>
                </a:solidFill>
              </a:rPr>
              <a:t>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bon auditeur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 b="1" i="1">
              <a:solidFill>
                <a:srgbClr val="000000"/>
              </a:solidFill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49250" y="2325688"/>
            <a:ext cx="2098675" cy="149066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psychologue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5256213" y="23034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guérisseur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5256213" y="4319588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faire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des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compliments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 b="1" i="1">
              <a:solidFill>
                <a:srgbClr val="000000"/>
              </a:solidFill>
            </a:endParaRPr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3" y="2232025"/>
            <a:ext cx="2232025" cy="164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700" y="2247900"/>
            <a:ext cx="2252663" cy="1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4103688"/>
            <a:ext cx="2397125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475" y="4319588"/>
            <a:ext cx="2036763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338" y="96838"/>
            <a:ext cx="2727325" cy="184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8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825" y="360363"/>
            <a:ext cx="2232025" cy="165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9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-61913"/>
            <a:ext cx="10113963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30" name="Picture 1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263" y="-61913"/>
            <a:ext cx="63500" cy="6397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 dir="in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87338" y="403225"/>
            <a:ext cx="2160587" cy="13970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un bon père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5173663" y="3603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très propre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87338" y="4319588"/>
            <a:ext cx="2160587" cy="15113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attentionné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49250" y="2325688"/>
            <a:ext cx="2098675" cy="149066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athlétique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5256213" y="23034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doux</a:t>
            </a: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5256213" y="4319588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sympathique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2293938"/>
            <a:ext cx="2447925" cy="171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2363" y="377825"/>
            <a:ext cx="2238375" cy="189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8" y="4270375"/>
            <a:ext cx="2493962" cy="148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700" y="4298950"/>
            <a:ext cx="2160588" cy="153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8" y="2303463"/>
            <a:ext cx="2447925" cy="165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52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3" y="360363"/>
            <a:ext cx="2303462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53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-61913"/>
            <a:ext cx="10113963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54" name="Picture 1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263" y="-61913"/>
            <a:ext cx="63500" cy="6397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 dir="in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319088" y="382588"/>
            <a:ext cx="2139950" cy="1417637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galant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5173663" y="3603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intelligent</a:t>
            </a: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287338" y="4319588"/>
            <a:ext cx="2160587" cy="15113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tendre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 b="1" i="1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7975" y="2346325"/>
            <a:ext cx="2139950" cy="1490663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drôle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5256213" y="23034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lui laisser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du temps libre</a:t>
            </a: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5256213" y="4319588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fort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 b="1" i="1">
              <a:solidFill>
                <a:srgbClr val="000000"/>
              </a:solidFill>
            </a:endParaRPr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8" y="4319588"/>
            <a:ext cx="2016125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8" y="360363"/>
            <a:ext cx="2232025" cy="165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3" y="2355850"/>
            <a:ext cx="2447925" cy="160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213" y="438150"/>
            <a:ext cx="2592387" cy="179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5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700" y="4248150"/>
            <a:ext cx="2087563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6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850" y="2339975"/>
            <a:ext cx="2252663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7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-61913"/>
            <a:ext cx="10113963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8" name="Picture 1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263" y="-61913"/>
            <a:ext cx="63500" cy="6397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 dir="in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298450" y="371475"/>
            <a:ext cx="2078038" cy="1417638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savoir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faire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les courses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5173663" y="3603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faire du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shopping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avec elle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287338" y="4319588"/>
            <a:ext cx="2160587" cy="15113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ne doit pas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la stresser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349250" y="2357438"/>
            <a:ext cx="2098675" cy="149066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travailleur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5256213" y="23034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être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riche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5256213" y="4319588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ne doit pas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regarder les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autres femmes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298450"/>
            <a:ext cx="2098675" cy="150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613" y="2232025"/>
            <a:ext cx="2241550" cy="165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063" y="4371975"/>
            <a:ext cx="2016125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8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3" y="4248150"/>
            <a:ext cx="21717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9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025" y="2281238"/>
            <a:ext cx="2227263" cy="165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300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275" y="369888"/>
            <a:ext cx="2447925" cy="153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301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-61913"/>
            <a:ext cx="10113963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302" name="Picture 1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263" y="-61913"/>
            <a:ext cx="63500" cy="6397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 dir="in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98450" y="382588"/>
            <a:ext cx="2160588" cy="1417637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Il doit savoir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faire la cuisine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5173663" y="3603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Il doit savoir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mettre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le lave-Vaisselle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en route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et le vider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87338" y="4319588"/>
            <a:ext cx="2160587" cy="15113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8230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500" b="1" i="1">
                <a:solidFill>
                  <a:srgbClr val="000000"/>
                </a:solidFill>
              </a:rPr>
              <a:t>Il doit savoir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500" b="1" i="1">
                <a:solidFill>
                  <a:srgbClr val="000000"/>
                </a:solidFill>
              </a:rPr>
              <a:t> repasser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349250" y="2346325"/>
            <a:ext cx="2098675" cy="1490663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Il doit savoir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mettre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la machine à laver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en route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et la vider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5256213" y="23034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Il doit savoir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étendre le linge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ou utiliser 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sèche-linge</a:t>
            </a: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5256213" y="4319588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Il doit savoir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passer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b="1" i="1">
                <a:solidFill>
                  <a:srgbClr val="000000"/>
                </a:solidFill>
              </a:rPr>
              <a:t> l'aspirateur</a:t>
            </a:r>
          </a:p>
        </p:txBody>
      </p:sp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700" y="4319588"/>
            <a:ext cx="2232025" cy="172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8" y="4225925"/>
            <a:ext cx="2022475" cy="1535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1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700" y="2232025"/>
            <a:ext cx="2160588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2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625" y="2376488"/>
            <a:ext cx="2054225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3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288925"/>
            <a:ext cx="2109787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4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3013" y="307975"/>
            <a:ext cx="2117725" cy="163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5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-61913"/>
            <a:ext cx="10113963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6" name="Picture 1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263" y="-61913"/>
            <a:ext cx="63500" cy="6397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 dir="in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87338" y="360363"/>
            <a:ext cx="2160587" cy="143986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Il ne doit pas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oublier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l' anniversaire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de mariage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 sz="1600" b="1" i="1">
              <a:solidFill>
                <a:srgbClr val="000000"/>
              </a:solidFill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5173663" y="360363"/>
            <a:ext cx="2160587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Il ne doit pas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oublier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la St Valentin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87338" y="4319588"/>
            <a:ext cx="2160587" cy="15113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Il ne doit pas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oublier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 baiser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matin et soir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49250" y="2333625"/>
            <a:ext cx="2098675" cy="1490663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Il ne doit pas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oublier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son anniversaire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5184775" y="2303463"/>
            <a:ext cx="2160588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Il ne doit pas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oublier la journée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de la femme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5184775" y="4319588"/>
            <a:ext cx="2160588" cy="15113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Il doit lui déclarer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son amour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régulièrement</a:t>
            </a:r>
          </a:p>
        </p:txBody>
      </p:sp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8" y="2203450"/>
            <a:ext cx="2087562" cy="153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8" y="411163"/>
            <a:ext cx="2087562" cy="146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2252663"/>
            <a:ext cx="2160588" cy="156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215900"/>
            <a:ext cx="2376488" cy="171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3" y="4248150"/>
            <a:ext cx="2349500" cy="164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8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0" y="4392613"/>
            <a:ext cx="1965325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9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-61913"/>
            <a:ext cx="10113963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50" name="Picture 1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263" y="-61913"/>
            <a:ext cx="63500" cy="6397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 dir="in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0"/>
            <a:ext cx="10080625" cy="6300788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793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600" b="1" i="1">
                <a:solidFill>
                  <a:srgbClr val="000000"/>
                </a:solidFill>
              </a:rPr>
              <a:t>Pour ne pas vous stresser Messieurs….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600" b="1" i="1">
                <a:solidFill>
                  <a:srgbClr val="000000"/>
                </a:solidFill>
              </a:rPr>
              <a:t>Je n' ai pas mis la liste complète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 sz="2600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416175"/>
            <a:ext cx="2592388" cy="269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50" y="2274888"/>
            <a:ext cx="2879725" cy="297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 advTm="4096">
    <p:fade/>
    <p:sndAc>
      <p:stSnd loop="1">
        <p:snd r:embed="rId3" name="rire%20femme%20lol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0"/>
            <a:ext cx="8769350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15900"/>
            <a:ext cx="1765300" cy="122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378</TotalTime>
  <Words>312</Words>
  <Application>Microsoft Office PowerPoint</Application>
  <PresentationFormat>Personnalisé</PresentationFormat>
  <Paragraphs>150</Paragraphs>
  <Slides>11</Slides>
  <Notes>11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4</vt:i4>
      </vt:variant>
      <vt:variant>
        <vt:lpstr>Titres des diapositives</vt:lpstr>
      </vt:variant>
      <vt:variant>
        <vt:i4>11</vt:i4>
      </vt:variant>
    </vt:vector>
  </HeadingPairs>
  <TitlesOfParts>
    <vt:vector size="19" baseType="lpstr">
      <vt:lpstr>Times New Roman</vt:lpstr>
      <vt:lpstr>Arial</vt:lpstr>
      <vt:lpstr>Microsoft YaHei</vt:lpstr>
      <vt:lpstr>Segoe UI</vt:lpstr>
      <vt:lpstr>Thème Office</vt:lpstr>
      <vt:lpstr>Thème Office</vt:lpstr>
      <vt:lpstr>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Claire malouine</dc:creator>
  <cp:lastModifiedBy>Marie Claire malouine</cp:lastModifiedBy>
  <cp:revision>13</cp:revision>
  <cp:lastPrinted>1601-01-01T00:00:00Z</cp:lastPrinted>
  <dcterms:created xsi:type="dcterms:W3CDTF">2015-03-30T06:59:57Z</dcterms:created>
  <dcterms:modified xsi:type="dcterms:W3CDTF">2015-04-06T18:13:21Z</dcterms:modified>
</cp:coreProperties>
</file>