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3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bWwdNlPOrAjPSF+STbpdEw==" hashData="F1wRkymaFDeqSd412PsQESvcd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24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4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62FAA204-2DE1-4DC3-953D-17056819398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6073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87D6571-817F-449D-95D0-83ACC9F5C39F}" type="slidenum">
              <a:rPr lang="fr-FR"/>
              <a:pPr/>
              <a:t>1</a:t>
            </a:fld>
            <a:endParaRPr 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B245C7E-8E8F-4EB4-81B0-D3B06CAFCD93}" type="slidenum">
              <a:rPr lang="fr-FR"/>
              <a:pPr/>
              <a:t>2</a:t>
            </a:fld>
            <a:endParaRPr 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C10621-5C07-42D6-B47E-4E8F816E2E19}" type="slidenum">
              <a:rPr lang="fr-FR"/>
              <a:pPr/>
              <a:t>3</a:t>
            </a:fld>
            <a:endParaRPr 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7F57EA-7D38-4CA0-AC76-D6BDDAE649EA}" type="slidenum">
              <a:rPr lang="fr-FR"/>
              <a:pPr/>
              <a:t>4</a:t>
            </a:fld>
            <a:endParaRPr 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1BBBFD0-8579-40AD-A2F6-A409F0A1E739}" type="slidenum">
              <a:rPr lang="fr-FR"/>
              <a:pPr/>
              <a:t>5</a:t>
            </a:fld>
            <a:endParaRPr 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FF3F7F0-AF30-4C01-9D12-4CEB38DC1764}" type="slidenum">
              <a:rPr lang="fr-FR"/>
              <a:pPr/>
              <a:t>6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23711C-70A3-4FC5-96FC-DEA77CED571C}" type="slidenum">
              <a:rPr lang="fr-FR"/>
              <a:pPr/>
              <a:t>7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3F6CE5F-0527-4DB7-B6A3-355A48A162F9}" type="slidenum">
              <a:rPr lang="fr-FR"/>
              <a:pPr/>
              <a:t>8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0E906D-5A92-420C-9829-C3FE239466E5}" type="slidenum">
              <a:rPr lang="fr-FR"/>
              <a:pPr/>
              <a:t>9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EB7E909-F245-457B-A0D9-7BC2665DF8D7}" type="slidenum">
              <a:rPr lang="fr-FR"/>
              <a:pPr/>
              <a:t>10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27B0E61-3219-4851-8F0F-E49DA70893D0}" type="slidenum">
              <a:rPr lang="fr-FR"/>
              <a:pPr/>
              <a:t>11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9E6B8B-B1E4-492A-93F9-7BC942DC70BD}" type="slidenum">
              <a:rPr lang="fr-FR"/>
              <a:pPr/>
              <a:t>12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348BF5-4811-4A80-8916-F6227B7632F0}" type="slidenum">
              <a:rPr lang="fr-FR"/>
              <a:pPr/>
              <a:t>13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FBF111-ADEB-4BDE-BAEF-5BF7125137AF}" type="slidenum">
              <a:rPr lang="fr-FR"/>
              <a:pPr/>
              <a:t>14</a:t>
            </a:fld>
            <a:endParaRPr 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0E4DF6-1C1A-45EB-A1C8-1DC1BB58AD23}" type="slidenum">
              <a:rPr lang="fr-FR"/>
              <a:pPr/>
              <a:t>15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AD07E00-B18E-4EB4-90CF-4DE1003BB312}" type="slidenum">
              <a:rPr lang="fr-FR"/>
              <a:pPr/>
              <a:t>16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CF5A1C9-A8C3-45C8-9030-D032DBEA2A75}" type="slidenum">
              <a:rPr lang="fr-FR"/>
              <a:pPr/>
              <a:t>17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623EC3-8558-4573-9EA9-97C64C9FDAD0}" type="slidenum">
              <a:rPr lang="fr-FR"/>
              <a:pPr/>
              <a:t>18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86EC1E9-03C1-4377-BC93-5EAE848FA420}" type="slidenum">
              <a:rPr lang="fr-FR"/>
              <a:pPr/>
              <a:t>19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364EEC-4450-4461-81A6-4CCBA4A63821}" type="slidenum">
              <a:rPr lang="fr-FR"/>
              <a:pPr/>
              <a:t>20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8F9917E-E655-4C42-BBE5-A2E2F01CFFF7}" type="slidenum">
              <a:rPr lang="fr-FR"/>
              <a:pPr/>
              <a:t>21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A35BDB7-F8E2-4806-9B65-1E7396E13A28}" type="slidenum">
              <a:rPr lang="fr-FR"/>
              <a:pPr/>
              <a:t>22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C9BEA4-9BBE-43B2-88F3-555E0DD42643}" type="slidenum">
              <a:rPr lang="fr-FR"/>
              <a:pPr/>
              <a:t>23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0BF908-235C-4B8F-9E1F-2BE60D20CA37}" type="slidenum">
              <a:rPr lang="fr-FR"/>
              <a:pPr/>
              <a:t>24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B8758F-287C-4F6F-8520-DD3BC706983F}" type="slidenum">
              <a:rPr lang="fr-FR"/>
              <a:pPr/>
              <a:t>25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B28298-9014-426C-8C5A-82F163A61DD0}" type="slidenum">
              <a:rPr lang="fr-FR"/>
              <a:pPr/>
              <a:t>26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95660F5-6FD1-4C1D-9C2A-04DD3281CA3A}" type="slidenum">
              <a:rPr lang="fr-FR"/>
              <a:pPr/>
              <a:t>27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D85EF56-BC14-4F23-AA3C-776B99705934}" type="slidenum">
              <a:rPr lang="fr-FR"/>
              <a:pPr/>
              <a:t>28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FE5914-B050-4084-ACF8-3F53F440F9A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486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BF5153B-E212-42EF-8AB9-E0B6E877448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54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568F214-65F3-4933-B0B4-B23AF501E13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550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F2ED6E6-DB45-4B9F-B89F-A73B43B8E9F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39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74B8B98-FBE8-43E8-8B88-165F95FB2C5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96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E83744-9532-485A-93FC-59A42C9F7BC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48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8A19B2A-5E2C-4B8D-BD25-4BA4A68FDD2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059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0B785AF-9CFC-4BB9-B647-D5293329CAA9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6866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4D85A42-7949-4817-ADA5-157DAD2B4EC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28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7963E81-E1A6-48BF-9F41-EB38722A435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321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0038"/>
            <a:ext cx="226695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0038"/>
            <a:ext cx="6650037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DC4C1F8-D4BF-4C65-8373-FD920CC4B0C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75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300038"/>
            <a:ext cx="9069387" cy="12604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E027B065-9AB0-49BC-9240-D84DD85D7C4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05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84E3A6B-DA9C-42E4-89B2-3332164A347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145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46B1A2-AA1D-4F61-B2CD-22603533B49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936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8786374-6D59-4E8C-9F53-03BC6930A28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971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928FC90-16C4-41FD-8815-6D83FE273686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449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5312920-50B4-460B-9625-4D7AE2EF4A6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1070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B42ED90-12B8-475C-9DFD-64C284D4693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5695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72356CD-6DF4-4F40-830F-9F27C2C9F218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2804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7C3BA0-B64B-4E6E-ADFF-BBA7C5FA81D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433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B38EB5B-F4EB-4557-82BD-EFC60EAB736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6968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D45C448-C80C-4C6F-A7A6-96B947C0594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539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3CB4862-A201-44EB-9C85-7450391A42A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343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0038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FF828F1B-207A-4C4B-884A-795B3908E95A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25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6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9822531A-AD28-43F2-A866-320AACC319A6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25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6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hyperlink" Target="http://freeriders2.over-blog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maite.eklablog.com/village-miniature-de-ponte-novu-a59749985" TargetMode="Externa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heyden.eklablog.com/" TargetMode="Externa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52063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  <p:sndAc>
      <p:stSnd loop="1">
        <p:snd r:embed="rId3" name="Roger%20Whittaker%20-%20Elisabeth-Serenade%20(1980)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295400" y="863600"/>
            <a:ext cx="7559675" cy="5875338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7675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sz="3600" b="1" i="1" u="sng">
                <a:solidFill>
                  <a:srgbClr val="000000"/>
                </a:solidFill>
              </a:rPr>
              <a:t>Alpes-Maritimes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sz="2600" b="1" i="1" u="sng">
                <a:solidFill>
                  <a:srgbClr val="000000"/>
                </a:solidFill>
              </a:rPr>
              <a:t>à Lucéram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endParaRPr lang="fr-FR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M.Farinelli ,ancien maçon,tailleur de pierres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débutera cette oeuvre suite  à son départ en retraite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et y consacrera 20 ans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Nains de jardins cohabitent avec des verreries de Murano,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Santons de Provence,personnages de films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000000"/>
                </a:solidFill>
              </a:rPr>
              <a:t>Monstres , soldats, outils du siècle dernier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75" y="1119188"/>
            <a:ext cx="7299325" cy="536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46150"/>
            <a:ext cx="7632700" cy="570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1033463"/>
            <a:ext cx="7515225" cy="553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949325"/>
            <a:ext cx="7488238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33463"/>
            <a:ext cx="7343775" cy="553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36638"/>
            <a:ext cx="7415213" cy="552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3" y="173038"/>
            <a:ext cx="4310062" cy="656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38" y="160338"/>
            <a:ext cx="3816350" cy="665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0" y="-14288"/>
            <a:ext cx="123825" cy="757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205663" y="6248400"/>
            <a:ext cx="1458912" cy="23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i="1">
                <a:solidFill>
                  <a:srgbClr val="FFFFFF"/>
                </a:solidFill>
              </a:rPr>
              <a:t>Freeriders02.over-blog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863600"/>
            <a:ext cx="3733800" cy="570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1014413"/>
            <a:ext cx="3743325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0" y="-14288"/>
            <a:ext cx="123825" cy="757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888163" y="7042150"/>
            <a:ext cx="2949575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8230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500" i="1">
                <a:solidFill>
                  <a:srgbClr val="FFFFFF"/>
                </a:solidFill>
                <a:hlinkClick r:id="rId7"/>
              </a:rPr>
              <a:t>http://freeriders02.over-blog.com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-15875" y="0"/>
            <a:ext cx="10094913" cy="755967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76752" rIns="90000" bIns="45000" anchor="ctr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3600" b="1" i="1" u="sng">
                <a:solidFill>
                  <a:srgbClr val="000000"/>
                </a:solidFill>
              </a:rPr>
              <a:t>Haute-Corse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600" b="1" i="1" u="sng">
                <a:solidFill>
                  <a:srgbClr val="000000"/>
                </a:solidFill>
              </a:rPr>
              <a:t>à Ponté-Novu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2400" u="sng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Ce village miniature de 'Carriolu' est situé à Ponté-Novu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Un village sorti tout droit de l'imagination de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Jean-Claude Marchi,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passionné d' architecture insulaire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Tout y est présent : tour génoise,église, chapelle,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Moulin, lavoir, pont de pierres, maisons aux toits de lauze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2200" b="1" i="1">
              <a:solidFill>
                <a:srgbClr val="000000"/>
              </a:solidFill>
            </a:endParaRP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**********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C' est en 1997,que Jean-Claude Marchi débute cet ouvrage.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Un passe-temps qui devient vite une curiosité locale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en l' espace de 10 ans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Cette œuvre s' étend sur une largeur de  14m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r>
              <a:rPr lang="fr-FR" sz="2200" b="1" i="1">
                <a:solidFill>
                  <a:srgbClr val="000000"/>
                </a:solidFill>
              </a:rPr>
              <a:t>sur la terrasse du jardin surplombant la route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</a:tabLst>
            </a:pPr>
            <a:endParaRPr lang="fr-FR" sz="2200" b="1" i="1">
              <a:solidFill>
                <a:srgbClr val="00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60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circle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10080625" cy="756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168775" y="7204075"/>
            <a:ext cx="1722438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7347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400" b="1" i="1">
                <a:solidFill>
                  <a:srgbClr val="FFFFFF"/>
                </a:solidFill>
              </a:rPr>
              <a:t>Vue Google Street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100663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510588" y="7307263"/>
            <a:ext cx="15113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Heyden.eklablog.com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8510588" y="7307263"/>
            <a:ext cx="15113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Heyden.eklablog.com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8510588" y="7307263"/>
            <a:ext cx="15113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da-DK" sz="1000" b="1" i="1">
                <a:solidFill>
                  <a:srgbClr val="FFFFFF"/>
                </a:solidFill>
              </a:rPr>
              <a:t>Heyden.eklablog.com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10080625" cy="768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8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600000">
            <a:off x="7938" y="-36513"/>
            <a:ext cx="10080625" cy="7613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8510588" y="7307263"/>
            <a:ext cx="15113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Heyden.eklablog.com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-128588"/>
            <a:ext cx="10007600" cy="7689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8510588" y="7307263"/>
            <a:ext cx="1511300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3820" rIns="90000" bIns="45000"/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Heyden.eklablog.com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775575" y="7285038"/>
            <a:ext cx="215423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646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300" b="1" i="1">
                <a:solidFill>
                  <a:srgbClr val="FFFFFF"/>
                </a:solidFill>
                <a:hlinkClick r:id="rId5"/>
              </a:rPr>
              <a:t>http://Maité.eklablog.com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9038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7415213" y="7272338"/>
            <a:ext cx="2447925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56466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300" b="1" i="1">
                <a:solidFill>
                  <a:srgbClr val="FFFFFF"/>
                </a:solidFill>
                <a:hlinkClick r:id="rId5"/>
              </a:rPr>
              <a:t>http://Heyden.eklablog.com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10094913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8629650" y="7307263"/>
            <a:ext cx="13446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53820" rIns="90000" bIns="45000"/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-122"/>
              </a:defRPr>
            </a:lvl9pPr>
          </a:lstStyle>
          <a:p>
            <a:r>
              <a:rPr lang="fr-FR" sz="1000" b="1" i="1">
                <a:solidFill>
                  <a:srgbClr val="FFFFFF"/>
                </a:solidFill>
              </a:rPr>
              <a:t>Maité.eklablog.com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" y="0"/>
            <a:ext cx="8769350" cy="755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3038"/>
            <a:ext cx="1981200" cy="169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diamond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</TotalTime>
  <Words>204</Words>
  <Application>Microsoft Office PowerPoint</Application>
  <PresentationFormat>Personnalisé</PresentationFormat>
  <Paragraphs>78</Paragraphs>
  <Slides>28</Slides>
  <Notes>28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Times New Roman</vt:lpstr>
      <vt:lpstr>Arial</vt:lpstr>
      <vt:lpstr>Microsoft YaHei</vt:lpstr>
      <vt:lpstr>Segoe UI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17</cp:revision>
  <cp:lastPrinted>1601-01-01T00:00:00Z</cp:lastPrinted>
  <dcterms:created xsi:type="dcterms:W3CDTF">2015-03-28T19:48:57Z</dcterms:created>
  <dcterms:modified xsi:type="dcterms:W3CDTF">2015-04-06T14:27:07Z</dcterms:modified>
</cp:coreProperties>
</file>