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3"/>
  </p:notesMasterIdLst>
  <p:sldIdLst>
    <p:sldId id="605" r:id="rId2"/>
    <p:sldId id="542" r:id="rId3"/>
    <p:sldId id="543" r:id="rId4"/>
    <p:sldId id="580" r:id="rId5"/>
    <p:sldId id="585" r:id="rId6"/>
    <p:sldId id="578" r:id="rId7"/>
    <p:sldId id="600" r:id="rId8"/>
    <p:sldId id="596" r:id="rId9"/>
    <p:sldId id="584" r:id="rId10"/>
    <p:sldId id="613" r:id="rId11"/>
    <p:sldId id="609" r:id="rId12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mEA0o0DL2vR/NoLw4djzg==" hashData="1wdUDw4WJ7xNKqPdgo5xxkfGTD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99" autoAdjust="0"/>
    <p:restoredTop sz="94660"/>
  </p:normalViewPr>
  <p:slideViewPr>
    <p:cSldViewPr>
      <p:cViewPr>
        <p:scale>
          <a:sx n="50" d="100"/>
          <a:sy n="50" d="100"/>
        </p:scale>
        <p:origin x="-1248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745795A-628B-4A66-B319-420ACDDACB9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494506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B474D-F142-450B-8C01-3D8796BAF51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631398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8C907-8976-41AB-B353-CE72EFA44A1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864552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BE993-688D-43BD-A9BF-341E81E597A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1061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C3E67-F93A-4007-923E-047037B4D79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002045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EC1A4-888B-4271-B7D2-5DADF46A20F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574064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A9E25-D5C9-4C6B-9113-E4E9AD993A5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546425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7D761-BBF9-42C9-9497-C6E47856037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343635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DD8DC-CD6B-4F0D-B2CA-313DCCAE5F6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984542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4E7B5-3285-48A3-A40F-7526F3F52C8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483921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EBEFD-9E58-4EAF-BF6A-185A668210E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592559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4AE89-4556-43D7-A36D-CB63D0EE204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742595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2D7DFBD-26FF-4DF4-9A28-135E10B5DBF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11" Type="http://schemas.openxmlformats.org/officeDocument/2006/relationships/image" Target="../media/image7.pn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9.gif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gif"/><Relationship Id="rId7" Type="http://schemas.openxmlformats.org/officeDocument/2006/relationships/image" Target="../media/image2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10" Type="http://schemas.openxmlformats.org/officeDocument/2006/relationships/image" Target="../media/image7.png"/><Relationship Id="rId4" Type="http://schemas.openxmlformats.org/officeDocument/2006/relationships/image" Target="../media/image17.gif"/><Relationship Id="rId9" Type="http://schemas.openxmlformats.org/officeDocument/2006/relationships/image" Target="../media/image2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11" Type="http://schemas.openxmlformats.org/officeDocument/2006/relationships/image" Target="../media/image31.png"/><Relationship Id="rId5" Type="http://schemas.openxmlformats.org/officeDocument/2006/relationships/image" Target="../media/image25.gif"/><Relationship Id="rId10" Type="http://schemas.openxmlformats.org/officeDocument/2006/relationships/image" Target="../media/image30.gif"/><Relationship Id="rId4" Type="http://schemas.openxmlformats.org/officeDocument/2006/relationships/image" Target="../media/image24.gif"/><Relationship Id="rId9" Type="http://schemas.openxmlformats.org/officeDocument/2006/relationships/image" Target="../media/image29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image" Target="../media/image32.gif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7.png"/><Relationship Id="rId5" Type="http://schemas.openxmlformats.org/officeDocument/2006/relationships/image" Target="../media/image34.gif"/><Relationship Id="rId10" Type="http://schemas.openxmlformats.org/officeDocument/2006/relationships/image" Target="../media/image39.gif"/><Relationship Id="rId4" Type="http://schemas.openxmlformats.org/officeDocument/2006/relationships/image" Target="../media/image33.gif"/><Relationship Id="rId9" Type="http://schemas.openxmlformats.org/officeDocument/2006/relationships/image" Target="../media/image38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0.png"/><Relationship Id="rId7" Type="http://schemas.openxmlformats.org/officeDocument/2006/relationships/image" Target="../media/image4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gif"/><Relationship Id="rId4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gif"/><Relationship Id="rId7" Type="http://schemas.openxmlformats.org/officeDocument/2006/relationships/image" Target="../media/image49.png"/><Relationship Id="rId12" Type="http://schemas.openxmlformats.org/officeDocument/2006/relationships/image" Target="../media/image54.gif"/><Relationship Id="rId2" Type="http://schemas.openxmlformats.org/officeDocument/2006/relationships/image" Target="../media/image1.jpeg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5" Type="http://schemas.openxmlformats.org/officeDocument/2006/relationships/image" Target="../media/image57.gif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gif"/><Relationship Id="rId3" Type="http://schemas.openxmlformats.org/officeDocument/2006/relationships/image" Target="../media/image58.gif"/><Relationship Id="rId7" Type="http://schemas.openxmlformats.org/officeDocument/2006/relationships/image" Target="../media/image62.png"/><Relationship Id="rId12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gif"/><Relationship Id="rId11" Type="http://schemas.openxmlformats.org/officeDocument/2006/relationships/image" Target="../media/image39.gif"/><Relationship Id="rId5" Type="http://schemas.openxmlformats.org/officeDocument/2006/relationships/image" Target="../media/image60.png"/><Relationship Id="rId10" Type="http://schemas.openxmlformats.org/officeDocument/2006/relationships/image" Target="../media/image65.gif"/><Relationship Id="rId4" Type="http://schemas.openxmlformats.org/officeDocument/2006/relationships/image" Target="../media/image59.gif"/><Relationship Id="rId9" Type="http://schemas.openxmlformats.org/officeDocument/2006/relationships/image" Target="../media/image6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gif"/><Relationship Id="rId7" Type="http://schemas.openxmlformats.org/officeDocument/2006/relationships/image" Target="../media/image7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gif"/><Relationship Id="rId5" Type="http://schemas.openxmlformats.org/officeDocument/2006/relationships/image" Target="../media/image68.png"/><Relationship Id="rId10" Type="http://schemas.openxmlformats.org/officeDocument/2006/relationships/image" Target="../media/image7.png"/><Relationship Id="rId4" Type="http://schemas.openxmlformats.org/officeDocument/2006/relationships/image" Target="../media/image67.png"/><Relationship Id="rId9" Type="http://schemas.openxmlformats.org/officeDocument/2006/relationships/image" Target="../media/image72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1.jpeg"/><Relationship Id="rId7" Type="http://schemas.openxmlformats.org/officeDocument/2006/relationships/image" Target="../media/image7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gif"/><Relationship Id="rId11" Type="http://schemas.openxmlformats.org/officeDocument/2006/relationships/image" Target="../media/image7.png"/><Relationship Id="rId5" Type="http://schemas.openxmlformats.org/officeDocument/2006/relationships/image" Target="../media/image74.jpeg"/><Relationship Id="rId10" Type="http://schemas.openxmlformats.org/officeDocument/2006/relationships/image" Target="../media/image79.gif"/><Relationship Id="rId4" Type="http://schemas.openxmlformats.org/officeDocument/2006/relationships/image" Target="../media/image73.png"/><Relationship Id="rId9" Type="http://schemas.openxmlformats.org/officeDocument/2006/relationships/image" Target="../media/image7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8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ARLA  a T0SHIBA\- 0 GIF  cartelle  solo SAMSUNG 31-1-2013\PASQUA\entrate\gif Osterfest ENTRATA\herbe ver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G:\PASQUA\quadri\e3d9d91c-4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65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G:\PASQUA\conigli GIF\3231829b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960" y="3603564"/>
            <a:ext cx="1751464" cy="2274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G:\PASQUA\quadri\95b11418-4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183" y="2079564"/>
            <a:ext cx="3810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G:\PASQUA\quadri\ou1ap7v7-2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8840">
            <a:off x="4548638" y="2624435"/>
            <a:ext cx="1905000" cy="9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3635896" y="6190932"/>
            <a:ext cx="3960812" cy="3698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Avancement</a:t>
            </a:r>
            <a:r>
              <a:rPr lang="en-US" altLang="zh-TW" dirty="0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 </a:t>
            </a:r>
            <a:r>
              <a:rPr lang="en-US" altLang="zh-TW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automatique</a:t>
            </a:r>
            <a:endParaRPr lang="fr-FR" altLang="zh-TW" dirty="0" smtClean="0">
              <a:solidFill>
                <a:srgbClr val="FFFF00"/>
              </a:solidFill>
              <a:latin typeface="Forte" panose="03060902040502070203" pitchFamily="66" charset="0"/>
              <a:ea typeface="新細明體"/>
              <a:cs typeface="Arial"/>
            </a:endParaRPr>
          </a:p>
        </p:txBody>
      </p:sp>
      <p:pic>
        <p:nvPicPr>
          <p:cNvPr id="12" name="Picture 2" descr="G:\PASQUA\quadri\c315e9e7-2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5048"/>
            <a:ext cx="2160567" cy="216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5" descr="Image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0150007"/>
      </p:ext>
    </p:extLst>
  </p:cSld>
  <p:clrMapOvr>
    <a:masterClrMapping/>
  </p:clrMapOvr>
  <p:transition spd="slow" advClick="0" advTm="6000">
    <p:sndAc>
      <p:stSnd loop="1">
        <p:snd r:embed="rId2" name="Melody 6.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E:\CARLA  a T0SHIBA\- 0 GIF  cartelle  solo SAMSUNG 31-1-2013\PASQUA\entrate\gif Osterfest ENTRATA\herbe ve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G:\PASQUA\conigli GIF\61487c02-2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166936"/>
            <a:ext cx="1905000" cy="252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E:\CARLA  a T0SHIBA\- 0 GIF  cartelle  solo SAMSUNG 31-1-2013\PASQUA\PAPERE\368ede38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247" y="3690294"/>
            <a:ext cx="2009775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PASQUA\quadri\beaae43d-3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5" y="4952457"/>
            <a:ext cx="285750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1" descr="E:\CARLA  a T0SHIBA\- 0 GIF  cartelle  solo SAMSUNG 31-1-2013\PASQUA\PULCINI\pulcino 1\167d35cd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369" y="4977258"/>
            <a:ext cx="1461019" cy="1299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E:\CARLA  a T0SHIBA\- 0 GIF  cartelle  solo SAMSUNG 31-1-2013\PASQUA\UOVA\uova cioccolato\f55868da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6894">
            <a:off x="7543074" y="4590091"/>
            <a:ext cx="560498" cy="83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G:\PASQUA\quadri\0_c8aad_e9242b36_orig-5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369538"/>
            <a:ext cx="5730636" cy="404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1" descr="E:\CARLA  a T0SHIBA\- 0 GIF  cartelle  solo SAMSUNG 31-1-2013\PASQUA\PULCINI\pulcino 1\SCQN8PKR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145" y="2817740"/>
            <a:ext cx="971785" cy="114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WordArt 6" descr="gold3"/>
          <p:cNvSpPr>
            <a:spLocks noChangeArrowheads="1" noChangeShapeType="1" noTextEdit="1"/>
          </p:cNvSpPr>
          <p:nvPr/>
        </p:nvSpPr>
        <p:spPr bwMode="auto">
          <a:xfrm rot="320655">
            <a:off x="5597350" y="832570"/>
            <a:ext cx="2671255" cy="113913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3200" kern="10" dirty="0" err="1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10"/>
                  <a:srcRect/>
                  <a:tile tx="0" ty="0" sx="100000" sy="100000" flip="none" algn="tl"/>
                </a:blipFill>
                <a:latin typeface="Lucida Calligraphy"/>
              </a:rPr>
              <a:t>Joyeuses</a:t>
            </a:r>
            <a:r>
              <a:rPr lang="it-IT" sz="3200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10"/>
                  <a:srcRect/>
                  <a:tile tx="0" ty="0" sx="100000" sy="100000" flip="none" algn="tl"/>
                </a:blipFill>
                <a:latin typeface="Lucida Calligraphy"/>
              </a:rPr>
              <a:t> </a:t>
            </a:r>
            <a:r>
              <a:rPr lang="it-IT" sz="3200" kern="10" dirty="0" err="1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10"/>
                  <a:srcRect/>
                  <a:tile tx="0" ty="0" sx="100000" sy="100000" flip="none" algn="tl"/>
                </a:blipFill>
                <a:latin typeface="Lucida Calligraphy"/>
              </a:rPr>
              <a:t>Pâques</a:t>
            </a:r>
            <a:endParaRPr lang="it-IT" sz="3200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10"/>
                <a:srcRect/>
                <a:tile tx="0" ty="0" sx="100000" sy="100000" flip="none" algn="tl"/>
              </a:blipFill>
              <a:latin typeface="Lucida Calligraphy"/>
            </a:endParaRPr>
          </a:p>
        </p:txBody>
      </p:sp>
      <p:pic>
        <p:nvPicPr>
          <p:cNvPr id="22" name="Picture 15" descr="Image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0231 C 0.00191 -0.01042 0.01198 -0.02223 0.01527 -0.02223 C 0.03767 -0.02223 0.06059 0.17916 0.06059 0.38333 C 0.06059 0.28032 0.0717 0.17916 0.08229 0.17916 C 0.09375 0.17916 0.10468 0.28171 0.10468 0.38333 C 0.10468 0.33148 0.11024 0.28032 0.11597 0.28032 C 0.1217 0.28032 0.12725 0.33032 0.12725 0.38333 C 0.12725 0.35601 0.13021 0.33148 0.13298 0.33148 C 0.13593 0.33148 0.13906 0.3574 0.13906 0.38333 C 0.13906 0.36875 0.1401 0.35601 0.14166 0.35601 C 0.14236 0.35601 0.14444 0.36921 0.14444 0.38333 C 0.14444 0.37546 0.14548 0.36875 0.146 0.36875 C 0.146 0.3706 0.14739 0.37523 0.14739 0.38333 C 0.14739 0.3787 0.14739 0.37546 0.14809 0.37546 C 0.14809 0.37731 0.14896 0.37893 0.14896 0.38333 C 0.14896 0.38101 0.14896 0.3787 0.14896 0.37731 C 0.14982 0.37731 0.14982 0.3787 0.14982 0.38101 C 0.15034 0.38101 0.15034 0.37893 0.15034 0.37731 C 0.15191 0.37731 0.15191 0.3787 0.15191 0.38101 " pathEditMode="relative" rAng="0" ptsTypes="fffffffffffffffffff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87" y="1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E:\CARLA  a T0SHIBA\- 0 GIF  cartelle  solo SAMSUNG 31-1-2013\PASQUA\entrate\gif Osterfest ENTRATA\herbe ve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G:\PASQUA\conigli GIF\hj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524" y="2060848"/>
            <a:ext cx="4067234" cy="338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G:\PASQUA\conigli GIF\dear1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51961" y="4645300"/>
            <a:ext cx="1837575" cy="1717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5" name="Picture 7" descr="G:\PASQUA\quadri\f014e67c-150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5" y="1412776"/>
            <a:ext cx="1428750" cy="300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PASQUA\conigli GIF\0_87d8e_61f4eff9_L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928" y="0"/>
            <a:ext cx="1271229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G:\PASQUA\conigli GIF\animierte hase bider 73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67029" flipH="1">
            <a:off x="427189" y="5247441"/>
            <a:ext cx="1365443" cy="109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:\PASQUA\quadri\0_813f8_f1bb47f0_XL-crop-3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863" y="5229200"/>
            <a:ext cx="3379571" cy="1430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WordArt 15" descr="crimson-002"/>
          <p:cNvSpPr>
            <a:spLocks noChangeArrowheads="1" noChangeShapeType="1" noTextEdit="1"/>
          </p:cNvSpPr>
          <p:nvPr/>
        </p:nvSpPr>
        <p:spPr bwMode="auto">
          <a:xfrm rot="237280">
            <a:off x="5474650" y="556314"/>
            <a:ext cx="2350978" cy="1199176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3200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latin typeface="Lucida Calligraphy"/>
              </a:rPr>
              <a:t>Buona Pasqua</a:t>
            </a:r>
          </a:p>
        </p:txBody>
      </p:sp>
      <p:pic>
        <p:nvPicPr>
          <p:cNvPr id="15" name="Picture 15" descr="Image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2.96296E-6 L 0.03368 -2.96296E-6 L 0.03368 0.01806 L 0.06771 0.01806 L 0.06771 0.03611 L 0.10156 0.03611 L 0.10156 0.05417 L 0.13559 0.05417 L 0.13559 0.07223 L 0.16944 0.07223 L 0.16944 0.09051 L 0.20347 0.09051 L 0.20347 0.10857 L 0.23767 0.10857 L 0.23767 0.12709 " pathEditMode="relative" rAng="0" ptsTypes="FFFFFFFFFFFFFFF">
                                      <p:cBhvr>
                                        <p:cTn id="6" dur="5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634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0.22413 0.40232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98" y="2011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20555 -0.09213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78" y="-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2.59259E-6 L 0.32344 -0.07199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28" y="-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ARLA  a T0SHIBA\- 0 GIF  cartelle  solo SAMSUNG 31-1-2013\PASQUA\entrate\gif Osterfest ENTRATA\herbe ve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G:\PASQUA\quadri\DERT-5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908" y="2132857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E:\CARLA  a T0SHIBA\- 0 GIF  cartelle  solo SAMSUNG 31-1-2013\PASQUA\UOVA\uova cioccolato\17d218ec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5" y="65626"/>
            <a:ext cx="3891497" cy="7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E:\CARLA  a T0SHIBA\- 0 GIF  cartelle  solo SAMSUNG 31-1-2013\PASQUA\UOVA\uova cioccolato\0049b16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91" y="2348880"/>
            <a:ext cx="2405092" cy="241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E:\CARLA  a T0SHIBA\- 0 GIF  cartelle  solo SAMSUNG 31-1-2013\PASQUA\UOVA\uova cioccolato\1404081003008107212132143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83" y="4786616"/>
            <a:ext cx="1080120" cy="136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G:\PASQUA\quadri\86fc57d5-2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581128"/>
            <a:ext cx="1905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E:\CARLA  a T0SHIBA\- 0 GIF  cartelle  solo SAMSUNG 31-1-2013\PASQUA\UOVA\uova cioccolato\0d98d719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044" y="2980184"/>
            <a:ext cx="1839416" cy="2151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PASQUA\quadri\42316d6c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132" y="3672486"/>
            <a:ext cx="1512168" cy="1251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WordArt 10" descr="yellow_mosiacglitter_SPRX"/>
          <p:cNvSpPr>
            <a:spLocks noChangeArrowheads="1" noChangeShapeType="1" noTextEdit="1"/>
          </p:cNvSpPr>
          <p:nvPr/>
        </p:nvSpPr>
        <p:spPr bwMode="auto">
          <a:xfrm rot="448472">
            <a:off x="5448294" y="609555"/>
            <a:ext cx="1800120" cy="1412217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it-IT" sz="4800" b="1" kern="10" dirty="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0">
                  <a:blip r:embed="rId10"/>
                  <a:srcRect/>
                  <a:tile tx="0" ty="0" sx="100000" sy="100000" flip="none" algn="tl"/>
                </a:blipFill>
                <a:latin typeface="Lucida Calligraphy"/>
              </a:rPr>
              <a:t>Happy</a:t>
            </a:r>
          </a:p>
          <a:p>
            <a:pPr algn="ctr"/>
            <a:r>
              <a:rPr lang="it-IT" sz="4800" b="1" kern="10" dirty="0" err="1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0">
                  <a:blip r:embed="rId10"/>
                  <a:srcRect/>
                  <a:tile tx="0" ty="0" sx="100000" sy="100000" flip="none" algn="tl"/>
                </a:blipFill>
                <a:latin typeface="Lucida Calligraphy"/>
              </a:rPr>
              <a:t>Easter</a:t>
            </a:r>
            <a:endParaRPr lang="it-IT" sz="4800" b="1" kern="10" dirty="0">
              <a:ln w="9525">
                <a:solidFill>
                  <a:srgbClr val="FFFF99"/>
                </a:solidFill>
                <a:round/>
                <a:headEnd/>
                <a:tailEnd/>
              </a:ln>
              <a:blipFill dpi="0" rotWithShape="0">
                <a:blip r:embed="rId10"/>
                <a:srcRect/>
                <a:tile tx="0" ty="0" sx="100000" sy="100000" flip="none" algn="tl"/>
              </a:blipFill>
              <a:latin typeface="Lucida Calligraphy"/>
            </a:endParaRPr>
          </a:p>
        </p:txBody>
      </p:sp>
      <p:pic>
        <p:nvPicPr>
          <p:cNvPr id="1044" name="Picture 20" descr="G:\PASQUA\quadri\0_9c7f8_413a009f_L-150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42">
            <a:off x="4932038" y="5542963"/>
            <a:ext cx="1176511" cy="886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5" descr="Image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3362012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ARLA  a T0SHIBA\- 0 GIF  cartelle  solo SAMSUNG 31-1-2013\PASQUA\entrate\gif Osterfest ENTRATA\herbe ve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2" descr="E:\CARLA  a T0SHIBA\- 0 GIF  cartelle  solo SAMSUNG 31-1-2013\PASQUA\PULCINI\pulcino 1\35826c9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645683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E:\CARLA  a T0SHIBA\- 0 GIF  cartelle  solo SAMSUNG 31-1-2013\PASQUA\galline\volaille 04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330" y="2318618"/>
            <a:ext cx="2617920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E:\CARLA  a T0SHIBA\- 0 GIF  cartelle  solo SAMSUNG 31-1-2013\PASQUA\galline\b201f8ba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20" y="3267964"/>
            <a:ext cx="2160240" cy="2343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G:\PASQUA\Pulcini GIF\86918bed-1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544" y="4152314"/>
            <a:ext cx="1124322" cy="132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G:\PASQUA\quadri\e54771af-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534" y="3981893"/>
            <a:ext cx="3536459" cy="249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E:\CARLA  a T0SHIBA\- 0 GIF  cartelle  solo SAMSUNG 31-1-2013\PASQUA\UOVA\uova animali\199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330" y="5377428"/>
            <a:ext cx="2011706" cy="122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WordArt 7" descr="1"/>
          <p:cNvSpPr>
            <a:spLocks noChangeArrowheads="1" noChangeShapeType="1" noTextEdit="1"/>
          </p:cNvSpPr>
          <p:nvPr/>
        </p:nvSpPr>
        <p:spPr bwMode="auto">
          <a:xfrm rot="555302">
            <a:off x="4136937" y="882729"/>
            <a:ext cx="2477648" cy="1414218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it-IT" sz="3200" kern="10" dirty="0" err="1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latin typeface="Lucida Calligraphy"/>
              </a:rPr>
              <a:t>Vrolijk</a:t>
            </a:r>
            <a:r>
              <a:rPr lang="it-IT" sz="3200" kern="10" dirty="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latin typeface="Lucida Calligraphy"/>
              </a:rPr>
              <a:t> </a:t>
            </a:r>
            <a:r>
              <a:rPr lang="it-IT" sz="3200" kern="10" dirty="0" err="1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latin typeface="Lucida Calligraphy"/>
              </a:rPr>
              <a:t>pasen</a:t>
            </a:r>
            <a:endParaRPr lang="it-IT" sz="3200" kern="10" dirty="0">
              <a:ln w="9525">
                <a:solidFill>
                  <a:srgbClr val="FFCC00"/>
                </a:solidFill>
                <a:round/>
                <a:headEnd/>
                <a:tailEnd/>
              </a:ln>
              <a:blipFill dpi="0" rotWithShape="1">
                <a:blip r:embed="rId9"/>
                <a:srcRect/>
                <a:tile tx="0" ty="0" sx="100000" sy="100000" flip="none" algn="tl"/>
              </a:blipFill>
              <a:latin typeface="Lucida Calligraphy"/>
            </a:endParaRPr>
          </a:p>
        </p:txBody>
      </p:sp>
      <p:pic>
        <p:nvPicPr>
          <p:cNvPr id="4098" name="Picture 2" descr="G:\PASQUA\quadri\2a66f791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036050"/>
            <a:ext cx="1080719" cy="114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5" descr="Image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3362012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ARLA  a T0SHIBA\- 0 GIF  cartelle  solo SAMSUNG 31-1-2013\PASQUA\entrate\gif Osterfest ENTRATA\herbe ve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2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G:\PASQUA\quadri\SCRAPPA5-5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99208"/>
            <a:ext cx="5223585" cy="3917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G:\PASQUA\quadri\animaatjes-pasen-99829-250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2885" y="4365870"/>
            <a:ext cx="238125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E:\CARLA  a T0SHIBA\- 0 GIF  cartelle  solo SAMSUNG 31-1-2013\PASQUA\CONIGLI\coniglio 1\1e845bb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089" y="2740518"/>
            <a:ext cx="1761191" cy="2301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G:\PASQUA\quadri\f6432ae5-4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4838202"/>
            <a:ext cx="3022205" cy="176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WordArt 9" descr="DCchampagne"/>
          <p:cNvSpPr>
            <a:spLocks noChangeArrowheads="1" noChangeShapeType="1" noTextEdit="1"/>
          </p:cNvSpPr>
          <p:nvPr/>
        </p:nvSpPr>
        <p:spPr bwMode="auto">
          <a:xfrm rot="299021">
            <a:off x="5463426" y="802290"/>
            <a:ext cx="2423748" cy="1451821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3200" kern="10" dirty="0" err="1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Lucida Calligraphy"/>
              </a:rPr>
              <a:t>Feliz</a:t>
            </a:r>
            <a:r>
              <a:rPr lang="it-IT" sz="3200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Lucida Calligraphy"/>
              </a:rPr>
              <a:t> </a:t>
            </a:r>
            <a:r>
              <a:rPr lang="it-IT" sz="3200" kern="10" dirty="0" err="1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Lucida Calligraphy"/>
              </a:rPr>
              <a:t>Pascua</a:t>
            </a:r>
            <a:endParaRPr lang="it-IT" sz="3200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tile tx="0" ty="0" sx="100000" sy="100000" flip="none" algn="tl"/>
              </a:blipFill>
              <a:latin typeface="Lucida Calligraphy"/>
            </a:endParaRPr>
          </a:p>
        </p:txBody>
      </p:sp>
      <p:pic>
        <p:nvPicPr>
          <p:cNvPr id="8" name="Picture 15" descr="Image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0490431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ARLA  a T0SHIBA\- 0 GIF  cartelle  solo SAMSUNG 31-1-2013\PASQUA\entrate\gif Osterfest ENTRATA\herbe ve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E:\CARLA  a T0SHIBA\- 0 GIF  cartelle  solo SAMSUNG 31-1-2013\PASQUA\bambini\GIF\6158d43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3562810"/>
            <a:ext cx="2088232" cy="195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G:\PASQUA\quadri\0_813f8_f1bb47f0_XL-crop-4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230" y="5403641"/>
            <a:ext cx="3121812" cy="1194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E:\CARLA  a T0SHIBA\- 0 GIF  cartelle  solo SAMSUNG 31-1-2013\PASQUA\bambini\425095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32" y="3645442"/>
            <a:ext cx="2384941" cy="179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 descr="G:\PASQUA\quadri\0_ba39c_120fe0d8_L-3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68" y="-1"/>
            <a:ext cx="3211192" cy="3001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G:\PASQUA\quadri\0_ba39c_120fe0d8_L-300-ovo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870" y="1893412"/>
            <a:ext cx="495300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7" name="Picture 27" descr="G:\PASQUA\quadri\0_ba39c_120fe0d8_L-300-ovo2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520" y="1123202"/>
            <a:ext cx="523875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8" name="Picture 28" descr="G:\PASQUA\quadri\0_ba39c_120fe0d8_L-300-ovo3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714" y="1607662"/>
            <a:ext cx="4953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9" name="Picture 29" descr="G:\PASQUA\quadri\0_ba39c_120fe0d8_L-300-ovo4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774" y="1383824"/>
            <a:ext cx="38100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2" name="Picture 32" descr="G:\PASQUA\quadri\0_86018_d5de154d_M-150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508" y="5019424"/>
            <a:ext cx="1106104" cy="833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" descr="E:\CARLA  a T0SHIBA\- 0 GIF  cartelle  solo SAMSUNG 31-1-2013\PASQUA\PAPERE\d036cec4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916" y="3033454"/>
            <a:ext cx="2758189" cy="2402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G:\PASQUA\quadri\0_ba39c_120fe0d8_L-300-ovo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414" y="2102962"/>
            <a:ext cx="495300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G:\PASQUA\quadri\0_ba39c_120fe0d8_L-uovo55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904" y="1599452"/>
            <a:ext cx="386598" cy="37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PASQUA\quadri\SCRAPPAQUES2-400-crop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433" y="5074382"/>
            <a:ext cx="3437432" cy="1768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WordArt 9" descr="13"/>
          <p:cNvSpPr>
            <a:spLocks noChangeArrowheads="1" noChangeShapeType="1" noTextEdit="1"/>
          </p:cNvSpPr>
          <p:nvPr/>
        </p:nvSpPr>
        <p:spPr bwMode="auto">
          <a:xfrm rot="793496">
            <a:off x="5424340" y="644814"/>
            <a:ext cx="2156406" cy="1406221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32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blipFill dpi="0" rotWithShape="1">
                  <a:blip r:embed="rId15"/>
                  <a:srcRect/>
                  <a:tile tx="0" ty="0" sx="100000" sy="100000" flip="none" algn="tl"/>
                </a:blipFill>
                <a:latin typeface="Lucida Calligraphy"/>
              </a:rPr>
              <a:t>Frohe</a:t>
            </a:r>
            <a:r>
              <a:rPr lang="it-IT" sz="32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blipFill dpi="0" rotWithShape="1">
                  <a:blip r:embed="rId15"/>
                  <a:srcRect/>
                  <a:tile tx="0" ty="0" sx="100000" sy="100000" flip="none" algn="tl"/>
                </a:blipFill>
                <a:latin typeface="Lucida Calligraphy"/>
              </a:rPr>
              <a:t> </a:t>
            </a:r>
            <a:r>
              <a:rPr lang="it-IT" sz="32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blipFill dpi="0" rotWithShape="1">
                  <a:blip r:embed="rId15"/>
                  <a:srcRect/>
                  <a:tile tx="0" ty="0" sx="100000" sy="100000" flip="none" algn="tl"/>
                </a:blipFill>
                <a:latin typeface="Lucida Calligraphy"/>
              </a:rPr>
              <a:t>Ostern</a:t>
            </a:r>
            <a:endParaRPr lang="it-IT" sz="32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blipFill dpi="0" rotWithShape="1">
                <a:blip r:embed="rId15"/>
                <a:srcRect/>
                <a:tile tx="0" ty="0" sx="100000" sy="100000" flip="none" algn="tl"/>
              </a:blipFill>
              <a:latin typeface="Lucida Calligraphy"/>
            </a:endParaRPr>
          </a:p>
        </p:txBody>
      </p:sp>
      <p:pic>
        <p:nvPicPr>
          <p:cNvPr id="27" name="Picture 15" descr="Image1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9367622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-0.00301 L 0.02014 0.4768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23981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2.59259E-6 L 0.00382 0.41944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2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0.00162 L -0.00556 0.332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" y="1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-0.00659 0.341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0.00301 L 0.0066 0.4574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2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0.0033 0.2710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ARLA  a T0SHIBA\- 0 GIF  cartelle  solo SAMSUNG 31-1-2013\PASQUA\entrate\gif Osterfest ENTRATA\herbe ve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8" descr="E:\CARLA  a T0SHIBA\- 0 GIF  cartelle  solo SAMSUNG 31-1-2013\PASQUA\PAPERE\papero 1\53d273d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980" y="5221790"/>
            <a:ext cx="1171635" cy="117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E:\CARLA  a T0SHIBA\- 0 GIF  cartelle  solo SAMSUNG 31-1-2013\PASQUA\PAPERE\papero 1\a6y3gs6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088" y="5514103"/>
            <a:ext cx="1296144" cy="879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:\CARLA  a T0SHIBA\- 0 GIF  cartelle  solo SAMSUNG 31-1-2013\PASQUA\PAPERE\papero 1\4039gb0r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68" y="2877897"/>
            <a:ext cx="17653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G:\PASQUA\animali GIF\9fa6142b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756" y="3217137"/>
            <a:ext cx="2552521" cy="211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8" descr="G:\PASQUA\quadri\72e43667-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859138"/>
            <a:ext cx="4872161" cy="4709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5" descr="E:\CARLA  a T0SHIBA\- 0 GIF  cartelle  solo SAMSUNG 31-1-2013\PASQUA\PAPERE\papero 1\15321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4" y="3217137"/>
            <a:ext cx="1661112" cy="166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WordArt 8" descr="1a_glit_240"/>
          <p:cNvSpPr>
            <a:spLocks noChangeArrowheads="1" noChangeShapeType="1" noTextEdit="1"/>
          </p:cNvSpPr>
          <p:nvPr/>
        </p:nvSpPr>
        <p:spPr bwMode="auto">
          <a:xfrm rot="556680">
            <a:off x="5305199" y="747858"/>
            <a:ext cx="2056860" cy="139430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it-IT" sz="3200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latin typeface="Lucida Calligraphy"/>
              </a:rPr>
              <a:t>Paste </a:t>
            </a:r>
            <a:r>
              <a:rPr lang="it-IT" sz="3200" kern="10" dirty="0" err="1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latin typeface="Lucida Calligraphy"/>
              </a:rPr>
              <a:t>Fericit</a:t>
            </a:r>
            <a:endParaRPr lang="it-IT" sz="3200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9"/>
                <a:srcRect/>
                <a:tile tx="0" ty="0" sx="100000" sy="100000" flip="none" algn="tl"/>
              </a:blipFill>
              <a:latin typeface="Lucida Calligraphy"/>
            </a:endParaRPr>
          </a:p>
        </p:txBody>
      </p:sp>
      <p:pic>
        <p:nvPicPr>
          <p:cNvPr id="35" name="Picture 7" descr="E:\CARLA  a T0SHIBA\- 0 GIF  cartelle  solo SAMSUNG 31-1-2013\PASQUA\PULCINI\6600c16d18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1704" y="5305855"/>
            <a:ext cx="1158264" cy="1146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PASQUA\quadri\2a66f791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45" y="1435591"/>
            <a:ext cx="1129062" cy="120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5" descr="Image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5236406"/>
      </p:ext>
    </p:ext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1806 -0.0078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0116 C 0.01094 -0.00486 0.05312 -0.00718 0.06788 -0.00718 C 0.16146 -0.00718 0.25851 0.04953 0.25851 0.10926 C 0.25851 0.07847 0.30694 0.04953 0.35347 0.04953 C 0.40139 0.04953 0.44722 0.0787 0.44722 0.10926 C 0.44722 0.09352 0.47135 0.07847 0.49618 0.07847 C 0.51962 0.07847 0.54358 0.09352 0.54358 0.10926 C 0.54358 0.10023 0.55625 0.09352 0.56823 0.09352 C 0.58038 0.09352 0.59271 0.10023 0.59271 0.10926 C 0.59271 0.10393 0.59896 0.10023 0.60417 0.10023 C 0.60816 0.10023 0.61614 0.10393 0.61614 0.10926 C 0.61614 0.10555 0.61927 0.10393 0.62274 0.10393 C 0.62274 0.1044 0.62934 0.10555 0.62934 0.10926 C 0.62934 0.10717 0.62934 0.10555 0.63264 0.10555 C 0.63264 0.10648 0.63542 0.10717 0.63542 0.10926 C 0.63542 0.10717 0.63542 0.10787 0.63542 0.10648 C 0.63923 0.10648 0.63923 0.10717 0.63923 0.10787 C 0.64184 0.10717 0.64184 0.10787 0.64184 0.10648 C 0.64705 0.10648 0.64705 0.10717 0.64705 0.10787 " pathEditMode="relative" rAng="0" ptsTypes="fffffffffffffffffff">
                                      <p:cBhvr>
                                        <p:cTn id="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44" y="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6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0.07466 7.40741E-7 L 0.07466 0.07986 L 0.14966 0.07986 L 0.14966 0.15972 L 0.22448 0.15972 L 0.22448 0.23981 L 0.29931 0.23981 L 0.29931 0.31968 L 0.37414 0.31968 L 0.37414 0.39977 L 0.44914 0.39977 L 0.44914 0.47963 L 0.52414 0.47963 L 0.52414 0.56018 " pathEditMode="relative" rAng="0" ptsTypes="FFFFFFFFFFFFFFF">
                                      <p:cBhvr>
                                        <p:cTn id="1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98" y="2800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ARLA  a T0SHIBA\- 0 GIF  cartelle  solo SAMSUNG 31-1-2013\PASQUA\entrate\gif Osterfest ENTRATA\herbe ve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2963441" y="548720"/>
            <a:ext cx="3312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>
                <a:latin typeface="Brush Script MT" panose="03060802040406070304" pitchFamily="66" charset="0"/>
              </a:rPr>
              <a:t>Aujourdhui</a:t>
            </a:r>
            <a:r>
              <a:rPr lang="fr-FR" sz="2400" dirty="0">
                <a:latin typeface="Brush Script MT" panose="03060802040406070304" pitchFamily="66" charset="0"/>
              </a:rPr>
              <a:t> c’est Paques</a:t>
            </a:r>
          </a:p>
          <a:p>
            <a:r>
              <a:rPr lang="fr-FR" sz="2400" dirty="0">
                <a:latin typeface="Brush Script MT" panose="03060802040406070304" pitchFamily="66" charset="0"/>
              </a:rPr>
              <a:t>Toi mon petit lapin</a:t>
            </a:r>
          </a:p>
          <a:p>
            <a:r>
              <a:rPr lang="fr-FR" sz="2400" dirty="0">
                <a:latin typeface="Brush Script MT" panose="03060802040406070304" pitchFamily="66" charset="0"/>
              </a:rPr>
              <a:t>Qui galope dans les champs</a:t>
            </a:r>
          </a:p>
          <a:p>
            <a:r>
              <a:rPr lang="fr-FR" sz="2400" dirty="0">
                <a:latin typeface="Brush Script MT" panose="03060802040406070304" pitchFamily="66" charset="0"/>
              </a:rPr>
              <a:t>Avec ton petit panier</a:t>
            </a:r>
          </a:p>
          <a:p>
            <a:r>
              <a:rPr lang="fr-FR" sz="2400" dirty="0">
                <a:latin typeface="Brush Script MT" panose="03060802040406070304" pitchFamily="66" charset="0"/>
              </a:rPr>
              <a:t>Et tes </a:t>
            </a:r>
            <a:r>
              <a:rPr lang="fr-FR" sz="2400" dirty="0" smtClean="0">
                <a:latin typeface="Brush Script MT" panose="03060802040406070304" pitchFamily="66" charset="0"/>
              </a:rPr>
              <a:t>petits souliers</a:t>
            </a:r>
            <a:endParaRPr lang="it-IT" sz="2400" dirty="0" smtClean="0">
              <a:latin typeface="Brush Script MT" panose="03060802040406070304" pitchFamily="66" charset="0"/>
            </a:endParaRPr>
          </a:p>
        </p:txBody>
      </p:sp>
      <p:pic>
        <p:nvPicPr>
          <p:cNvPr id="9" name="Picture 5" descr="E:\CARLA  a T0SHIBA\- 0 GIF  cartelle  solo SAMSUNG 31-1-2013\PASQUA\CONIGLI\coniglio 1\GIF 1c\9c2c3a0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448" y="2575777"/>
            <a:ext cx="1415777" cy="148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1" descr="E:\CARLA  a T0SHIBA\- 0 GIF  cartelle  solo SAMSUNG 31-1-2013\PASQUA\CONIGLI\coniglio 1\2a95a0f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272" y="3753773"/>
            <a:ext cx="18288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 descr="E:\CARLA  a T0SHIBA\- 0 GIF  cartelle  solo SAMSUNG 31-1-2013\PASQUA\CONIGLI\coniglio 1\42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849" y="4007800"/>
            <a:ext cx="12096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G:\PASQUA\conigli GIF\2a3e527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25" y="5124400"/>
            <a:ext cx="381000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G:\PASQUA\conigli GIF\350af2ed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736" y="5124400"/>
            <a:ext cx="1671056" cy="1677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 descr="E:\CARLA  a T0SHIBA\- 0 GIF  cartelle  solo SAMSUNG 31-1-2013\PASQUA\CONIGLI\coniglio 1\2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35377" y="2047825"/>
            <a:ext cx="2084479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E:\CARLA  a T0SHIBA\- 0 GIF  cartelle  solo SAMSUNG 31-1-2013\PASQUA\CONIGLI\coniglio 1\b498a58c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68" y="1861029"/>
            <a:ext cx="2447528" cy="3263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5" descr="Image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3362012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ARLA  a T0SHIBA\- 0 GIF  cartelle  solo SAMSUNG 31-1-2013\PASQUA\entrate\gif Osterfest ENTRATA\herbe ver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G:\PASQUA\quadri\318005cloches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5272"/>
            <a:ext cx="1820356" cy="2694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G:\PASQUA\quadri\318005cloches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59470" y="142237"/>
            <a:ext cx="1784529" cy="267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G:\PASQUA\quadri\cd67f95c-JPG-4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111" y="83028"/>
            <a:ext cx="5235919" cy="5235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E:\CARLA  a T0SHIBA\- 0 GIF  cartelle  solo SAMSUNG 31-1-2013\PASQUA\pecore\b6614c1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" y="2700988"/>
            <a:ext cx="190500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9" name="Picture 9" descr="G:\PASQUA\quadri\0_61120_2f2a1e45_XL-300crop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518" y="3805888"/>
            <a:ext cx="2219325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3" name="Picture 13" descr="G:\PASQUA\quadri\2v8qrv5-2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500" y="5415613"/>
            <a:ext cx="190500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PASQUA\quadri\a06a6970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5415613"/>
            <a:ext cx="1499567" cy="115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E:\CARLA  a T0SHIBA\- 0 GIF  cartelle  solo SAMSUNG 31-1-2013\PASQUA\scritte varie\Joyeuses_Paques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95350">
            <a:off x="4195336" y="1268759"/>
            <a:ext cx="2881692" cy="57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5" descr="Image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9303286"/>
      </p:ext>
    </p:extLst>
  </p:cSld>
  <p:clrMapOvr>
    <a:masterClrMapping/>
  </p:clrMapOvr>
  <p:transition spd="slow" advClick="0" advTm="7000">
    <p:sndAc>
      <p:stSnd>
        <p:snd r:embed="rId2" name="cloche (campane chiesa)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PASQUA\quadri\ca555979-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216"/>
            <a:ext cx="9144000" cy="683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375157" y="4912588"/>
            <a:ext cx="144016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dirty="0" smtClean="0">
                <a:solidFill>
                  <a:srgbClr val="FFFF00"/>
                </a:solidFill>
                <a:latin typeface="Brush Script MT" panose="03060802040406070304" pitchFamily="66" charset="0"/>
                <a:ea typeface="新細明體"/>
                <a:cs typeface="Arial"/>
              </a:rPr>
              <a:t>5 Avril 2015   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-770656" y="5253360"/>
            <a:ext cx="396044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dirty="0" err="1" smtClean="0">
                <a:solidFill>
                  <a:srgbClr val="FFFF00"/>
                </a:solidFill>
                <a:latin typeface="Brush Script MT" panose="03060802040406070304" pitchFamily="66" charset="0"/>
                <a:ea typeface="新細明體"/>
                <a:cs typeface="Arial"/>
              </a:rPr>
              <a:t>Musique</a:t>
            </a:r>
            <a:r>
              <a:rPr lang="en-US" altLang="zh-TW" dirty="0" smtClean="0">
                <a:solidFill>
                  <a:srgbClr val="FFFF00"/>
                </a:solidFill>
                <a:latin typeface="Brush Script MT" panose="03060802040406070304" pitchFamily="66" charset="0"/>
                <a:ea typeface="新細明體"/>
                <a:cs typeface="Arial"/>
              </a:rPr>
              <a:t> – Melody</a:t>
            </a:r>
          </a:p>
        </p:txBody>
      </p:sp>
      <p:pic>
        <p:nvPicPr>
          <p:cNvPr id="7170" name="Picture 2" descr="E:\CARLA Carla Acer 16-3-2014\- 0A New Pc-ACER 2 febbraio 2013\- 00 1 GIUGNO\- ARRIVAL + GIF 21 Giugno\- 0 cartelle  2012-2013 - 1 maggio\MUSICA  e FIRMA\Firma\z5061799706e2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84" y="6056232"/>
            <a:ext cx="22574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E:\CARLA  a T0SHIBA\- 0 GIF  cartelle  solo SAMSUNG 31-1-2013\PASQUA\VARIE\919d0771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DF8"/>
              </a:clrFrom>
              <a:clrTo>
                <a:srgbClr val="FFFD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2" y="1268760"/>
            <a:ext cx="3333750" cy="287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5" descr="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902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2338040" y="5453296"/>
            <a:ext cx="1150937" cy="538163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b="1" kern="0" dirty="0" smtClean="0">
                <a:solidFill>
                  <a:srgbClr val="FFFF00"/>
                </a:solidFill>
                <a:latin typeface="Comic Sans MS" pitchFamily="66" charset="0"/>
                <a:ea typeface="Gulim"/>
              </a:rPr>
              <a:t>Click </a:t>
            </a:r>
            <a:r>
              <a:rPr lang="en-US" altLang="it-IT" sz="1100" b="1" kern="0" dirty="0" err="1" smtClean="0">
                <a:solidFill>
                  <a:srgbClr val="FFFF00"/>
                </a:solidFill>
                <a:latin typeface="Comic Sans MS" pitchFamily="66" charset="0"/>
                <a:ea typeface="Gulim"/>
              </a:rPr>
              <a:t>ici</a:t>
            </a:r>
            <a:r>
              <a:rPr lang="en-US" altLang="it-IT" sz="1100" b="1" kern="0" dirty="0" smtClean="0">
                <a:solidFill>
                  <a:srgbClr val="FFFF00"/>
                </a:solidFill>
                <a:latin typeface="Comic Sans MS" pitchFamily="66" charset="0"/>
                <a:ea typeface="Gulim"/>
              </a:rPr>
              <a:t> pour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b="1" kern="0" dirty="0" err="1" smtClean="0">
                <a:solidFill>
                  <a:srgbClr val="FFFF00"/>
                </a:solidFill>
                <a:latin typeface="Comic Sans MS" pitchFamily="66" charset="0"/>
                <a:ea typeface="Gulim"/>
              </a:rPr>
              <a:t>Répéter</a:t>
            </a:r>
            <a:r>
              <a:rPr lang="en-US" altLang="it-IT" sz="1100" b="1" kern="0" dirty="0" smtClean="0">
                <a:solidFill>
                  <a:srgbClr val="FFFF00"/>
                </a:solidFill>
                <a:latin typeface="Comic Sans MS" pitchFamily="66" charset="0"/>
                <a:ea typeface="Gulim"/>
              </a:rPr>
              <a:t> le show</a:t>
            </a:r>
          </a:p>
        </p:txBody>
      </p:sp>
    </p:spTree>
    <p:extLst>
      <p:ext uri="{BB962C8B-B14F-4D97-AF65-F5344CB8AC3E}">
        <p14:creationId xmlns:p14="http://schemas.microsoft.com/office/powerpoint/2010/main" val="4258103919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4455</TotalTime>
  <Words>48</Words>
  <Application>Microsoft Office PowerPoint</Application>
  <PresentationFormat>Presentazione su schermo (4:3)</PresentationFormat>
  <Paragraphs>18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2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Joyeuses Paques a tout le monde 2015</dc:title>
  <dc:creator>.;Charlotte</dc:creator>
  <cp:lastModifiedBy>carla</cp:lastModifiedBy>
  <cp:revision>345</cp:revision>
  <dcterms:created xsi:type="dcterms:W3CDTF">2010-06-19T22:16:52Z</dcterms:created>
  <dcterms:modified xsi:type="dcterms:W3CDTF">2015-04-02T10:16:55Z</dcterms:modified>
</cp:coreProperties>
</file>