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8" r:id="rId3"/>
    <p:sldId id="285" r:id="rId4"/>
    <p:sldId id="286" r:id="rId5"/>
    <p:sldId id="287" r:id="rId6"/>
    <p:sldId id="256" r:id="rId7"/>
    <p:sldId id="275" r:id="rId8"/>
    <p:sldId id="257" r:id="rId9"/>
    <p:sldId id="289" r:id="rId10"/>
    <p:sldId id="258" r:id="rId11"/>
    <p:sldId id="290" r:id="rId12"/>
    <p:sldId id="259" r:id="rId13"/>
    <p:sldId id="291" r:id="rId14"/>
    <p:sldId id="260" r:id="rId15"/>
    <p:sldId id="292" r:id="rId16"/>
    <p:sldId id="261" r:id="rId17"/>
    <p:sldId id="293" r:id="rId18"/>
    <p:sldId id="262" r:id="rId19"/>
    <p:sldId id="294" r:id="rId20"/>
    <p:sldId id="263" r:id="rId21"/>
    <p:sldId id="295" r:id="rId22"/>
    <p:sldId id="264" r:id="rId23"/>
    <p:sldId id="296" r:id="rId24"/>
    <p:sldId id="265" r:id="rId25"/>
    <p:sldId id="297" r:id="rId26"/>
    <p:sldId id="266" r:id="rId27"/>
    <p:sldId id="298" r:id="rId28"/>
    <p:sldId id="267" r:id="rId29"/>
    <p:sldId id="299" r:id="rId30"/>
    <p:sldId id="268" r:id="rId31"/>
    <p:sldId id="300" r:id="rId32"/>
    <p:sldId id="269" r:id="rId33"/>
    <p:sldId id="301" r:id="rId34"/>
    <p:sldId id="276" r:id="rId35"/>
    <p:sldId id="277" r:id="rId36"/>
    <p:sldId id="302" r:id="rId37"/>
    <p:sldId id="281" r:id="rId38"/>
    <p:sldId id="303" r:id="rId39"/>
    <p:sldId id="280" r:id="rId40"/>
    <p:sldId id="304" r:id="rId41"/>
    <p:sldId id="279" r:id="rId42"/>
    <p:sldId id="305" r:id="rId43"/>
    <p:sldId id="278" r:id="rId44"/>
    <p:sldId id="306" r:id="rId45"/>
    <p:sldId id="282" r:id="rId46"/>
    <p:sldId id="307" r:id="rId47"/>
    <p:sldId id="283" r:id="rId48"/>
    <p:sldId id="308" r:id="rId49"/>
    <p:sldId id="270" r:id="rId50"/>
    <p:sldId id="271" r:id="rId51"/>
    <p:sldId id="309" r:id="rId52"/>
    <p:sldId id="272" r:id="rId53"/>
    <p:sldId id="310" r:id="rId54"/>
    <p:sldId id="273" r:id="rId55"/>
    <p:sldId id="311" r:id="rId56"/>
    <p:sldId id="274" r:id="rId57"/>
    <p:sldId id="312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36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73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5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44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01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83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1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3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91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5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2FD99-7AC6-4382-A796-347BB41F9ADB}" type="datetimeFigureOut">
              <a:rPr lang="fr-FR" smtClean="0"/>
              <a:t>29/03/2015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2549A-98EC-4B2E-8D13-2D88D1286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8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ikari-school.forumactif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ilorfuku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luckynanami.skyrock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Anaïs\Pictures\IuT\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Montages\Montage 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(Réalisé dans le cadre d’une commande)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/>
              <a:buChar char="Ø"/>
            </a:pPr>
            <a:r>
              <a:rPr lang="fr-FR" dirty="0" smtClean="0"/>
              <a:t>Logiciel utilisé:</a:t>
            </a:r>
          </a:p>
          <a:p>
            <a:pPr marL="0" indent="0">
              <a:buNone/>
            </a:pPr>
            <a:r>
              <a:rPr lang="fr-FR" dirty="0" smtClean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 smtClean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Téléchargement de </a:t>
            </a:r>
            <a:r>
              <a:rPr lang="fr-FR" dirty="0" err="1" smtClean="0"/>
              <a:t>renders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Création d’un fond dégradé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Placement et redimensionnement des </a:t>
            </a:r>
            <a:r>
              <a:rPr lang="fr-FR" dirty="0" err="1" smtClean="0"/>
              <a:t>renders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d’écritures</a:t>
            </a:r>
          </a:p>
        </p:txBody>
      </p:sp>
    </p:spTree>
    <p:extLst>
      <p:ext uri="{BB962C8B-B14F-4D97-AF65-F5344CB8AC3E}">
        <p14:creationId xmlns:p14="http://schemas.microsoft.com/office/powerpoint/2010/main" val="822575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F:\Montages\1 - Représentations et Réalité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(Réalisé dans le cadre des TPE)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 smtClean="0"/>
              <a:t>Logiciel utilisé: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Adobe Photoshop 7</a:t>
            </a:r>
          </a:p>
          <a:p>
            <a:pPr>
              <a:buFont typeface="Wingdings"/>
              <a:buChar char="Ø"/>
            </a:pPr>
            <a:r>
              <a:rPr lang="fr-FR" dirty="0" smtClean="0"/>
              <a:t>Procédé: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Transformation d’un </a:t>
            </a:r>
            <a:r>
              <a:rPr lang="fr-FR" dirty="0" err="1" smtClean="0"/>
              <a:t>render</a:t>
            </a:r>
            <a:r>
              <a:rPr lang="fr-FR" dirty="0" smtClean="0"/>
              <a:t> en image standard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d’une police d’écriture et d’une police représentant des yeux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780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F:\Montages\3178736193_1_2_KhqIwHQ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(Réalisé dans le cadre d’une fiction en collaboration)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/>
              <a:buChar char="Ø"/>
            </a:pPr>
            <a:r>
              <a:rPr lang="fr-FR" dirty="0" smtClean="0"/>
              <a:t> </a:t>
            </a: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</a:t>
            </a:r>
            <a:r>
              <a:rPr lang="fr-FR" dirty="0" smtClean="0"/>
              <a:t>: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Création d’un fond en dégradé</a:t>
            </a:r>
          </a:p>
          <a:p>
            <a:pPr marL="0" indent="0">
              <a:buNone/>
            </a:pPr>
            <a:r>
              <a:rPr lang="fr-FR" dirty="0" smtClean="0"/>
              <a:t>    - Ajout de </a:t>
            </a:r>
            <a:r>
              <a:rPr lang="fr-FR" dirty="0" err="1" smtClean="0"/>
              <a:t>renders</a:t>
            </a:r>
            <a:r>
              <a:rPr lang="fr-FR" dirty="0" smtClean="0"/>
              <a:t> et redimensionnement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565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F:\Montages\3183289855_1_4_UWag34A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Création d’un fond uni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Utilisation de formes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et redimensionnement d’un </a:t>
            </a:r>
            <a:r>
              <a:rPr lang="fr-FR" dirty="0" err="1" smtClean="0"/>
              <a:t>render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495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F:\Montages\3182355339_2_4_eWUWP4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49"/>
            <a:ext cx="9159145" cy="68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(Réalisé pour mon forum de RPG: </a:t>
            </a:r>
            <a:r>
              <a:rPr lang="fr-FR" dirty="0">
                <a:hlinkClick r:id="rId2"/>
              </a:rPr>
              <a:t>http://ikari-school.forumactif.org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 smtClean="0"/>
              <a:t>    - Création d’un fond dégradé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et redimensionnement de différents </a:t>
            </a:r>
            <a:r>
              <a:rPr lang="fr-FR" dirty="0" err="1" smtClean="0"/>
              <a:t>renders</a:t>
            </a:r>
            <a:r>
              <a:rPr lang="fr-FR" dirty="0" smtClean="0"/>
              <a:t>, puis modification de la teinte des flammes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22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Réalisation en 3D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/>
              <a:buChar char="Ø"/>
            </a:pPr>
            <a:r>
              <a:rPr lang="fr-FR" dirty="0" smtClean="0"/>
              <a:t>Logiciels utilisés: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Light </a:t>
            </a:r>
            <a:r>
              <a:rPr lang="fr-FR" dirty="0" err="1" smtClean="0"/>
              <a:t>Wave</a:t>
            </a:r>
            <a:r>
              <a:rPr lang="fr-FR" dirty="0" smtClean="0"/>
              <a:t> 3D et Adobe Photoshop 7</a:t>
            </a:r>
          </a:p>
          <a:p>
            <a:pPr marL="0" indent="0">
              <a:buNone/>
            </a:pPr>
            <a:endParaRPr lang="fr-FR" dirty="0" smtClean="0"/>
          </a:p>
          <a:p>
            <a:pPr>
              <a:buFont typeface="Wingdings"/>
              <a:buChar char="Ø"/>
            </a:pPr>
            <a:r>
              <a:rPr lang="fr-FR" dirty="0" smtClean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Damier (Adobe Photoshop)</a:t>
            </a:r>
          </a:p>
          <a:p>
            <a:pPr marL="0" indent="0">
              <a:buNone/>
            </a:pPr>
            <a:r>
              <a:rPr lang="fr-FR" dirty="0" smtClean="0"/>
              <a:t>    - Design du socle de l’échiquier (trouvé sur Internet)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Socle fait en premier. (Light </a:t>
            </a:r>
            <a:r>
              <a:rPr lang="fr-FR" dirty="0" err="1" smtClean="0"/>
              <a:t>Wave</a:t>
            </a:r>
            <a:r>
              <a:rPr lang="fr-FR" dirty="0" smtClean="0"/>
              <a:t> 3D)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Pions réalisés un par un. (Light </a:t>
            </a:r>
            <a:r>
              <a:rPr lang="fr-FR" dirty="0" err="1" smtClean="0"/>
              <a:t>Wave</a:t>
            </a:r>
            <a:r>
              <a:rPr lang="fr-FR" dirty="0" smtClean="0"/>
              <a:t> 3D)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Effets d’ombres et de lumière. (Light </a:t>
            </a:r>
            <a:r>
              <a:rPr lang="fr-FR" dirty="0" err="1" smtClean="0"/>
              <a:t>Wave</a:t>
            </a:r>
            <a:r>
              <a:rPr lang="fr-FR" dirty="0" smtClean="0"/>
              <a:t> 3D)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083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F:\Montages\Sebastian Invasion! cop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(Bannière Google +)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Création d’un fond dégradé</a:t>
            </a:r>
          </a:p>
          <a:p>
            <a:pPr marL="0" indent="0">
              <a:buNone/>
            </a:pPr>
            <a:r>
              <a:rPr lang="fr-FR" dirty="0" smtClean="0"/>
              <a:t>    - Ajout et redimensionnement de différents </a:t>
            </a:r>
            <a:r>
              <a:rPr lang="fr-FR" dirty="0" err="1" smtClean="0"/>
              <a:t>renders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63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F:\Montages\Undertaker Invasion! For LiliA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(Bannière Google +, réalisée dans le cadre d’une commande)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Utilisation d’un fond téléchargé sur Internet, et redimensionné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et redimensionnement de différents </a:t>
            </a:r>
            <a:r>
              <a:rPr lang="fr-FR" dirty="0" err="1" smtClean="0"/>
              <a:t>renders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278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F:\Montages\3229798451_2_2_gbv45zB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7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Utilisation d’un fond téléchargé et redimensionné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Ajout et redimensionnement de différents </a:t>
            </a:r>
            <a:r>
              <a:rPr lang="fr-FR" dirty="0" err="1" smtClean="0"/>
              <a:t>renders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46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7" name="Picture 3" descr="F:\Montages\sailorclu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2300"/>
            <a:ext cx="9132033" cy="33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Montages\Sailor Clu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540" cy="3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(Bannières réalisées dans le cadre d’un club </a:t>
            </a:r>
            <a:r>
              <a:rPr lang="fr-FR" dirty="0"/>
              <a:t>sur </a:t>
            </a:r>
            <a:r>
              <a:rPr lang="fr-FR" dirty="0">
                <a:hlinkClick r:id="rId2"/>
              </a:rPr>
              <a:t>http://www.sailorfuku.com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Création de deux fonds avec l’outil Dégradé</a:t>
            </a:r>
          </a:p>
          <a:p>
            <a:pPr marL="0" indent="0">
              <a:buNone/>
            </a:pPr>
            <a:r>
              <a:rPr lang="fr-FR" dirty="0" smtClean="0"/>
              <a:t>    - Ajout et redimensionnement de différents </a:t>
            </a:r>
            <a:r>
              <a:rPr lang="fr-FR" dirty="0" err="1" smtClean="0"/>
              <a:t>renders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584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1" name="Picture 3" descr="F:\Montages\Sinbad cop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(Réalisé dans le cadre d’une commande)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Création d’un fond dégradé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et redimensionnement de différents </a:t>
            </a:r>
            <a:r>
              <a:rPr lang="fr-FR" dirty="0" err="1" smtClean="0"/>
              <a:t>renders</a:t>
            </a:r>
            <a:r>
              <a:rPr lang="fr-FR" dirty="0" smtClean="0"/>
              <a:t>.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700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Anaïs\Documents\Art\damier echec\result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4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F:\Montages\One Piece Mont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(Réalisé dans le cadre d’une commande)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Utilisation d’un fond téléchargé et redimensionné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Ajout et redimensionnement de différents </a:t>
            </a:r>
            <a:r>
              <a:rPr lang="fr-FR" dirty="0" err="1" smtClean="0"/>
              <a:t>renders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Ajout de texte</a:t>
            </a:r>
          </a:p>
        </p:txBody>
      </p:sp>
    </p:spTree>
    <p:extLst>
      <p:ext uri="{BB962C8B-B14F-4D97-AF65-F5344CB8AC3E}">
        <p14:creationId xmlns:p14="http://schemas.microsoft.com/office/powerpoint/2010/main" val="4075954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F:\Montages\3157163500_2_14_LARXIAk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2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(Réalisé pour mon </a:t>
            </a:r>
            <a:r>
              <a:rPr lang="fr-FR" dirty="0"/>
              <a:t>blog Skyrock: </a:t>
            </a:r>
            <a:r>
              <a:rPr lang="fr-FR" dirty="0">
                <a:hlinkClick r:id="rId2"/>
              </a:rPr>
              <a:t>http://luckynanami.skyrock.com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</a:t>
            </a:r>
            <a:r>
              <a:rPr lang="fr-FR" dirty="0"/>
              <a:t>- Utilisation d’un fond téléchargé et redimensionné</a:t>
            </a:r>
          </a:p>
          <a:p>
            <a:pPr marL="0" indent="0">
              <a:buNone/>
            </a:pPr>
            <a:r>
              <a:rPr lang="fr-FR" dirty="0"/>
              <a:t>   - Ajout 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866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Anaïs\Pictures\IuT\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6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Anaïs\Pictures\Pages cours\Allem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376"/>
            <a:ext cx="484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téléchargé et redimensionné</a:t>
            </a:r>
          </a:p>
          <a:p>
            <a:pPr marL="0" indent="0">
              <a:buNone/>
            </a:pPr>
            <a:r>
              <a:rPr lang="fr-FR" dirty="0"/>
              <a:t>   - Ajout 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</a:t>
            </a:r>
            <a:r>
              <a:rPr lang="fr-FR" dirty="0" smtClean="0"/>
              <a:t>texte</a:t>
            </a:r>
          </a:p>
          <a:p>
            <a:pPr marL="0" indent="0">
              <a:buNone/>
            </a:pPr>
            <a:r>
              <a:rPr lang="fr-FR" dirty="0" smtClean="0"/>
              <a:t>   - Ajout de formes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07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Anaïs\Pictures\Pages cours\Angla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"/>
            <a:ext cx="48305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</a:t>
            </a:r>
            <a:r>
              <a:rPr lang="fr-FR" dirty="0" smtClean="0"/>
              <a:t>de deux </a:t>
            </a:r>
            <a:r>
              <a:rPr lang="fr-FR" dirty="0" err="1" smtClean="0"/>
              <a:t>renders</a:t>
            </a:r>
            <a:r>
              <a:rPr lang="fr-FR" dirty="0" smtClean="0"/>
              <a:t> modifiés pour le fond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Ajout et redimensionnement de différents </a:t>
            </a:r>
            <a:r>
              <a:rPr lang="fr-FR" dirty="0" err="1" smtClean="0"/>
              <a:t>renders</a:t>
            </a:r>
            <a:r>
              <a:rPr lang="fr-FR" dirty="0" smtClean="0"/>
              <a:t>. 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Ajout de </a:t>
            </a:r>
            <a:r>
              <a:rPr lang="fr-FR" dirty="0" smtClean="0"/>
              <a:t>texte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Ajout de formes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901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Anaïs\Pictures\Pages cours\Ar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3633"/>
            <a:ext cx="4833700" cy="68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Anaïs\Documents\Art\damier echec\result2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</a:t>
            </a:r>
            <a:r>
              <a:rPr lang="fr-FR" dirty="0" smtClean="0"/>
              <a:t>dégradé, surmonté de formes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</a:t>
            </a:r>
            <a:r>
              <a:rPr lang="fr-FR" dirty="0" smtClean="0"/>
              <a:t>Ajout, modification </a:t>
            </a:r>
            <a:r>
              <a:rPr lang="fr-FR" dirty="0"/>
              <a:t>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</a:t>
            </a:r>
            <a:r>
              <a:rPr lang="fr-FR" dirty="0" smtClean="0"/>
              <a:t>texte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758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Anaïs\Pictures\Pages cours\Histoi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48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</a:t>
            </a:r>
            <a:r>
              <a:rPr lang="fr-FR" dirty="0" smtClean="0"/>
              <a:t>dégradé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Ajout et redimensionnement de différents </a:t>
            </a:r>
            <a:r>
              <a:rPr lang="fr-FR" dirty="0" err="1" smtClean="0"/>
              <a:t>renders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778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C:\Users\Anaïs\Pictures\Pages cours\LE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85"/>
            <a:ext cx="4847281" cy="685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0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dégradé, surmonté de formes</a:t>
            </a:r>
          </a:p>
          <a:p>
            <a:pPr marL="0" indent="0">
              <a:buNone/>
            </a:pPr>
            <a:r>
              <a:rPr lang="fr-FR" dirty="0"/>
              <a:t>   - </a:t>
            </a:r>
            <a:r>
              <a:rPr lang="fr-FR" dirty="0" smtClean="0"/>
              <a:t>Ajout et </a:t>
            </a:r>
            <a:r>
              <a:rPr lang="fr-FR" dirty="0"/>
              <a:t>redimensionnement </a:t>
            </a:r>
            <a:r>
              <a:rPr lang="fr-FR" dirty="0" smtClean="0"/>
              <a:t>d’un </a:t>
            </a:r>
            <a:r>
              <a:rPr lang="fr-FR" dirty="0" err="1" smtClean="0"/>
              <a:t>render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402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Anaïs\Pictures\Pages cours\Littér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66" y="0"/>
            <a:ext cx="4861898" cy="68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3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</a:t>
            </a:r>
            <a:r>
              <a:rPr lang="fr-FR" dirty="0" smtClean="0"/>
              <a:t>dégradé</a:t>
            </a:r>
          </a:p>
          <a:p>
            <a:pPr marL="0" indent="0">
              <a:buNone/>
            </a:pPr>
            <a:r>
              <a:rPr lang="fr-FR" dirty="0" smtClean="0"/>
              <a:t>   </a:t>
            </a:r>
            <a:r>
              <a:rPr lang="fr-FR" dirty="0"/>
              <a:t>- </a:t>
            </a:r>
            <a:r>
              <a:rPr lang="fr-FR" dirty="0" smtClean="0"/>
              <a:t>Ajout et </a:t>
            </a:r>
            <a:r>
              <a:rPr lang="fr-FR" dirty="0"/>
              <a:t>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9943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C:\Users\Anaïs\Pictures\Pages cours\Phil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84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</a:t>
            </a:r>
            <a:r>
              <a:rPr lang="fr-FR" dirty="0" smtClean="0"/>
              <a:t>avec l’outil Dégradé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</a:t>
            </a:r>
            <a:r>
              <a:rPr lang="fr-FR" dirty="0" smtClean="0"/>
              <a:t>Ajout et </a:t>
            </a:r>
            <a:r>
              <a:rPr lang="fr-FR" dirty="0"/>
              <a:t>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- Ajout de formes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2014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5362" name="Picture 2" descr="C:\Users\Anaïs\Pictures\IuT\C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Anaïs\Documents\Art\damier echec\result3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8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F:\Géo\Images\Sans titre-1 cop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</a:t>
            </a:r>
            <a:r>
              <a:rPr lang="fr-FR" dirty="0" smtClean="0"/>
              <a:t>dégradé</a:t>
            </a:r>
          </a:p>
          <a:p>
            <a:pPr marL="0" indent="0">
              <a:buNone/>
            </a:pPr>
            <a:r>
              <a:rPr lang="fr-FR" dirty="0" smtClean="0"/>
              <a:t>   </a:t>
            </a:r>
            <a:r>
              <a:rPr lang="fr-FR" dirty="0"/>
              <a:t>- Ajout, modification 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751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F:\Géo\Images\Sans titre-2 cop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dégradé</a:t>
            </a:r>
          </a:p>
          <a:p>
            <a:pPr marL="0" indent="0">
              <a:buNone/>
            </a:pPr>
            <a:r>
              <a:rPr lang="fr-FR" dirty="0"/>
              <a:t>   - Ajout, modification 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908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F:\Géo\Images\g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" y="0"/>
            <a:ext cx="9139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9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dégradé</a:t>
            </a:r>
          </a:p>
          <a:p>
            <a:pPr marL="0" indent="0">
              <a:buNone/>
            </a:pPr>
            <a:r>
              <a:rPr lang="fr-FR" dirty="0"/>
              <a:t>   - Ajout, modification 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0903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9" name="Picture 3" descr="F:\Géo\Images\g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fr-FR" dirty="0"/>
              <a:t>Logiciel utilisé:</a:t>
            </a:r>
          </a:p>
          <a:p>
            <a:pPr marL="0" indent="0">
              <a:buNone/>
            </a:pPr>
            <a:r>
              <a:rPr lang="fr-FR" dirty="0"/>
              <a:t>    - Adobe Photoshop 7</a:t>
            </a:r>
          </a:p>
          <a:p>
            <a:pPr>
              <a:buFont typeface="Wingdings"/>
              <a:buChar char="Ø"/>
            </a:pPr>
            <a:r>
              <a:rPr lang="fr-FR" dirty="0"/>
              <a:t>Procédé:</a:t>
            </a:r>
          </a:p>
          <a:p>
            <a:pPr marL="0" indent="0">
              <a:buNone/>
            </a:pPr>
            <a:r>
              <a:rPr lang="fr-FR" dirty="0"/>
              <a:t>    - Utilisation d’un fond dégradé</a:t>
            </a:r>
          </a:p>
          <a:p>
            <a:pPr marL="0" indent="0">
              <a:buNone/>
            </a:pPr>
            <a:r>
              <a:rPr lang="fr-FR" dirty="0"/>
              <a:t>   - Ajout, modification et redimensionnement de différents </a:t>
            </a:r>
            <a:r>
              <a:rPr lang="fr-FR" dirty="0" err="1"/>
              <a:t>renders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- Ajout de 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711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aïs\Pictures\IuT\Mont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C:\Users\Anaïs\Pictures\IuT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2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F:\Montages\3167050580_2_4_M9owXV0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8363272" cy="44973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/>
              <a:buChar char="Ø"/>
            </a:pPr>
            <a:r>
              <a:rPr lang="fr-FR" dirty="0" smtClean="0"/>
              <a:t>Logiciels utilisés: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Paint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</a:t>
            </a:r>
            <a:r>
              <a:rPr lang="fr-FR" dirty="0" err="1" smtClean="0"/>
              <a:t>Photofiltre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Adobe Photoshop 7</a:t>
            </a:r>
          </a:p>
          <a:p>
            <a:pPr>
              <a:buFont typeface="Wingdings"/>
              <a:buChar char="Ø"/>
            </a:pPr>
            <a:r>
              <a:rPr lang="fr-FR" dirty="0" smtClean="0"/>
              <a:t>Procédé:</a:t>
            </a:r>
          </a:p>
          <a:p>
            <a:pPr marL="0" indent="0">
              <a:buNone/>
            </a:pPr>
            <a:r>
              <a:rPr lang="fr-FR" dirty="0" smtClean="0"/>
              <a:t>    - Suppression du fond d’origine (Adobe Photoshop)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Modification des couleurs du personnage (</a:t>
            </a:r>
            <a:r>
              <a:rPr lang="fr-FR" dirty="0" err="1" smtClean="0"/>
              <a:t>Photofiltre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Ajout d’un fond uni et d’écritures (Paint)</a:t>
            </a:r>
          </a:p>
        </p:txBody>
      </p:sp>
    </p:spTree>
    <p:extLst>
      <p:ext uri="{BB962C8B-B14F-4D97-AF65-F5344CB8AC3E}">
        <p14:creationId xmlns:p14="http://schemas.microsoft.com/office/powerpoint/2010/main" val="23854871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952</Words>
  <Application>Microsoft Office PowerPoint</Application>
  <PresentationFormat>Affichage à l'écran (4:3)</PresentationFormat>
  <Paragraphs>169</Paragraphs>
  <Slides>57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Thème Office</vt:lpstr>
      <vt:lpstr>Présentation PowerPoint</vt:lpstr>
      <vt:lpstr>Réalisation en 3D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(Réalisé dans le cadre d’une commande)</vt:lpstr>
      <vt:lpstr>Présentation PowerPoint</vt:lpstr>
      <vt:lpstr>(Réalisé dans le cadre des TPE)</vt:lpstr>
      <vt:lpstr>Présentation PowerPoint</vt:lpstr>
      <vt:lpstr>(Réalisé dans le cadre d’une fiction en collaboration)</vt:lpstr>
      <vt:lpstr>Présentation PowerPoint</vt:lpstr>
      <vt:lpstr>Présentation PowerPoint</vt:lpstr>
      <vt:lpstr>Présentation PowerPoint</vt:lpstr>
      <vt:lpstr>(Réalisé pour mon forum de RPG: http://ikari-school.forumactif.org/ )</vt:lpstr>
      <vt:lpstr>Présentation PowerPoint</vt:lpstr>
      <vt:lpstr>(Bannière Google +)</vt:lpstr>
      <vt:lpstr>Présentation PowerPoint</vt:lpstr>
      <vt:lpstr>(Bannière Google +, réalisée dans le cadre d’une commande)</vt:lpstr>
      <vt:lpstr>Présentation PowerPoint</vt:lpstr>
      <vt:lpstr>Présentation PowerPoint</vt:lpstr>
      <vt:lpstr>Présentation PowerPoint</vt:lpstr>
      <vt:lpstr>(Bannières réalisées dans le cadre d’un club sur http://www.sailorfuku.com/ )</vt:lpstr>
      <vt:lpstr>Présentation PowerPoint</vt:lpstr>
      <vt:lpstr>(Réalisé dans le cadre d’une commande)</vt:lpstr>
      <vt:lpstr>Présentation PowerPoint</vt:lpstr>
      <vt:lpstr>(Réalisé dans le cadre d’une commande)</vt:lpstr>
      <vt:lpstr>Présentation PowerPoint</vt:lpstr>
      <vt:lpstr>(Réalisé pour mon blog Skyrock: http://luckynanami.skyrock.com/ 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Anaïs Michel</dc:creator>
  <cp:lastModifiedBy>Anaïs Michel</cp:lastModifiedBy>
  <cp:revision>36</cp:revision>
  <dcterms:created xsi:type="dcterms:W3CDTF">2015-03-14T17:31:06Z</dcterms:created>
  <dcterms:modified xsi:type="dcterms:W3CDTF">2015-03-29T12:30:04Z</dcterms:modified>
</cp:coreProperties>
</file>