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0" r:id="rId4"/>
    <p:sldId id="279" r:id="rId5"/>
    <p:sldId id="258" r:id="rId6"/>
    <p:sldId id="259" r:id="rId7"/>
    <p:sldId id="261" r:id="rId8"/>
    <p:sldId id="262" r:id="rId9"/>
    <p:sldId id="263" r:id="rId10"/>
    <p:sldId id="264" r:id="rId11"/>
    <p:sldId id="265" r:id="rId12"/>
    <p:sldId id="266" r:id="rId13"/>
    <p:sldId id="281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82" r:id="rId27"/>
  </p:sldIdLst>
  <p:sldSz cx="9144000" cy="6858000" type="screen4x3"/>
  <p:notesSz cx="6858000" cy="9144000"/>
  <p:photoAlbum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989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D29A9-A878-4CD8-B4CA-476535F1DE78}" type="datetimeFigureOut">
              <a:rPr lang="fr-FR" smtClean="0"/>
              <a:t>22/03/2015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B72C6-224B-45B8-A119-94D029DE278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7000">
    <p:check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D29A9-A878-4CD8-B4CA-476535F1DE78}" type="datetimeFigureOut">
              <a:rPr lang="fr-FR" smtClean="0"/>
              <a:t>22/03/2015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B72C6-224B-45B8-A119-94D029DE278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7000">
    <p:check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D29A9-A878-4CD8-B4CA-476535F1DE78}" type="datetimeFigureOut">
              <a:rPr lang="fr-FR" smtClean="0"/>
              <a:t>22/03/2015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B72C6-224B-45B8-A119-94D029DE278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7000">
    <p:check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D29A9-A878-4CD8-B4CA-476535F1DE78}" type="datetimeFigureOut">
              <a:rPr lang="fr-FR" smtClean="0"/>
              <a:t>22/03/2015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B72C6-224B-45B8-A119-94D029DE278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7000">
    <p:check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D29A9-A878-4CD8-B4CA-476535F1DE78}" type="datetimeFigureOut">
              <a:rPr lang="fr-FR" smtClean="0"/>
              <a:t>22/03/2015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B72C6-224B-45B8-A119-94D029DE278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7000">
    <p:check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D29A9-A878-4CD8-B4CA-476535F1DE78}" type="datetimeFigureOut">
              <a:rPr lang="fr-FR" smtClean="0"/>
              <a:t>22/03/2015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B72C6-224B-45B8-A119-94D029DE278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7000">
    <p:check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D29A9-A878-4CD8-B4CA-476535F1DE78}" type="datetimeFigureOut">
              <a:rPr lang="fr-FR" smtClean="0"/>
              <a:t>22/03/2015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B72C6-224B-45B8-A119-94D029DE278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7000">
    <p:check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D29A9-A878-4CD8-B4CA-476535F1DE78}" type="datetimeFigureOut">
              <a:rPr lang="fr-FR" smtClean="0"/>
              <a:t>22/03/2015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B72C6-224B-45B8-A119-94D029DE278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7000">
    <p:check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D29A9-A878-4CD8-B4CA-476535F1DE78}" type="datetimeFigureOut">
              <a:rPr lang="fr-FR" smtClean="0"/>
              <a:t>22/03/2015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B72C6-224B-45B8-A119-94D029DE278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7000">
    <p:check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D29A9-A878-4CD8-B4CA-476535F1DE78}" type="datetimeFigureOut">
              <a:rPr lang="fr-FR" smtClean="0"/>
              <a:t>22/03/2015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B72C6-224B-45B8-A119-94D029DE278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7000">
    <p:check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D29A9-A878-4CD8-B4CA-476535F1DE78}" type="datetimeFigureOut">
              <a:rPr lang="fr-FR" smtClean="0"/>
              <a:t>22/03/2015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B72C6-224B-45B8-A119-94D029DE278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7000">
    <p:check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7D29A9-A878-4CD8-B4CA-476535F1DE78}" type="datetimeFigureOut">
              <a:rPr lang="fr-FR" smtClean="0"/>
              <a:t>22/03/2015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CB72C6-224B-45B8-A119-94D029DE278F}" type="slidenum">
              <a:rPr lang="fr-FR" smtClean="0"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7000">
    <p:checker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SYLVIE\Music\Marc%20Lavoine\Marc%20Lavoine\Pont%20Mirabeau.mp3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fr-FR" sz="9600" dirty="0" smtClean="0">
                <a:latin typeface="BalanineSerial" pitchFamily="2" charset="0"/>
              </a:rPr>
              <a:t>Paris</a:t>
            </a:r>
            <a:r>
              <a:rPr lang="fr-FR" sz="6600" dirty="0" smtClean="0">
                <a:latin typeface="BalanineSerial" pitchFamily="2" charset="0"/>
              </a:rPr>
              <a:t/>
            </a:r>
            <a:br>
              <a:rPr lang="fr-FR" sz="6600" dirty="0" smtClean="0">
                <a:latin typeface="BalanineSerial" pitchFamily="2" charset="0"/>
              </a:rPr>
            </a:br>
            <a:r>
              <a:rPr lang="fr-FR" sz="6600" dirty="0" smtClean="0">
                <a:latin typeface="BalanineSerial" pitchFamily="2" charset="0"/>
              </a:rPr>
              <a:t>Janvier 2015</a:t>
            </a:r>
            <a:br>
              <a:rPr lang="fr-FR" sz="6600" dirty="0" smtClean="0">
                <a:latin typeface="BalanineSerial" pitchFamily="2" charset="0"/>
              </a:rPr>
            </a:br>
            <a:r>
              <a:rPr lang="fr-FR" sz="6600" dirty="0" smtClean="0">
                <a:latin typeface="BalanineSerial" pitchFamily="2" charset="0"/>
              </a:rPr>
              <a:t/>
            </a:r>
            <a:br>
              <a:rPr lang="fr-FR" sz="6600" dirty="0" smtClean="0">
                <a:latin typeface="BalanineSerial" pitchFamily="2" charset="0"/>
              </a:rPr>
            </a:br>
            <a:r>
              <a:rPr lang="fr-FR" sz="1800" dirty="0" smtClean="0">
                <a:latin typeface="BalanineSerial" pitchFamily="2" charset="0"/>
              </a:rPr>
              <a:t>©</a:t>
            </a:r>
            <a:r>
              <a:rPr lang="fr-FR" sz="1800" dirty="0" err="1" smtClean="0">
                <a:latin typeface="BalanineSerial" pitchFamily="2" charset="0"/>
              </a:rPr>
              <a:t>Melomeli</a:t>
            </a:r>
            <a:endParaRPr lang="fr-FR" sz="1800" dirty="0">
              <a:latin typeface="BalanineSerial" pitchFamily="2" charset="0"/>
            </a:endParaRPr>
          </a:p>
        </p:txBody>
      </p:sp>
      <p:pic>
        <p:nvPicPr>
          <p:cNvPr id="4" name="Pont Mirabeau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4449763" y="3306763"/>
            <a:ext cx="244475" cy="194245"/>
          </a:xfrm>
          <a:prstGeom prst="rect">
            <a:avLst/>
          </a:prstGeom>
        </p:spPr>
      </p:pic>
    </p:spTree>
  </p:cSld>
  <p:clrMapOvr>
    <a:masterClrMapping/>
  </p:clrMapOvr>
  <p:transition spd="med" advClick="0" advTm="7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2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5-01-28 09.10.46 ANGELINA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7000">
    <p:check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288 salon de thé Angelina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188913"/>
            <a:ext cx="9144000" cy="6480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7000">
    <p:check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533 La Tour Eiffe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7000">
    <p:check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280 Bastille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7000">
    <p:check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283 du côté de la Bastille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7000">
    <p:check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294 Petit Palais Paris derrière les vitre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101850" y="0"/>
            <a:ext cx="49403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7000">
    <p:check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296 à travers une fenêtre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143125" y="0"/>
            <a:ext cx="4856163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7000">
    <p:check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530 dôme doré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155825" y="0"/>
            <a:ext cx="4830763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7000">
    <p:check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531 Plaza Athénée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7000">
    <p:check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543 début pont Alexandre III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7000">
    <p:check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549 Pont Alexandre III en nb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206375"/>
            <a:ext cx="9144000" cy="6445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7000">
    <p:check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539 Pont Alexandre II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7000">
    <p:check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560 les terrasse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7000">
    <p:check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561 Grande roue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7000">
    <p:check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565 bateau sur la Seine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7000">
    <p:check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567 bateau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7000">
    <p:check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569 pont des Arts cadena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7000">
    <p:check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573 pyramide du Louvre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7000">
    <p:check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575 place de l'hôtel de ville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7000">
    <p:check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576 lumière fenêtre hotel de ville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143125" y="0"/>
            <a:ext cx="4856163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7000">
    <p:check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578 aperçu de Beaubourg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7000">
    <p:check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579 hôtel de ville Paris est Charlie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144713" y="0"/>
            <a:ext cx="4854575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7000">
    <p:check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581 manège hôtel de ville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7000">
    <p:check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582 place des Vosge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203200"/>
            <a:ext cx="9144000" cy="64500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7000">
    <p:checke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0" y="1772816"/>
            <a:ext cx="9144000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7200" dirty="0" smtClean="0"/>
              <a:t>FIN</a:t>
            </a:r>
          </a:p>
          <a:p>
            <a:pPr algn="ctr"/>
            <a:endParaRPr lang="fr-FR" sz="7200" dirty="0" smtClean="0"/>
          </a:p>
          <a:p>
            <a:pPr algn="ctr"/>
            <a:r>
              <a:rPr lang="fr-FR" sz="2000" dirty="0" smtClean="0">
                <a:latin typeface="Agnes" pitchFamily="2" charset="0"/>
              </a:rPr>
              <a:t>Musique : Marc LAVOINE – le pont Mirabeau</a:t>
            </a:r>
            <a:r>
              <a:rPr lang="fr-FR" sz="2000" dirty="0" smtClean="0"/>
              <a:t> </a:t>
            </a:r>
          </a:p>
          <a:p>
            <a:endParaRPr lang="fr-FR" dirty="0"/>
          </a:p>
          <a:p>
            <a:endParaRPr lang="fr-FR" dirty="0" smtClean="0"/>
          </a:p>
          <a:p>
            <a:endParaRPr lang="fr-FR" dirty="0"/>
          </a:p>
        </p:txBody>
      </p:sp>
    </p:spTree>
  </p:cSld>
  <p:clrMapOvr>
    <a:masterClrMapping/>
  </p:clrMapOvr>
  <p:transition spd="med" advClick="0" advTm="7000">
    <p:check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Nuances de gris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10</Words>
  <Application>Microsoft Office PowerPoint</Application>
  <PresentationFormat>Affichage à l'écran (4:3)</PresentationFormat>
  <Paragraphs>5</Paragraphs>
  <Slides>26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27" baseType="lpstr">
      <vt:lpstr>Thème Office</vt:lpstr>
      <vt:lpstr>Paris Janvier 2015  ©Melomeli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Paris Janvier 2015  ©Melomeli</dc:title>
  <dc:creator>SYLVIE</dc:creator>
  <cp:lastModifiedBy>SYLVIE</cp:lastModifiedBy>
  <cp:revision>4</cp:revision>
  <dcterms:created xsi:type="dcterms:W3CDTF">2015-03-22T14:07:50Z</dcterms:created>
  <dcterms:modified xsi:type="dcterms:W3CDTF">2015-03-22T14:47:55Z</dcterms:modified>
</cp:coreProperties>
</file>