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1" r:id="rId4"/>
    <p:sldId id="262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Titr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space réservé de la dat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76A1-5E16-4279-BE71-329C491CEA8B}" type="datetimeFigureOut">
              <a:rPr lang="fr-FR" smtClean="0"/>
              <a:t>25/03/2015</a:t>
            </a:fld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9238D3-7231-4738-A9DF-6FA05E6B1DF3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76A1-5E16-4279-BE71-329C491CEA8B}" type="datetimeFigureOut">
              <a:rPr lang="fr-FR" smtClean="0"/>
              <a:t>25/03/2015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238D3-7231-4738-A9DF-6FA05E6B1DF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76A1-5E16-4279-BE71-329C491CEA8B}" type="datetimeFigureOut">
              <a:rPr lang="fr-FR" smtClean="0"/>
              <a:t>25/03/2015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238D3-7231-4738-A9DF-6FA05E6B1DF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E6576A1-5E16-4279-BE71-329C491CEA8B}" type="datetimeFigureOut">
              <a:rPr lang="fr-FR" smtClean="0"/>
              <a:t>25/03/2015</a:t>
            </a:fld>
            <a:endParaRPr lang="fr-FR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569238D3-7231-4738-A9DF-6FA05E6B1DF3}" type="slidenum">
              <a:rPr lang="fr-FR" smtClean="0"/>
              <a:t>‹N°›</a:t>
            </a:fld>
            <a:endParaRPr lang="fr-FR"/>
          </a:p>
        </p:txBody>
      </p:sp>
      <p:sp>
        <p:nvSpPr>
          <p:cNvPr id="16" name="Espace réservé du pied de pa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76A1-5E16-4279-BE71-329C491CEA8B}" type="datetimeFigureOut">
              <a:rPr lang="fr-FR" smtClean="0"/>
              <a:t>25/03/2015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238D3-7231-4738-A9DF-6FA05E6B1DF3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76A1-5E16-4279-BE71-329C491CEA8B}" type="datetimeFigureOut">
              <a:rPr lang="fr-FR" smtClean="0"/>
              <a:t>25/03/2015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238D3-7231-4738-A9DF-6FA05E6B1DF3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238D3-7231-4738-A9DF-6FA05E6B1DF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76A1-5E16-4279-BE71-329C491CEA8B}" type="datetimeFigureOut">
              <a:rPr lang="fr-FR" smtClean="0"/>
              <a:t>25/03/2015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2" name="Espace réservé du conten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34" name="Espace réservé du conten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76A1-5E16-4279-BE71-329C491CEA8B}" type="datetimeFigureOut">
              <a:rPr lang="fr-FR" smtClean="0"/>
              <a:t>25/03/2015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238D3-7231-4738-A9DF-6FA05E6B1DF3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76A1-5E16-4279-BE71-329C491CEA8B}" type="datetimeFigureOut">
              <a:rPr lang="fr-FR" smtClean="0"/>
              <a:t>25/03/2015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238D3-7231-4738-A9DF-6FA05E6B1DF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conten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E6576A1-5E16-4279-BE71-329C491CEA8B}" type="datetimeFigureOut">
              <a:rPr lang="fr-FR" smtClean="0"/>
              <a:t>25/03/2015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69238D3-7231-4738-A9DF-6FA05E6B1DF3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76A1-5E16-4279-BE71-329C491CEA8B}" type="datetimeFigureOut">
              <a:rPr lang="fr-FR" smtClean="0"/>
              <a:t>25/03/2015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9238D3-7231-4738-A9DF-6FA05E6B1DF3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E6576A1-5E16-4279-BE71-329C491CEA8B}" type="datetimeFigureOut">
              <a:rPr lang="fr-FR" smtClean="0"/>
              <a:t>25/03/2015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569238D3-7231-4738-A9DF-6FA05E6B1DF3}" type="slidenum">
              <a:rPr lang="fr-FR" smtClean="0"/>
              <a:t>‹N°›</a:t>
            </a:fld>
            <a:endParaRPr lang="fr-FR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Les grandes réalisations associés aux grandes période de l’histoire et à la diversité des sociétés: voie de communication, canaux, aqueducs, barrages, tunnels, architecture monumentale militaire, civile et religieuse, œuvre d’art…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Avancés scientifiques et réalisations techniques</a:t>
            </a:r>
            <a:endParaRPr lang="fr-FR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7200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Problématique</a:t>
            </a:r>
          </a:p>
          <a:p>
            <a:r>
              <a:rPr lang="fr-FR" sz="2800" dirty="0" smtClean="0"/>
              <a:t>I- </a:t>
            </a:r>
            <a:r>
              <a:rPr lang="fr-FR" sz="2800" dirty="0" smtClean="0"/>
              <a:t>Pyramide de </a:t>
            </a:r>
            <a:r>
              <a:rPr lang="fr-FR" sz="2800" dirty="0" smtClean="0"/>
              <a:t>Khéops</a:t>
            </a:r>
            <a:endParaRPr lang="fr-FR" sz="2800" dirty="0" smtClean="0"/>
          </a:p>
          <a:p>
            <a:r>
              <a:rPr lang="fr-FR" sz="2800" dirty="0" smtClean="0"/>
              <a:t>II- </a:t>
            </a:r>
            <a:r>
              <a:rPr lang="fr-FR" sz="2800" dirty="0" smtClean="0"/>
              <a:t>la constellation d'</a:t>
            </a:r>
            <a:r>
              <a:rPr lang="fr-FR" sz="2800" dirty="0" err="1" smtClean="0"/>
              <a:t>orion</a:t>
            </a:r>
            <a:endParaRPr lang="fr-FR" sz="2800" dirty="0" smtClean="0"/>
          </a:p>
          <a:p>
            <a:r>
              <a:rPr lang="fr-FR" sz="2800" dirty="0" smtClean="0"/>
              <a:t>III- Les rampes internes</a:t>
            </a:r>
            <a:endParaRPr lang="fr-FR" sz="2800" dirty="0" smtClean="0"/>
          </a:p>
          <a:p>
            <a:r>
              <a:rPr lang="fr-FR" sz="2800" dirty="0" smtClean="0"/>
              <a:t>IV- Les rampes externes</a:t>
            </a:r>
            <a:endParaRPr lang="fr-FR" sz="2800" dirty="0" smtClean="0"/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fr-FR" sz="6000" u="sng" dirty="0" smtClean="0"/>
              <a:t>Sommaire</a:t>
            </a:r>
            <a:r>
              <a:rPr lang="fr-FR" sz="6000" dirty="0" smtClean="0"/>
              <a:t/>
            </a:r>
            <a:br>
              <a:rPr lang="fr-FR" sz="6000" dirty="0" smtClean="0"/>
            </a:br>
            <a:r>
              <a:rPr lang="fr-FR" sz="6000" dirty="0" smtClean="0"/>
              <a:t>les </a:t>
            </a:r>
            <a:r>
              <a:rPr lang="fr-FR" sz="6000" dirty="0" smtClean="0"/>
              <a:t>pyramides</a:t>
            </a:r>
            <a:endParaRPr lang="fr-FR" sz="6000" dirty="0"/>
          </a:p>
        </p:txBody>
      </p:sp>
      <p:sp>
        <p:nvSpPr>
          <p:cNvPr id="1026" name="AutoShape 2" descr="https://encrypted-tbn3.gstatic.com/images?q=tbn:ANd9GcSafR5W50o78KqddQTcw2EXWFFmSYIhQHGDzGuFshgg5duk-oiW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4" name="Picture 2" descr="http://www.memphistours.com/files/large/1059960706_DSC_00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2564904"/>
            <a:ext cx="3674891" cy="26642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39208"/>
          </a:xfrm>
        </p:spPr>
        <p:txBody>
          <a:bodyPr/>
          <a:lstStyle/>
          <a:p>
            <a:r>
              <a:rPr lang="fr-FR" dirty="0" smtClean="0"/>
              <a:t>Comment l’évolution de la technologie a-t-elle permis à l’homme de progresser dans différents domaines: architectural, militaire, </a:t>
            </a:r>
            <a:r>
              <a:rPr lang="fr-FR" dirty="0" smtClean="0"/>
              <a:t>etc.?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Problématique</a:t>
            </a:r>
            <a:endParaRPr lang="fr-FR" dirty="0"/>
          </a:p>
        </p:txBody>
      </p:sp>
      <p:sp>
        <p:nvSpPr>
          <p:cNvPr id="31746" name="AutoShape 2" descr="https://lh6.googleusercontent.com/_ssn7AcBnSBI6F7Hq0_pBtUoy5y1JPAxZjIk9A7LiBw2xvwVd9p4lQZ7ZeI15U97XAuENGrFi6CfZRcaJ02cd_nVRWncrWDIGULFiZwryZtUK9u2u2P-FI_KRkW6cpCBix5srJ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1748" name="AutoShape 4" descr="https://lh6.googleusercontent.com/_ssn7AcBnSBI6F7Hq0_pBtUoy5y1JPAxZjIk9A7LiBw2xvwVd9p4lQZ7ZeI15U97XAuENGrFi6CfZRcaJ02cd_nVRWncrWDIGULFiZwryZtUK9u2u2P-FI_KRkW6cpCBix5srJ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dirty="0" err="1" smtClean="0"/>
              <a:t>etc</a:t>
            </a:r>
            <a:endParaRPr lang="fr-FR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fr-FR" dirty="0" smtClean="0"/>
              <a:t>I- </a:t>
            </a:r>
            <a:r>
              <a:rPr lang="fr-FR" dirty="0" smtClean="0"/>
              <a:t>Pyramide de Khéops</a:t>
            </a:r>
            <a:endParaRPr lang="fr-FR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etc</a:t>
            </a:r>
            <a:endParaRPr lang="fr-FR" dirty="0" smtClean="0"/>
          </a:p>
          <a:p>
            <a:pPr algn="just"/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fr-FR" dirty="0" smtClean="0"/>
              <a:t>II- </a:t>
            </a:r>
            <a:r>
              <a:rPr lang="fr-FR" sz="4400" dirty="0" smtClean="0"/>
              <a:t>la constellation d'</a:t>
            </a:r>
            <a:r>
              <a:rPr lang="fr-FR" sz="4400" dirty="0" err="1" smtClean="0"/>
              <a:t>orion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7535960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etc</a:t>
            </a:r>
            <a:endParaRPr lang="fr-FR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</a:t>
            </a:r>
            <a:r>
              <a:rPr lang="fr-FR" dirty="0" smtClean="0"/>
              <a:t>I- </a:t>
            </a:r>
            <a:r>
              <a:rPr lang="fr-FR" sz="4400" dirty="0" smtClean="0"/>
              <a:t>La rampe interne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4981706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IV-</a:t>
            </a:r>
            <a:r>
              <a:rPr lang="fr-FR" sz="4400" dirty="0" smtClean="0"/>
              <a:t> Les rampes externes</a:t>
            </a:r>
            <a:endParaRPr lang="fr-FR" dirty="0"/>
          </a:p>
        </p:txBody>
      </p:sp>
      <p:sp>
        <p:nvSpPr>
          <p:cNvPr id="10" name="Espace réservé du contenu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>
            <a:normAutofit/>
          </a:bodyPr>
          <a:lstStyle/>
          <a:p>
            <a:r>
              <a:rPr lang="fr-FR" dirty="0" err="1" smtClean="0"/>
              <a:t>etc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xmlns="" val="16074715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31</TotalTime>
  <Words>104</Words>
  <Application>Microsoft Office PowerPoint</Application>
  <PresentationFormat>Affichage à l'écran (4:3)</PresentationFormat>
  <Paragraphs>18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Papier</vt:lpstr>
      <vt:lpstr>Avancés scientifiques et réalisations techniques</vt:lpstr>
      <vt:lpstr>Sommaire les pyramides</vt:lpstr>
      <vt:lpstr>Problématique</vt:lpstr>
      <vt:lpstr>I- Pyramide de Khéops</vt:lpstr>
      <vt:lpstr>II- la constellation d'orion</vt:lpstr>
      <vt:lpstr>III- La rampe interne</vt:lpstr>
      <vt:lpstr>IV- Les rampes externes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Avancés scientifiques et réalisations techniques</dc:title>
  <dc:creator>elevesi</dc:creator>
  <cp:lastModifiedBy>elevesi</cp:lastModifiedBy>
  <cp:revision>4</cp:revision>
  <dcterms:created xsi:type="dcterms:W3CDTF">2015-03-25T09:38:26Z</dcterms:created>
  <dcterms:modified xsi:type="dcterms:W3CDTF">2015-03-25T10:09:39Z</dcterms:modified>
</cp:coreProperties>
</file>