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0" r:id="rId2"/>
    <p:sldId id="392" r:id="rId3"/>
    <p:sldId id="256" r:id="rId4"/>
    <p:sldId id="258" r:id="rId5"/>
    <p:sldId id="262" r:id="rId6"/>
    <p:sldId id="264" r:id="rId7"/>
    <p:sldId id="270" r:id="rId8"/>
    <p:sldId id="272" r:id="rId9"/>
    <p:sldId id="261" r:id="rId10"/>
    <p:sldId id="275" r:id="rId11"/>
    <p:sldId id="282" r:id="rId12"/>
    <p:sldId id="276" r:id="rId13"/>
    <p:sldId id="284" r:id="rId14"/>
    <p:sldId id="286" r:id="rId15"/>
    <p:sldId id="294" r:id="rId16"/>
    <p:sldId id="285" r:id="rId17"/>
    <p:sldId id="318" r:id="rId18"/>
    <p:sldId id="296" r:id="rId19"/>
    <p:sldId id="303" r:id="rId20"/>
    <p:sldId id="305" r:id="rId21"/>
    <p:sldId id="306" r:id="rId22"/>
    <p:sldId id="307" r:id="rId23"/>
    <p:sldId id="308" r:id="rId24"/>
    <p:sldId id="313" r:id="rId25"/>
    <p:sldId id="317" r:id="rId26"/>
    <p:sldId id="319" r:id="rId27"/>
    <p:sldId id="320" r:id="rId28"/>
    <p:sldId id="323" r:id="rId29"/>
    <p:sldId id="325" r:id="rId30"/>
    <p:sldId id="329" r:id="rId31"/>
    <p:sldId id="332" r:id="rId32"/>
    <p:sldId id="333" r:id="rId33"/>
    <p:sldId id="338" r:id="rId34"/>
    <p:sldId id="314" r:id="rId35"/>
    <p:sldId id="339" r:id="rId36"/>
    <p:sldId id="340" r:id="rId37"/>
    <p:sldId id="341" r:id="rId38"/>
    <p:sldId id="342" r:id="rId39"/>
    <p:sldId id="343" r:id="rId40"/>
    <p:sldId id="344" r:id="rId41"/>
    <p:sldId id="350" r:id="rId42"/>
    <p:sldId id="352" r:id="rId43"/>
    <p:sldId id="353" r:id="rId44"/>
    <p:sldId id="354" r:id="rId45"/>
    <p:sldId id="356" r:id="rId46"/>
    <p:sldId id="364" r:id="rId47"/>
    <p:sldId id="363" r:id="rId48"/>
    <p:sldId id="367" r:id="rId49"/>
    <p:sldId id="369" r:id="rId50"/>
    <p:sldId id="371" r:id="rId51"/>
    <p:sldId id="373" r:id="rId52"/>
    <p:sldId id="374" r:id="rId53"/>
    <p:sldId id="380" r:id="rId54"/>
    <p:sldId id="381" r:id="rId55"/>
    <p:sldId id="382" r:id="rId56"/>
    <p:sldId id="388" r:id="rId57"/>
    <p:sldId id="391" r:id="rId5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VXrslsu5Z5npHpn8pM8eA==" hashData="vibEax0GcLB3q+QavVcbfTFP4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5EFEC-81DC-40CF-B69F-7906BC641C6D}" type="datetimeFigureOut">
              <a:rPr lang="hu-HU" smtClean="0"/>
              <a:pPr/>
              <a:t>2011.02.07.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98AAE-2CD9-46FA-9F49-8156AE652B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hite_dove_in_flight__976408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85725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406761" y="0"/>
            <a:ext cx="71205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L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7409166" y="764704"/>
            <a:ext cx="7681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A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406761" y="1844824"/>
            <a:ext cx="72487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P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7375387" y="2636912"/>
            <a:ext cx="7681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A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7388338" y="3429000"/>
            <a:ext cx="71205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L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7339563" y="4221088"/>
            <a:ext cx="81624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O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7275570" y="5013176"/>
            <a:ext cx="97174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M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7332233" y="5805264"/>
            <a:ext cx="7681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A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8000">
    <p:split orient="vert"/>
    <p:sndAc>
      <p:stSnd>
        <p:snd r:embed="rId2" name="La Paloma - Julio Igles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_columbifor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507172" y="6351711"/>
            <a:ext cx="41296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Julio Iglesias: La Paloma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4" name="Kép 3" descr="music077.gif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1691680" y="6381328"/>
            <a:ext cx="847725" cy="3333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02 Golub Griva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611560" y="-1"/>
            <a:ext cx="792088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34PigeonFeedin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00px-Rock_Pigeon_Columba_livia_3264px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10543_53479144_heavenly_pigeon_1440x10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17470778ropDro_fs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7206309kLLgzSM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00px-Rock_Dove_eating_out_of_human_hand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33579984chMmEQI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76244758A3qGxpC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383"/>
          <a:stretch>
            <a:fillRect/>
          </a:stretch>
        </p:blipFill>
        <p:spPr>
          <a:xfrm>
            <a:off x="0" y="599302"/>
            <a:ext cx="9144000" cy="565939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34622636vXJzAAm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228600"/>
            <a:ext cx="9144000" cy="64008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79050987t35kmkI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411480"/>
            <a:ext cx="9144000" cy="603504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91909269wmFlHy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048"/>
          <a:stretch>
            <a:fillRect/>
          </a:stretch>
        </p:blipFill>
        <p:spPr>
          <a:xfrm>
            <a:off x="0" y="539654"/>
            <a:ext cx="9144000" cy="5778692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070308184214!Pigeon_in_flight_dtab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78619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9988946CZyHskm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ves_8_by_Tasastoc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54870410085238519UszwpA_fs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ue_Rock_Pigeon_I4_IMG_3038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 b="4724"/>
          <a:stretch>
            <a:fillRect/>
          </a:stretch>
        </p:blipFill>
        <p:spPr>
          <a:xfrm>
            <a:off x="0" y="162028"/>
            <a:ext cx="9144000" cy="653394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pture-pigeons-milano-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t_and_pigeon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sing-pigeon-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ircle_of_doves_vgb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veflowers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ves_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178594"/>
            <a:ext cx="9144000" cy="6500812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ves_on_powerline_devon_uk_15_8_200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171450"/>
            <a:ext cx="9144000" cy="65151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vesbath.ebay.july2010 01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ating_pigeon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nchanted-pigeon-gard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arde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mePigeon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age0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850-Pigeo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ves in lov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154-x-2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14325"/>
            <a:ext cx="9144000" cy="6543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75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on's Pigeon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388620"/>
            <a:ext cx="9144000" cy="608076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ép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92" t="522" r="392" b="522"/>
          <a:stretch>
            <a:fillRect/>
          </a:stretch>
        </p:blipFill>
        <p:spPr>
          <a:xfrm>
            <a:off x="0" y="0"/>
            <a:ext cx="914867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mDoveFly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323528" y="-1"/>
            <a:ext cx="8496944" cy="6860969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ndon_eye_pigeo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aris_09_012pigeons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78619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2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-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igeon_by_felven-d35icur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_attack_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_flyin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_wallpaper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monceau-rock-pigeon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78619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geon-on-metal-chain-by-water-in-Docklands-London-England-closeup-2-DHD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igeons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side view of a pair of doves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ena_pigeon_statue_p903023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ena_pigeon_statue_p903023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264319"/>
            <a:ext cx="9144000" cy="6329362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ép2.jpg"/>
          <p:cNvPicPr>
            <a:picLocks noChangeAspect="1"/>
          </p:cNvPicPr>
          <p:nvPr/>
        </p:nvPicPr>
        <p:blipFill>
          <a:blip r:embed="rId2" cstate="print"/>
          <a:srcRect l="393" t="604" r="393" b="604"/>
          <a:stretch>
            <a:fillRect/>
          </a:stretch>
        </p:blipFill>
        <p:spPr>
          <a:xfrm>
            <a:off x="0" y="476671"/>
            <a:ext cx="9144000" cy="5925409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3112176r4d9a7P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716016" y="6505599"/>
            <a:ext cx="3499676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http://judy-christmas.blogspot.com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5004048" y="6217567"/>
            <a:ext cx="290816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http://judy-pps.blogspot.com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5032305" y="5929535"/>
            <a:ext cx="285206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http://judy-art.blogspot.com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4846229" y="5641503"/>
            <a:ext cx="311014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http://www.ppsparadicsom.net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 rot="-1620000">
            <a:off x="4998895" y="1943375"/>
            <a:ext cx="12089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32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26</Words>
  <Application>Microsoft Office PowerPoint</Application>
  <PresentationFormat>Diavetítés a képernyőre (4:3 oldalarány)</PresentationFormat>
  <Paragraphs>14</Paragraphs>
  <Slides>57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57</vt:i4>
      </vt:variant>
    </vt:vector>
  </HeadingPairs>
  <TitlesOfParts>
    <vt:vector size="58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23</cp:revision>
  <dcterms:created xsi:type="dcterms:W3CDTF">2011-02-07T12:25:29Z</dcterms:created>
  <dcterms:modified xsi:type="dcterms:W3CDTF">2011-02-07T16:03:11Z</dcterms:modified>
</cp:coreProperties>
</file>