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7" r:id="rId2"/>
    <p:sldId id="262" r:id="rId3"/>
    <p:sldId id="256" r:id="rId4"/>
    <p:sldId id="258" r:id="rId5"/>
    <p:sldId id="259" r:id="rId6"/>
    <p:sldId id="271" r:id="rId7"/>
    <p:sldId id="261" r:id="rId8"/>
    <p:sldId id="260" r:id="rId9"/>
    <p:sldId id="263" r:id="rId10"/>
    <p:sldId id="279" r:id="rId11"/>
    <p:sldId id="264" r:id="rId12"/>
    <p:sldId id="265" r:id="rId13"/>
    <p:sldId id="266" r:id="rId14"/>
    <p:sldId id="269" r:id="rId15"/>
    <p:sldId id="267" r:id="rId16"/>
    <p:sldId id="268" r:id="rId17"/>
    <p:sldId id="270" r:id="rId18"/>
    <p:sldId id="272" r:id="rId19"/>
    <p:sldId id="273" r:id="rId20"/>
    <p:sldId id="274" r:id="rId21"/>
    <p:sldId id="276" r:id="rId22"/>
    <p:sldId id="275" r:id="rId23"/>
    <p:sldId id="278" r:id="rId24"/>
    <p:sldId id="280" r:id="rId25"/>
    <p:sldId id="281" r:id="rId26"/>
    <p:sldId id="282" r:id="rId2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CC99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314" y="-3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915C0-6383-4321-83E5-93117B145749}" type="datetimeFigureOut">
              <a:rPr lang="en-US" smtClean="0"/>
              <a:pPr/>
              <a:t>2/22/2015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19F7D5-CAFF-49F4-9D93-DF42AA4A6D7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969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19F7D5-CAFF-49F4-9D93-DF42AA4A6D7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826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187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02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5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57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06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45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25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107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785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019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847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accent1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FB5E9-A513-421B-9539-712F97B1E37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22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5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79"/>
          <a:stretch/>
        </p:blipFill>
        <p:spPr>
          <a:xfrm>
            <a:off x="381000" y="114301"/>
            <a:ext cx="8382000" cy="48577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  <p:sp>
        <p:nvSpPr>
          <p:cNvPr id="7" name="6 CuadroTexto"/>
          <p:cNvSpPr txBox="1"/>
          <p:nvPr/>
        </p:nvSpPr>
        <p:spPr>
          <a:xfrm>
            <a:off x="2628900" y="2543176"/>
            <a:ext cx="3886200" cy="1501438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es-CO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Amiga…</a:t>
            </a:r>
            <a:endParaRPr lang="es-CO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69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6105">
        <p14:glitter dir="u" pattern="hexagon"/>
        <p:sndAc>
          <p:stSnd>
            <p:snd r:embed="rId2" name="jose jose - gavilan o paloma(2).wav"/>
          </p:stSnd>
        </p:sndAc>
      </p:transition>
    </mc:Choice>
    <mc:Fallback>
      <p:transition spd="slow" advClick="0" advTm="6105">
        <p:fade/>
        <p:sndAc>
          <p:stSnd>
            <p:snd r:embed="rId2" name="jose jose - gavilan o paloma(2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28601"/>
            <a:ext cx="84582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4" name="Rectangle 3"/>
          <p:cNvSpPr/>
          <p:nvPr/>
        </p:nvSpPr>
        <p:spPr>
          <a:xfrm>
            <a:off x="512618" y="342900"/>
            <a:ext cx="2286000" cy="2554545"/>
          </a:xfrm>
          <a:prstGeom prst="rect">
            <a:avLst/>
          </a:prstGeom>
          <a:ln>
            <a:solidFill>
              <a:srgbClr val="FF0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latin typeface="Imprint MT Shadow" panose="04020605060303030202" pitchFamily="82" charset="0"/>
              </a:rPr>
              <a:t>Amigo no es el que te quiere hoy y mañana no, es el que a pesar del tiempo, la distancia, el credo o el color </a:t>
            </a:r>
            <a:r>
              <a:rPr lang="es-ES" sz="2000" b="1" dirty="0" smtClean="0">
                <a:solidFill>
                  <a:srgbClr val="FF0000"/>
                </a:solidFill>
                <a:latin typeface="Imprint MT Shadow" panose="04020605060303030202" pitchFamily="82" charset="0"/>
              </a:rPr>
              <a:t>siempre te quiere.</a:t>
            </a:r>
            <a:endParaRPr lang="en-US" sz="2000" b="1" dirty="0">
              <a:solidFill>
                <a:srgbClr val="FF0000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0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2000">
        <p14:pan dir="u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06"/>
          <a:stretch/>
        </p:blipFill>
        <p:spPr>
          <a:xfrm>
            <a:off x="533400" y="209551"/>
            <a:ext cx="8077200" cy="48005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395364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6000">
        <p:blinds dir="vert"/>
      </p:transition>
    </mc:Choice>
    <mc:Fallback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1"/>
            <a:ext cx="8382000" cy="47434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angle 2"/>
          <p:cNvSpPr/>
          <p:nvPr/>
        </p:nvSpPr>
        <p:spPr>
          <a:xfrm>
            <a:off x="5334000" y="2647950"/>
            <a:ext cx="3429000" cy="1938992"/>
          </a:xfrm>
          <a:prstGeom prst="rect">
            <a:avLst/>
          </a:prstGeom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Como flores hermosas, </a:t>
            </a:r>
            <a:r>
              <a:rPr lang="es-E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con</a:t>
            </a:r>
            <a:r>
              <a:rPr lang="es-ES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color, pero sin aroma, son las dulces palabras para el que no obra de acuerdo con ellas.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53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1000">
        <p14:pan dir="u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50"/>
            <a:ext cx="8305800" cy="4629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val="97014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8382000" cy="4629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Rectangle 3"/>
          <p:cNvSpPr/>
          <p:nvPr/>
        </p:nvSpPr>
        <p:spPr>
          <a:xfrm>
            <a:off x="6019800" y="2162711"/>
            <a:ext cx="2514600" cy="1323439"/>
          </a:xfrm>
          <a:prstGeom prst="rect">
            <a:avLst/>
          </a:prstGeom>
          <a:ln>
            <a:solidFill>
              <a:srgbClr val="7030A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No todo en la vida es de un color o de otro. Miren sino el arco iris</a:t>
            </a:r>
            <a:r>
              <a:rPr lang="es-ES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.</a:t>
            </a:r>
            <a:endParaRPr lang="en-US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11/1/2015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3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9000">
        <p14:pan dir="u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51"/>
            <a:ext cx="83820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378553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8382000" cy="4629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609600" y="457200"/>
            <a:ext cx="3657600" cy="1631216"/>
          </a:xfrm>
          <a:prstGeom prst="rect">
            <a:avLst/>
          </a:prstGeom>
          <a:ln>
            <a:solidFill>
              <a:srgbClr val="FFC000"/>
            </a:solidFill>
            <a:prstDash val="lgDash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El color es un medio para ejercer influencia directa sobre el alma: </a:t>
            </a: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El </a:t>
            </a:r>
            <a:r>
              <a:rPr lang="es-E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color es la tela, el ojo el </a:t>
            </a: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macillo  </a:t>
            </a:r>
            <a:r>
              <a:rPr lang="es-E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y el alma es el piano con sus cuerdas. </a:t>
            </a:r>
            <a:endParaRPr lang="en-U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09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4000">
        <p14:pan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51"/>
            <a:ext cx="83820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  <p:extLst>
      <p:ext uri="{BB962C8B-B14F-4D97-AF65-F5344CB8AC3E}">
        <p14:creationId xmlns:p14="http://schemas.microsoft.com/office/powerpoint/2010/main" val="232873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6000">
        <p:blinds dir="vert"/>
      </p:transition>
    </mc:Choice>
    <mc:Fallback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9182"/>
            <a:ext cx="8534400" cy="4800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Rectangle 2"/>
          <p:cNvSpPr/>
          <p:nvPr/>
        </p:nvSpPr>
        <p:spPr>
          <a:xfrm>
            <a:off x="5334000" y="486311"/>
            <a:ext cx="3429000" cy="1323439"/>
          </a:xfrm>
          <a:prstGeom prst="rect">
            <a:avLst/>
          </a:prstGeom>
          <a:ln>
            <a:solidFill>
              <a:srgbClr val="92D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La mente humana es incapaz de inventar nuevos valores, ni siquiera un nuevo color primario. </a:t>
            </a:r>
            <a:endParaRPr lang="en-US" sz="20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97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2000">
        <p14:pan dir="u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764"/>
          <a:stretch/>
        </p:blipFill>
        <p:spPr>
          <a:xfrm>
            <a:off x="304800" y="228601"/>
            <a:ext cx="85344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extLst>
      <p:ext uri="{BB962C8B-B14F-4D97-AF65-F5344CB8AC3E}">
        <p14:creationId xmlns:p14="http://schemas.microsoft.com/office/powerpoint/2010/main" val="161896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7000">
        <p:blinds dir="vert"/>
      </p:transition>
    </mc:Choice>
    <mc:Fallback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51"/>
            <a:ext cx="8382000" cy="4571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Rectangle 2"/>
          <p:cNvSpPr/>
          <p:nvPr/>
        </p:nvSpPr>
        <p:spPr>
          <a:xfrm>
            <a:off x="381000" y="3458111"/>
            <a:ext cx="3581400" cy="1323439"/>
          </a:xfrm>
          <a:prstGeom prst="rect">
            <a:avLst/>
          </a:prstGeom>
          <a:ln>
            <a:solidFill>
              <a:srgbClr val="00B0F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Las guerras seguirán mientras el color de la piel siga siendo más importante que el de los ojos </a:t>
            </a:r>
            <a:r>
              <a:rPr lang="es-E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.</a:t>
            </a:r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75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0000">
        <p14:pan dir="u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3014"/>
            <a:ext cx="8001000" cy="4800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126038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7000">
        <p:blinds dir="vert"/>
      </p:transition>
    </mc:Choice>
    <mc:Fallback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36953"/>
            <a:ext cx="8382000" cy="4629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Rectangle 3"/>
          <p:cNvSpPr/>
          <p:nvPr/>
        </p:nvSpPr>
        <p:spPr>
          <a:xfrm>
            <a:off x="5486400" y="514350"/>
            <a:ext cx="3048000" cy="1631216"/>
          </a:xfrm>
          <a:prstGeom prst="rect">
            <a:avLst/>
          </a:prstGeom>
          <a:ln>
            <a:solidFill>
              <a:srgbClr val="C00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El periódico es una tienda en que se venden al 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público, </a:t>
            </a:r>
            <a:r>
              <a:rPr lang="es-E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las palabras del mismo color que las quiere </a:t>
            </a:r>
            <a:r>
              <a:rPr lang="es-E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.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09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2000">
        <p14:pan dir="u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228"/>
          <a:stretch/>
        </p:blipFill>
        <p:spPr>
          <a:xfrm>
            <a:off x="415636" y="228600"/>
            <a:ext cx="8305800" cy="4707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372120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85750"/>
            <a:ext cx="8534400" cy="4571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Rectangle 3"/>
          <p:cNvSpPr/>
          <p:nvPr/>
        </p:nvSpPr>
        <p:spPr>
          <a:xfrm>
            <a:off x="533400" y="457200"/>
            <a:ext cx="3657600" cy="707886"/>
          </a:xfrm>
          <a:prstGeom prst="rect">
            <a:avLst/>
          </a:prstGeom>
          <a:ln>
            <a:solidFill>
              <a:srgbClr val="FF0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En cuestiones del amor no hay niveles ni color </a:t>
            </a: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.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3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0000">
        <p14:pan dir="u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85751"/>
            <a:ext cx="84582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202967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6000">
        <p:blinds dir="vert"/>
      </p:transition>
    </mc:Choice>
    <mc:Fallback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86" b="8294"/>
          <a:stretch/>
        </p:blipFill>
        <p:spPr>
          <a:xfrm>
            <a:off x="457200" y="171450"/>
            <a:ext cx="8305800" cy="4800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Rectangle 3"/>
          <p:cNvSpPr/>
          <p:nvPr/>
        </p:nvSpPr>
        <p:spPr>
          <a:xfrm>
            <a:off x="5410200" y="3842087"/>
            <a:ext cx="3276600" cy="1015663"/>
          </a:xfrm>
          <a:prstGeom prst="rect">
            <a:avLst/>
          </a:prstGeom>
          <a:ln>
            <a:solidFill>
              <a:srgbClr val="FFFF00"/>
            </a:solidFill>
            <a:prstDash val="lgDash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La tinta más pobre de color vale más que la mejor memoria. 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86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0000">
        <p14:pan dir="u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1"/>
            <a:ext cx="83058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253251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50"/>
            <a:ext cx="8382000" cy="457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3" name="Rectangle 2"/>
          <p:cNvSpPr/>
          <p:nvPr/>
        </p:nvSpPr>
        <p:spPr>
          <a:xfrm>
            <a:off x="457200" y="2266950"/>
            <a:ext cx="4038600" cy="1323439"/>
          </a:xfrm>
          <a:prstGeom prst="rect">
            <a:avLst/>
          </a:prstGeom>
          <a:ln>
            <a:solidFill>
              <a:srgbClr val="00206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Azul es el principio masculino, mixto y espiritual. Amarillo el principio femenino, suave, alegre y sensual. </a:t>
            </a: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59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14000">
        <p14:pan dir="u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97"/>
          <a:stretch/>
        </p:blipFill>
        <p:spPr>
          <a:xfrm>
            <a:off x="332096" y="228600"/>
            <a:ext cx="8458200" cy="4629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241032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99" y="228600"/>
            <a:ext cx="8229600" cy="46863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602672" y="2549664"/>
            <a:ext cx="3664527" cy="707886"/>
          </a:xfrm>
          <a:prstGeom prst="rect">
            <a:avLst/>
          </a:prstGeom>
          <a:ln>
            <a:solidFill>
              <a:srgbClr val="FF66FF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Cómo pinta el </a:t>
            </a:r>
            <a:r>
              <a:rPr lang="es-ES" sz="2000" b="1" dirty="0" smtClean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deseo, </a:t>
            </a:r>
            <a:r>
              <a:rPr lang="es-ES" sz="2000" b="1" dirty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los colores del iris en las nieblas de la vida </a:t>
            </a:r>
            <a:r>
              <a:rPr lang="es-ES" sz="2000" b="1" dirty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.</a:t>
            </a:r>
            <a:endParaRPr lang="en-US" sz="2000" b="1" dirty="0">
              <a:solidFill>
                <a:srgbClr val="CC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91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7000">
        <p14:pan dir="u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821"/>
          <a:stretch/>
        </p:blipFill>
        <p:spPr>
          <a:xfrm>
            <a:off x="533400" y="228600"/>
            <a:ext cx="8001000" cy="4743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156691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648"/>
          <a:stretch/>
        </p:blipFill>
        <p:spPr>
          <a:xfrm>
            <a:off x="304800" y="242456"/>
            <a:ext cx="8534400" cy="46291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3" name="Rectangle 2"/>
          <p:cNvSpPr/>
          <p:nvPr/>
        </p:nvSpPr>
        <p:spPr>
          <a:xfrm>
            <a:off x="304800" y="102334"/>
            <a:ext cx="2590800" cy="1631216"/>
          </a:xfrm>
          <a:prstGeom prst="rect">
            <a:avLst/>
          </a:prstGeom>
          <a:ln>
            <a:solidFill>
              <a:srgbClr val="FFFF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Cuando el color tiene su mayor riqueza, la forma tiene su plenitud. 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24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9000">
        <p14:pan dir="u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1"/>
            <a:ext cx="8382000" cy="46862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212319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90"/>
            <a:ext cx="9144000" cy="5143499"/>
          </a:xfrm>
          <a:prstGeom prst="rect">
            <a:avLst/>
          </a:prstGeom>
        </p:spPr>
      </p:pic>
      <p:sp>
        <p:nvSpPr>
          <p:cNvPr id="5" name="Flowchart: Punched Tape 4"/>
          <p:cNvSpPr/>
          <p:nvPr/>
        </p:nvSpPr>
        <p:spPr>
          <a:xfrm>
            <a:off x="762000" y="-685800"/>
            <a:ext cx="7696200" cy="5086350"/>
          </a:xfrm>
          <a:prstGeom prst="flowChartPunchedTape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 rot="20102170">
            <a:off x="1311400" y="1490387"/>
            <a:ext cx="5707577" cy="1549516"/>
          </a:xfrm>
          <a:prstGeom prst="rect">
            <a:avLst/>
          </a:prstGeom>
          <a:noFill/>
          <a:ln>
            <a:solidFill>
              <a:srgbClr val="FF66FF"/>
            </a:solidFill>
            <a:prstDash val="sysDash"/>
          </a:ln>
        </p:spPr>
        <p:txBody>
          <a:bodyPr wrap="square">
            <a:prstTxWarp prst="textWave2">
              <a:avLst/>
            </a:prstTxWarp>
            <a:spAutoFit/>
          </a:bodyPr>
          <a:lstStyle/>
          <a:p>
            <a:pPr algn="ctr"/>
            <a:r>
              <a:rPr lang="es-ES" sz="2400" b="1" dirty="0">
                <a:solidFill>
                  <a:srgbClr val="FF66FF"/>
                </a:solidFill>
                <a:latin typeface="Imprint MT Shadow" panose="04020605060303030202" pitchFamily="82" charset="0"/>
              </a:rPr>
              <a:t>Basta con que le pongas una gotita de violeta, para que tu vida sea color de rosa </a:t>
            </a:r>
            <a:r>
              <a:rPr lang="es-ES" sz="2400" b="1" dirty="0">
                <a:solidFill>
                  <a:srgbClr val="FF66FF"/>
                </a:solidFill>
                <a:latin typeface="Imprint MT Shadow" panose="04020605060303030202" pitchFamily="82" charset="0"/>
              </a:rPr>
              <a:t>.</a:t>
            </a:r>
            <a:endParaRPr lang="en-US" sz="2400" b="1" dirty="0">
              <a:solidFill>
                <a:srgbClr val="FF66FF"/>
              </a:solidFill>
              <a:latin typeface="Imprint MT Shadow" panose="04020605060303030202" pitchFamily="8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1090"/>
            <a:ext cx="9067800" cy="513241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1988">
            <a:off x="3986201" y="2448544"/>
            <a:ext cx="1638300" cy="1143000"/>
          </a:xfrm>
          <a:prstGeom prst="rect">
            <a:avLst/>
          </a:prstGeom>
        </p:spPr>
      </p:pic>
      <p:sp>
        <p:nvSpPr>
          <p:cNvPr id="11" name="10 Marcador de fecha"/>
          <p:cNvSpPr>
            <a:spLocks noGrp="1"/>
          </p:cNvSpPr>
          <p:nvPr>
            <p:ph type="dt" sz="half" idx="10"/>
          </p:nvPr>
        </p:nvSpPr>
        <p:spPr>
          <a:xfrm>
            <a:off x="304800" y="4629150"/>
            <a:ext cx="2133600" cy="273844"/>
          </a:xfrm>
        </p:spPr>
        <p:txBody>
          <a:bodyPr/>
          <a:lstStyle/>
          <a:p>
            <a:fld id="{0D5C5B2C-E8D9-40B8-9B72-4A7E4F85AC4B}" type="datetime1">
              <a:rPr lang="es-CO" sz="2000" smtClean="0">
                <a:solidFill>
                  <a:schemeClr val="bg1"/>
                </a:solidFill>
              </a:rPr>
              <a:t>22/02/2015</a:t>
            </a:fld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0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2995">
        <p14:glitter dir="d" pattern="hexagon"/>
      </p:transition>
    </mc:Choice>
    <mc:Fallback>
      <p:transition spd="slow" advClick="0" advTm="129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266</Words>
  <Application>Microsoft Office PowerPoint</Application>
  <PresentationFormat>Presentación en pantalla (16:9)</PresentationFormat>
  <Paragraphs>20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Amiga...</dc:title>
  <dc:creator>Jaider Cardona C.</dc:creator>
  <cp:lastModifiedBy>Jaider Cardona</cp:lastModifiedBy>
  <cp:revision>37</cp:revision>
  <dcterms:created xsi:type="dcterms:W3CDTF">2015-01-10T07:46:40Z</dcterms:created>
  <dcterms:modified xsi:type="dcterms:W3CDTF">2015-02-22T21:03:08Z</dcterms:modified>
</cp:coreProperties>
</file>