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634" r:id="rId1"/>
    <p:sldMasterId id="2147486514" r:id="rId2"/>
  </p:sldMasterIdLst>
  <p:notesMasterIdLst>
    <p:notesMasterId r:id="rId27"/>
  </p:notesMasterIdLst>
  <p:sldIdLst>
    <p:sldId id="623" r:id="rId3"/>
    <p:sldId id="624" r:id="rId4"/>
    <p:sldId id="625" r:id="rId5"/>
    <p:sldId id="626" r:id="rId6"/>
    <p:sldId id="627" r:id="rId7"/>
    <p:sldId id="628" r:id="rId8"/>
    <p:sldId id="629" r:id="rId9"/>
    <p:sldId id="630" r:id="rId10"/>
    <p:sldId id="631" r:id="rId11"/>
    <p:sldId id="632" r:id="rId12"/>
    <p:sldId id="633" r:id="rId13"/>
    <p:sldId id="634" r:id="rId14"/>
    <p:sldId id="635" r:id="rId15"/>
    <p:sldId id="636" r:id="rId16"/>
    <p:sldId id="637" r:id="rId17"/>
    <p:sldId id="638" r:id="rId18"/>
    <p:sldId id="639" r:id="rId19"/>
    <p:sldId id="640" r:id="rId20"/>
    <p:sldId id="641" r:id="rId21"/>
    <p:sldId id="642" r:id="rId22"/>
    <p:sldId id="643" r:id="rId23"/>
    <p:sldId id="644" r:id="rId24"/>
    <p:sldId id="645" r:id="rId25"/>
    <p:sldId id="674" r:id="rId2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b8AskIh9MlNX08+KhXLCOw==" hashData="fY4m0jcYkmuu0bmk2jXXsa+O4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19" autoAdjust="0"/>
    <p:restoredTop sz="94605" autoAdjust="0"/>
  </p:normalViewPr>
  <p:slideViewPr>
    <p:cSldViewPr>
      <p:cViewPr>
        <p:scale>
          <a:sx n="50" d="100"/>
          <a:sy n="50" d="100"/>
        </p:scale>
        <p:origin x="-1596" y="-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2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03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0A9F6D-2C3E-4AB0-832E-214F4D13EB57}" type="slidenum">
              <a:rPr lang="it-IT" altLang="it-IT"/>
              <a:pPr>
                <a:defRPr/>
              </a:pPr>
              <a:t>‹N°›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6676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64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0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3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28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6" indent="0" algn="ctr">
              <a:buNone/>
              <a:defRPr/>
            </a:lvl5pPr>
            <a:lvl6pPr marL="2285644" indent="0" algn="ctr">
              <a:buNone/>
              <a:defRPr/>
            </a:lvl6pPr>
            <a:lvl7pPr marL="2742774" indent="0" algn="ctr">
              <a:buNone/>
              <a:defRPr/>
            </a:lvl7pPr>
            <a:lvl8pPr marL="3199902" indent="0" algn="ctr">
              <a:buNone/>
              <a:defRPr/>
            </a:lvl8pPr>
            <a:lvl9pPr marL="365703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D3911-2690-4BB0-B0C3-949181346D0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03203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87190-1C66-4849-B341-1D9A8C000C5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480577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8" indent="0">
              <a:buNone/>
              <a:defRPr sz="1800"/>
            </a:lvl2pPr>
            <a:lvl3pPr marL="914258" indent="0">
              <a:buNone/>
              <a:defRPr sz="1600"/>
            </a:lvl3pPr>
            <a:lvl4pPr marL="1371387" indent="0">
              <a:buNone/>
              <a:defRPr sz="1400"/>
            </a:lvl4pPr>
            <a:lvl5pPr marL="1828516" indent="0">
              <a:buNone/>
              <a:defRPr sz="1400"/>
            </a:lvl5pPr>
            <a:lvl6pPr marL="2285644" indent="0">
              <a:buNone/>
              <a:defRPr sz="1400"/>
            </a:lvl6pPr>
            <a:lvl7pPr marL="2742774" indent="0">
              <a:buNone/>
              <a:defRPr sz="1400"/>
            </a:lvl7pPr>
            <a:lvl8pPr marL="3199902" indent="0">
              <a:buNone/>
              <a:defRPr sz="1400"/>
            </a:lvl8pPr>
            <a:lvl9pPr marL="365703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F5941-4E97-42D7-9E14-E52BF7793C6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1226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A84F1-334F-478D-A663-2A03026AC57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1607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DF60F-AC5B-4164-9DF4-AFCDB6F189F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74547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B4E74-3EA3-4C0C-B788-802F3092995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32403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6A60C-AC1D-4EA5-940B-CBAEF7D957C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3507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3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CAF7F-3BA2-44A3-AAA8-553E7AFF0CC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831436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6" indent="0">
              <a:buNone/>
              <a:defRPr sz="2000"/>
            </a:lvl5pPr>
            <a:lvl6pPr marL="2285644" indent="0">
              <a:buNone/>
              <a:defRPr sz="2000"/>
            </a:lvl6pPr>
            <a:lvl7pPr marL="2742774" indent="0">
              <a:buNone/>
              <a:defRPr sz="2000"/>
            </a:lvl7pPr>
            <a:lvl8pPr marL="3199902" indent="0">
              <a:buNone/>
              <a:defRPr sz="2000"/>
            </a:lvl8pPr>
            <a:lvl9pPr marL="365703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D5D21-6AAF-413F-8510-CAA2F42EB2D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81688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DF97B-DFC9-494A-9FFC-10BCD95AE8E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44527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8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68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3E114-FDB8-42B5-8465-447D08C2427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53668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F8192-AFE5-4AC1-8972-4C7BB454698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294450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93699-E3D7-4D24-BB6D-17A7DF07009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87194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D360D-0A46-49CD-863F-B2740D3D41F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21878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4A94-5D07-4C4A-8B0E-725D58C92C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59155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65152-90B5-4367-A352-1A9FF05F179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372343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02D4D-57EE-4855-A8C1-98434D43744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55620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8BFC2-23D9-41BC-9556-1ACB0368688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903764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E201D-2A1E-4C1C-B11B-ADD2C86C8E2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402009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CC61-01DF-493D-A335-6F27280AA11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030513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F4433-169E-49E3-BAD0-6692559C175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56716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C0DB9-CF4B-4639-A221-940A2369FFF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7707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229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9D281FC-31DB-4205-A17B-D68A7AA65C2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503" r:id="rId1"/>
    <p:sldLayoutId id="2147486504" r:id="rId2"/>
    <p:sldLayoutId id="2147486505" r:id="rId3"/>
    <p:sldLayoutId id="2147486506" r:id="rId4"/>
    <p:sldLayoutId id="2147486507" r:id="rId5"/>
    <p:sldLayoutId id="2147486508" r:id="rId6"/>
    <p:sldLayoutId id="2147486509" r:id="rId7"/>
    <p:sldLayoutId id="2147486510" r:id="rId8"/>
    <p:sldLayoutId id="2147486511" r:id="rId9"/>
    <p:sldLayoutId id="2147486512" r:id="rId10"/>
    <p:sldLayoutId id="214748651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12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25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38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516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9575" indent="-341313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3775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8888" indent="-22701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9550" indent="-20796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03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16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294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423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6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8FB584C-2E07-4957-A8DB-4F6801A2B99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9881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6515" r:id="rId1"/>
    <p:sldLayoutId id="2147486516" r:id="rId2"/>
    <p:sldLayoutId id="2147486517" r:id="rId3"/>
    <p:sldLayoutId id="2147486518" r:id="rId4"/>
    <p:sldLayoutId id="2147486519" r:id="rId5"/>
    <p:sldLayoutId id="2147486520" r:id="rId6"/>
    <p:sldLayoutId id="2147486521" r:id="rId7"/>
    <p:sldLayoutId id="2147486522" r:id="rId8"/>
    <p:sldLayoutId id="2147486523" r:id="rId9"/>
    <p:sldLayoutId id="2147486524" r:id="rId10"/>
    <p:sldLayoutId id="2147486525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gif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image" Target="../media/image53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9348" name="Picture 4" descr="DSCN1940-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60" y="0"/>
            <a:ext cx="9153560" cy="686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9350" name="Picture 6" descr="DSCN1943-l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12"/>
            <a:ext cx="9144001" cy="686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9354" name="Picture 10" descr="oiseau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-1065213"/>
            <a:ext cx="1030287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9355" name="Picture 11" descr="oiseau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9452" flipH="1">
            <a:off x="395288" y="-1065213"/>
            <a:ext cx="1030287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G:\PRIMAVERA\- primavera 2015\7348f41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60" y="-5720"/>
            <a:ext cx="9153560" cy="686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19" descr="P6201208-lcs"/>
          <p:cNvSpPr>
            <a:spLocks noChangeArrowheads="1" noChangeShapeType="1" noTextEdit="1"/>
          </p:cNvSpPr>
          <p:nvPr/>
        </p:nvSpPr>
        <p:spPr bwMode="auto">
          <a:xfrm>
            <a:off x="3635896" y="4221088"/>
            <a:ext cx="4315339" cy="122413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A la </a:t>
            </a:r>
            <a:r>
              <a:rPr lang="it-IT" sz="44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rencontre</a:t>
            </a:r>
            <a:r>
              <a:rPr lang="it-IT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 </a:t>
            </a:r>
            <a:r>
              <a:rPr lang="it-IT" sz="44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du</a:t>
            </a:r>
            <a:r>
              <a:rPr lang="it-IT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  </a:t>
            </a:r>
            <a:r>
              <a:rPr lang="it-IT" sz="44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P</a:t>
            </a:r>
            <a:r>
              <a:rPr lang="it-IT" sz="44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rintemps</a:t>
            </a:r>
            <a:endParaRPr lang="it-IT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7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  <p:sp>
        <p:nvSpPr>
          <p:cNvPr id="12" name="WordArt 19" descr="P6201208-lcs"/>
          <p:cNvSpPr>
            <a:spLocks noChangeArrowheads="1" noChangeShapeType="1" noTextEdit="1"/>
          </p:cNvSpPr>
          <p:nvPr/>
        </p:nvSpPr>
        <p:spPr bwMode="auto">
          <a:xfrm>
            <a:off x="5390661" y="563962"/>
            <a:ext cx="2936570" cy="50405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21 </a:t>
            </a:r>
            <a:r>
              <a:rPr lang="it-IT" sz="44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mars</a:t>
            </a:r>
            <a:r>
              <a:rPr lang="it-IT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onotype Corsiva"/>
              </a:rPr>
              <a:t> 2015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115616" y="6190932"/>
            <a:ext cx="3960812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Arial"/>
            </a:endParaRPr>
          </a:p>
        </p:txBody>
      </p:sp>
      <p:pic>
        <p:nvPicPr>
          <p:cNvPr id="1027" name="Picture 3" descr="G:\PRIMAVERA\- PRIMAVERA mars\987e9ab9-crop-15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856" y="5077132"/>
            <a:ext cx="14287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06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:sndAc>
          <p:stSnd loop="1">
            <p:snd r:embed="rId2" name="A wonderful day - Sweet people.wav"/>
          </p:stSnd>
        </p:sndAc>
      </p:transition>
    </mc:Choice>
    <mc:Fallback xmlns="">
      <p:transition spd="slow" advClick="0" advTm="14000">
        <p:sndAc>
          <p:stSnd loop="1">
            <p:snd r:embed="rId9" name="A wonderful day - Sweet peop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15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" dur="15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15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5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569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9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54444 0.58797 " pathEditMode="relative" rAng="0" ptsTypes="AA">
                                      <p:cBhvr>
                                        <p:cTn id="45" dur="5000" fill="hold"/>
                                        <p:tgtEl>
                                          <p:spTgt spid="5693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22" y="29398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526E-6 L 0.06198 0.44047 " pathEditMode="relative" rAng="0" ptsTypes="AA">
                                      <p:cBhvr>
                                        <p:cTn id="47" dur="5000" fill="hold"/>
                                        <p:tgtEl>
                                          <p:spTgt spid="5693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20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053" name="Picture 5" descr="P7132019-lcf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G:\PRIMAVERA\- primavera 2015\0_ec1ec_3bcdaa26_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66670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32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 dir="lu"/>
      </p:transition>
    </mc:Choice>
    <mc:Fallback xmlns="">
      <p:transition spd="slow" advClick="0" advTm="7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556" name="Picture 4" descr="P6045180-l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" y="-114936"/>
            <a:ext cx="9143649" cy="697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e357be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70686" y="5004157"/>
            <a:ext cx="1143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64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3090" name="Picture 2" descr="P6045161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3094" name="Picture 6" descr="P6045162-lcfs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4" y="0"/>
            <a:ext cx="9156224" cy="692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68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7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7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73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73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994" name="Picture 2" descr="P7022712-lcs80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6" y="19824"/>
            <a:ext cx="9117568" cy="683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27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9538" name="Picture 2" descr="P7315557-lcs010SH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37" y="-28208"/>
            <a:ext cx="9181610" cy="688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32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42" name="Picture 2" descr="P6045173-lcsc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44" name="Picture 4" descr="P6045174-lscc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"/>
            <a:ext cx="9133736" cy="690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727616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7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7970" name="Picture 2" descr="P7022715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65" y="0"/>
            <a:ext cx="9171465" cy="687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3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62" name="Picture 2" descr="P6182544-lcfs015-SH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4" y="0"/>
            <a:ext cx="9150504" cy="686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65" name="Picture 5" descr="P6182544-crop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385" y="2150326"/>
            <a:ext cx="1743075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06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pull dir="lu"/>
      </p:transition>
    </mc:Choice>
    <mc:Fallback xmlns="">
      <p:transition spd="slow" advClick="0" advTm="8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50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826" name="Picture 2" descr="P6115283-lcSH2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G:\PRIMAVERA\- PRIMAVERA mars\perssonne agé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3096"/>
            <a:ext cx="2073502" cy="1882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PRIMAVERA\- PRIMAVERA mars\bb34334b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21540"/>
            <a:ext cx="2513909" cy="135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06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ru"/>
      </p:transition>
    </mc:Choice>
    <mc:Fallback xmlns="">
      <p:transition spd="slow" advClick="0" advTm="4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652" name="Picture 4" descr="P6115289-lcSH203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5" y="-1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G:\PRIMAVERA\- PRIMAVERA mars\87fae531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315540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P6115288-lcSH2030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5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G:\PRIMAVERA\- PRIMAVERA mars\b323fa04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336" y="2636912"/>
            <a:ext cx="142875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056461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0676" name="Picture 4" descr="P8123990-clo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" y="5720"/>
            <a:ext cx="9136373" cy="685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PRIMAVERA\- PRIMAVERA mars\5d463eb8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7554">
            <a:off x="4139952" y="-16728"/>
            <a:ext cx="1213907" cy="131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72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12934 0.14398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76" y="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9588" name="Picture 4" descr="DSCN1275-c015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0" y="28560"/>
            <a:ext cx="9105920" cy="682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36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ru"/>
      </p:transition>
    </mc:Choice>
    <mc:Fallback xmlns="">
      <p:transition spd="slow" advClick="0" advTm="4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874" name="Picture 2" descr="P8013568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60"/>
            <a:ext cx="9105920" cy="682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94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d"/>
      </p:transition>
    </mc:Choice>
    <mc:Fallback xmlns=""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730" name="Picture 2" descr="P6125347-lcsleSH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232"/>
            <a:ext cx="9113024" cy="683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7731" name="Picture 3" descr="P6125346-lcSH020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7200"/>
            <a:ext cx="9166933" cy="68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96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57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236" name="Picture 4" descr="P8043285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848"/>
            <a:ext cx="9124203" cy="684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8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indow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738" name="Picture 2" descr="P8043495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1" y="32751"/>
            <a:ext cx="9132209" cy="684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47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indow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610" name="Picture 2" descr="P6162459-lc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8" y="0"/>
            <a:ext cx="9162648" cy="687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2611" name="Picture 3" descr="P6162458-lcs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2612" name="Picture 4" descr="P6162457-lcsm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40" y="7640"/>
            <a:ext cx="9184040" cy="688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103073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52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52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490" name="Picture 2" descr="P8200134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84"/>
            <a:ext cx="9165312" cy="687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ARLA Carla Acer 16-3-2014\- 0A New Pc-ACER 2 febbraio 2013\- 00 1 GIUGNO\- ARRIVAL + GIF 21 Giugno\- 0 cartelle  2012-2013 - 1 maggio\STECCATI PANCHINE SEDIE SCALE\sedie\a176d98d-3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437112"/>
            <a:ext cx="3647480" cy="242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G:\PRIMAVERA\- PRIMAVERA mars\136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44" y="4097972"/>
            <a:ext cx="19050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E:\CARLA Carla Acer 16-3-2014\- 0A New Pc-ACER 2 febbraio 2013\- 00 1 GIUGNO\- ARRIVAL + GIF 21 Giugno\- 0 cartelle  2012-2013 - 1 maggio\ANIMALI da dividere\CANI + GATTI\CANE\fb530b81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9838">
            <a:off x="6717481" y="5807888"/>
            <a:ext cx="1292125" cy="98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5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rd"/>
      </p:transition>
    </mc:Choice>
    <mc:Fallback xmlns="">
      <p:transition spd="slow" advClick="0" advTm="4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1700" name="Picture 4" descr="P8200141-lc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CARLA Carla Acer 16-3-2014\- 0A New Pc-ACER 2 febbraio 2013\- 00 1 GIUGNO\- ARRIVAL + GIF 21 Giugno\- 0 cartelle  2012-2013 - 1 maggio\VARIE per PAESAGGIi\ce3a61e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243" y="2316536"/>
            <a:ext cx="5882117" cy="248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5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d"/>
      </p:transition>
    </mc:Choice>
    <mc:Fallback xmlns="">
      <p:transition spd="slow" advClick="0" advTm="4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138" name="Picture 2" descr="P8023254-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06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d"/>
      </p:transition>
    </mc:Choice>
    <mc:Fallback xmlns="">
      <p:transition spd="slow" advClick="0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378" name="Picture 2" descr="P8043328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79" name="Picture 3" descr="P8043327-c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69" y="-1"/>
            <a:ext cx="916836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690562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485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6516" name="Picture 4" descr="P6045179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00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PRIMAVERA\- PRIMAVERA mars\ee4701ba-4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PRIMAVERA\- PRIMAVERA mars\sem1_1-5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1296"/>
            <a:ext cx="3892663" cy="519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PRIMAVERA\- PRIMAVERA mars\spring-gifs14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664" y="1948570"/>
            <a:ext cx="4025772" cy="297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P7301288-lcfs-crop-15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2" y="5241290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94401" y="6033452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</a:rPr>
              <a:t>Click </a:t>
            </a:r>
            <a:r>
              <a:rPr lang="en-US" altLang="it-IT" sz="1100" kern="0" dirty="0" err="1" smtClean="0">
                <a:solidFill>
                  <a:srgbClr val="FFFFFF"/>
                </a:solidFill>
                <a:latin typeface="Comic Sans MS" pitchFamily="66" charset="0"/>
                <a:ea typeface="Gulim"/>
              </a:rPr>
              <a:t>ici</a:t>
            </a: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 smtClean="0">
                <a:solidFill>
                  <a:srgbClr val="FFFFFF"/>
                </a:solidFill>
                <a:latin typeface="Comic Sans MS" pitchFamily="66" charset="0"/>
                <a:ea typeface="Gulim"/>
              </a:rPr>
              <a:t>Répéter</a:t>
            </a: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</a:rPr>
              <a:t> le show</a:t>
            </a:r>
          </a:p>
        </p:txBody>
      </p:sp>
      <p:sp>
        <p:nvSpPr>
          <p:cNvPr id="8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79044" y="6004618"/>
            <a:ext cx="1080120" cy="1561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 panose="03060902040502070203" pitchFamily="66" charset="0"/>
                <a:ea typeface="Gulim"/>
              </a:rPr>
              <a:t>21 Mars 2015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latin typeface="Forte" panose="03060902040502070203" pitchFamily="66" charset="0"/>
              <a:ea typeface="Gulim"/>
            </a:endParaRPr>
          </a:p>
        </p:txBody>
      </p:sp>
      <p:sp>
        <p:nvSpPr>
          <p:cNvPr id="9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4136" y="6302533"/>
            <a:ext cx="2867704" cy="23151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Musique:  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A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wonderful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day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 –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Sweet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</a:rPr>
              <a:t> People</a:t>
            </a:r>
            <a:endParaRPr lang="it-IT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latin typeface="Forte"/>
              <a:ea typeface="Gulim"/>
            </a:endParaRPr>
          </a:p>
        </p:txBody>
      </p:sp>
      <p:pic>
        <p:nvPicPr>
          <p:cNvPr id="10" name="Picture 21" descr="z4d1903d297f0c Charlott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945186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019925" y="6307970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 2011)</a:t>
            </a:r>
          </a:p>
        </p:txBody>
      </p:sp>
    </p:spTree>
    <p:extLst>
      <p:ext uri="{BB962C8B-B14F-4D97-AF65-F5344CB8AC3E}">
        <p14:creationId xmlns:p14="http://schemas.microsoft.com/office/powerpoint/2010/main" val="187350685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6067</TotalTime>
  <Words>31</Words>
  <Application>Microsoft Office PowerPoint</Application>
  <PresentationFormat>Affichage à l'écran (4:3)</PresentationFormat>
  <Paragraphs>8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24</vt:i4>
      </vt:variant>
    </vt:vector>
  </HeadingPairs>
  <TitlesOfParts>
    <vt:vector size="26" baseType="lpstr">
      <vt:lpstr>7_Metro</vt:lpstr>
      <vt:lpstr>5_Metro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la rencontre du Printemps</dc:title>
  <dc:creator>.;Charlotte</dc:creator>
  <cp:lastModifiedBy>vero</cp:lastModifiedBy>
  <cp:revision>408</cp:revision>
  <dcterms:created xsi:type="dcterms:W3CDTF">2010-06-19T22:16:52Z</dcterms:created>
  <dcterms:modified xsi:type="dcterms:W3CDTF">2015-03-22T05:36:16Z</dcterms:modified>
</cp:coreProperties>
</file>