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C1643-ED63-476D-9A54-44575D18C73E}" type="datetimeFigureOut">
              <a:rPr lang="fr-FR" smtClean="0"/>
              <a:t>22/03/2015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169FB-728B-4E47-8000-93C4BAB9BFC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/>
          <a:lstStyle/>
          <a:p>
            <a:r>
              <a:rPr lang="fr-FR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Wunderwaffen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: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0" y="1412776"/>
            <a:ext cx="6400800" cy="1752600"/>
          </a:xfrm>
        </p:spPr>
        <p:txBody>
          <a:bodyPr/>
          <a:lstStyle/>
          <a:p>
            <a:r>
              <a:rPr lang="fr-FR" dirty="0" smtClean="0"/>
              <a:t>Les armes miracles et autres projets</a:t>
            </a:r>
          </a:p>
          <a:p>
            <a:r>
              <a:rPr lang="fr-FR" dirty="0" smtClean="0"/>
              <a:t>Mystiques nazies:</a:t>
            </a:r>
            <a:endParaRPr lang="fr-FR" dirty="0"/>
          </a:p>
        </p:txBody>
      </p:sp>
      <p:pic>
        <p:nvPicPr>
          <p:cNvPr id="1026" name="Picture 2" descr="http://upload.wikimedia.org/wikipedia/commons/thumb/0/0e/DeutschesKreuzinGold.jpg/165px-DeutschesKreuzinGol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636912"/>
            <a:ext cx="1359909" cy="1368152"/>
          </a:xfrm>
          <a:prstGeom prst="rect">
            <a:avLst/>
          </a:prstGeom>
          <a:noFill/>
        </p:spPr>
      </p:pic>
      <p:pic>
        <p:nvPicPr>
          <p:cNvPr id="1028" name="Picture 4" descr="http://i.ytimg.com/vi/75QZLyoPbwc/hqdefaul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988840"/>
            <a:ext cx="2195736" cy="1646802"/>
          </a:xfrm>
          <a:prstGeom prst="rect">
            <a:avLst/>
          </a:prstGeom>
          <a:noFill/>
        </p:spPr>
      </p:pic>
      <p:pic>
        <p:nvPicPr>
          <p:cNvPr id="1030" name="Picture 6" descr="http://i39.servimg.com/u/f39/18/88/77/29/nazi-u1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4365104"/>
            <a:ext cx="4876800" cy="2047876"/>
          </a:xfrm>
          <a:prstGeom prst="rect">
            <a:avLst/>
          </a:prstGeom>
          <a:noFill/>
        </p:spPr>
      </p:pic>
      <p:pic>
        <p:nvPicPr>
          <p:cNvPr id="1032" name="Picture 8" descr="http://www.ufocasebook.com/2008/vril-6odi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3140968"/>
            <a:ext cx="3618001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aux « </a:t>
            </a:r>
            <a:r>
              <a:rPr lang="fr-FR" dirty="0" err="1" smtClean="0"/>
              <a:t>wunderwaffen</a:t>
            </a:r>
            <a:r>
              <a:rPr lang="fr-FR" dirty="0" smtClean="0"/>
              <a:t>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</a:t>
            </a:r>
            <a:r>
              <a:rPr lang="fr-FR" dirty="0" err="1" smtClean="0"/>
              <a:t>wunderwaffen</a:t>
            </a:r>
            <a:r>
              <a:rPr lang="fr-FR" dirty="0" smtClean="0"/>
              <a:t> </a:t>
            </a:r>
            <a:r>
              <a:rPr lang="fr-FR" dirty="0" err="1" smtClean="0"/>
              <a:t>allemandes,sont</a:t>
            </a:r>
            <a:r>
              <a:rPr lang="fr-FR" dirty="0" smtClean="0"/>
              <a:t> comme leurs noms le signifie des « armes miracles » ,des armes destinées à semé la terreur chez les rangs </a:t>
            </a:r>
            <a:r>
              <a:rPr lang="fr-FR" dirty="0" err="1" smtClean="0"/>
              <a:t>alliès,mais</a:t>
            </a:r>
            <a:r>
              <a:rPr lang="fr-FR" dirty="0" smtClean="0"/>
              <a:t> également de renverser la balance de la guerre à leurs </a:t>
            </a:r>
            <a:r>
              <a:rPr lang="fr-FR" dirty="0" err="1" smtClean="0"/>
              <a:t>avantages.Mais</a:t>
            </a:r>
            <a:r>
              <a:rPr lang="fr-FR" dirty="0" smtClean="0"/>
              <a:t>,le cours de la « vrai guerre » avait entrainé l’</a:t>
            </a:r>
            <a:r>
              <a:rPr lang="fr-FR" dirty="0" err="1" smtClean="0"/>
              <a:t>arret</a:t>
            </a:r>
            <a:r>
              <a:rPr lang="fr-FR" dirty="0" smtClean="0"/>
              <a:t> d’une bonne tonne de programmes expérimentaux comme nous le </a:t>
            </a:r>
            <a:r>
              <a:rPr lang="fr-FR" dirty="0" err="1" smtClean="0"/>
              <a:t>vèrrons</a:t>
            </a:r>
            <a:r>
              <a:rPr lang="fr-FR" dirty="0" smtClean="0"/>
              <a:t> dans ce livre…</a:t>
            </a:r>
            <a:endParaRPr lang="fr-FR" dirty="0"/>
          </a:p>
        </p:txBody>
      </p:sp>
      <p:pic>
        <p:nvPicPr>
          <p:cNvPr id="13314" name="Picture 2" descr="http://www.ufocasebook.com/2008/nazi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3" y="5624880"/>
            <a:ext cx="1872208" cy="10555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Chapitre 1: Les prototypes de </a:t>
            </a:r>
            <a:r>
              <a:rPr lang="fr-FR" dirty="0" err="1" smtClean="0"/>
              <a:t>wunderwaffe</a:t>
            </a:r>
            <a:r>
              <a:rPr lang="fr-FR" dirty="0" smtClean="0"/>
              <a:t>.</a:t>
            </a:r>
          </a:p>
          <a:p>
            <a:r>
              <a:rPr lang="fr-FR" dirty="0" smtClean="0"/>
              <a:t>Chapitre 2 : les projet sans suite…</a:t>
            </a:r>
          </a:p>
          <a:p>
            <a:r>
              <a:rPr lang="fr-FR" dirty="0" smtClean="0"/>
              <a:t>Chapitre 3:les développements de projet allemands après guerre </a:t>
            </a:r>
          </a:p>
          <a:p>
            <a:r>
              <a:rPr lang="fr-FR" err="1" smtClean="0"/>
              <a:t>Dossier</a:t>
            </a:r>
            <a:r>
              <a:rPr lang="fr-FR" smtClean="0"/>
              <a:t>: Les </a:t>
            </a:r>
            <a:r>
              <a:rPr lang="fr-FR" dirty="0" smtClean="0"/>
              <a:t>ovnis </a:t>
            </a:r>
            <a:r>
              <a:rPr lang="fr-FR" dirty="0" err="1" smtClean="0"/>
              <a:t>nazis,et</a:t>
            </a:r>
            <a:r>
              <a:rPr lang="fr-FR" dirty="0" smtClean="0"/>
              <a:t> la mystification.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58</Words>
  <Application>Microsoft Office PowerPoint</Application>
  <PresentationFormat>Affichage à l'écran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Wunderwaffen :</vt:lpstr>
      <vt:lpstr>Introduction aux « wunderwaffen »</vt:lpstr>
      <vt:lpstr>SOMMAIRE :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Wunderwaffen :</dc:title>
  <dc:creator>hp</dc:creator>
  <cp:lastModifiedBy>hp</cp:lastModifiedBy>
  <cp:revision>3</cp:revision>
  <dcterms:created xsi:type="dcterms:W3CDTF">2015-03-21T23:34:24Z</dcterms:created>
  <dcterms:modified xsi:type="dcterms:W3CDTF">2015-03-21T23:55:57Z</dcterms:modified>
</cp:coreProperties>
</file>