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Lst>
  <p:notesMasterIdLst>
    <p:notesMasterId r:id="rId21"/>
  </p:notesMasterIdLst>
  <p:handoutMasterIdLst>
    <p:handoutMasterId r:id="rId22"/>
  </p:handoutMasterIdLst>
  <p:sldIdLst>
    <p:sldId id="368" r:id="rId2"/>
    <p:sldId id="369" r:id="rId3"/>
    <p:sldId id="370" r:id="rId4"/>
    <p:sldId id="371" r:id="rId5"/>
    <p:sldId id="373" r:id="rId6"/>
    <p:sldId id="374" r:id="rId7"/>
    <p:sldId id="375" r:id="rId8"/>
    <p:sldId id="372" r:id="rId9"/>
    <p:sldId id="376" r:id="rId10"/>
    <p:sldId id="377" r:id="rId11"/>
    <p:sldId id="378" r:id="rId12"/>
    <p:sldId id="379" r:id="rId13"/>
    <p:sldId id="380" r:id="rId14"/>
    <p:sldId id="381" r:id="rId15"/>
    <p:sldId id="382" r:id="rId16"/>
    <p:sldId id="383" r:id="rId17"/>
    <p:sldId id="385" r:id="rId18"/>
    <p:sldId id="386" r:id="rId19"/>
    <p:sldId id="384" r:id="rId20"/>
  </p:sldIdLst>
  <p:sldSz cx="10693400" cy="7561263"/>
  <p:notesSz cx="6781800" cy="9918700"/>
  <p:defaultTextStyle>
    <a:defPPr>
      <a:defRPr lang="de-DE"/>
    </a:defPPr>
    <a:lvl1pPr algn="ctr" rtl="0" fontAlgn="base">
      <a:spcBef>
        <a:spcPct val="0"/>
      </a:spcBef>
      <a:spcAft>
        <a:spcPct val="0"/>
      </a:spcAft>
      <a:defRPr sz="1400" b="1" kern="1200">
        <a:solidFill>
          <a:schemeClr val="tx1"/>
        </a:solidFill>
        <a:latin typeface="Verdana" pitchFamily="34" charset="0"/>
        <a:ea typeface="+mn-ea"/>
        <a:cs typeface="+mn-cs"/>
      </a:defRPr>
    </a:lvl1pPr>
    <a:lvl2pPr marL="457200" algn="ctr" rtl="0" fontAlgn="base">
      <a:spcBef>
        <a:spcPct val="0"/>
      </a:spcBef>
      <a:spcAft>
        <a:spcPct val="0"/>
      </a:spcAft>
      <a:defRPr sz="1400" b="1" kern="1200">
        <a:solidFill>
          <a:schemeClr val="tx1"/>
        </a:solidFill>
        <a:latin typeface="Verdana" pitchFamily="34" charset="0"/>
        <a:ea typeface="+mn-ea"/>
        <a:cs typeface="+mn-cs"/>
      </a:defRPr>
    </a:lvl2pPr>
    <a:lvl3pPr marL="914400" algn="ctr" rtl="0" fontAlgn="base">
      <a:spcBef>
        <a:spcPct val="0"/>
      </a:spcBef>
      <a:spcAft>
        <a:spcPct val="0"/>
      </a:spcAft>
      <a:defRPr sz="1400" b="1" kern="1200">
        <a:solidFill>
          <a:schemeClr val="tx1"/>
        </a:solidFill>
        <a:latin typeface="Verdana" pitchFamily="34" charset="0"/>
        <a:ea typeface="+mn-ea"/>
        <a:cs typeface="+mn-cs"/>
      </a:defRPr>
    </a:lvl3pPr>
    <a:lvl4pPr marL="1371600" algn="ctr" rtl="0" fontAlgn="base">
      <a:spcBef>
        <a:spcPct val="0"/>
      </a:spcBef>
      <a:spcAft>
        <a:spcPct val="0"/>
      </a:spcAft>
      <a:defRPr sz="1400" b="1" kern="1200">
        <a:solidFill>
          <a:schemeClr val="tx1"/>
        </a:solidFill>
        <a:latin typeface="Verdana" pitchFamily="34" charset="0"/>
        <a:ea typeface="+mn-ea"/>
        <a:cs typeface="+mn-cs"/>
      </a:defRPr>
    </a:lvl4pPr>
    <a:lvl5pPr marL="1828800" algn="ctr" rtl="0" fontAlgn="base">
      <a:spcBef>
        <a:spcPct val="0"/>
      </a:spcBef>
      <a:spcAft>
        <a:spcPct val="0"/>
      </a:spcAft>
      <a:defRPr sz="1400" b="1" kern="1200">
        <a:solidFill>
          <a:schemeClr val="tx1"/>
        </a:solidFill>
        <a:latin typeface="Verdana" pitchFamily="34" charset="0"/>
        <a:ea typeface="+mn-ea"/>
        <a:cs typeface="+mn-cs"/>
      </a:defRPr>
    </a:lvl5pPr>
    <a:lvl6pPr marL="2286000" algn="l" defTabSz="914400" rtl="0" eaLnBrk="1" latinLnBrk="0" hangingPunct="1">
      <a:defRPr sz="1400" b="1" kern="1200">
        <a:solidFill>
          <a:schemeClr val="tx1"/>
        </a:solidFill>
        <a:latin typeface="Verdana" pitchFamily="34" charset="0"/>
        <a:ea typeface="+mn-ea"/>
        <a:cs typeface="+mn-cs"/>
      </a:defRPr>
    </a:lvl6pPr>
    <a:lvl7pPr marL="2743200" algn="l" defTabSz="914400" rtl="0" eaLnBrk="1" latinLnBrk="0" hangingPunct="1">
      <a:defRPr sz="1400" b="1" kern="1200">
        <a:solidFill>
          <a:schemeClr val="tx1"/>
        </a:solidFill>
        <a:latin typeface="Verdana" pitchFamily="34" charset="0"/>
        <a:ea typeface="+mn-ea"/>
        <a:cs typeface="+mn-cs"/>
      </a:defRPr>
    </a:lvl7pPr>
    <a:lvl8pPr marL="3200400" algn="l" defTabSz="914400" rtl="0" eaLnBrk="1" latinLnBrk="0" hangingPunct="1">
      <a:defRPr sz="1400" b="1" kern="1200">
        <a:solidFill>
          <a:schemeClr val="tx1"/>
        </a:solidFill>
        <a:latin typeface="Verdana" pitchFamily="34" charset="0"/>
        <a:ea typeface="+mn-ea"/>
        <a:cs typeface="+mn-cs"/>
      </a:defRPr>
    </a:lvl8pPr>
    <a:lvl9pPr marL="3657600" algn="l" defTabSz="914400" rtl="0" eaLnBrk="1" latinLnBrk="0" hangingPunct="1">
      <a:defRPr sz="1400" b="1"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FFFF00"/>
    <a:srgbClr val="FBD78F"/>
    <a:srgbClr val="FABA04"/>
    <a:srgbClr val="F7D131"/>
    <a:srgbClr val="F6D066"/>
    <a:srgbClr val="00CC66"/>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89" autoAdjust="0"/>
    <p:restoredTop sz="94638" autoAdjust="0"/>
  </p:normalViewPr>
  <p:slideViewPr>
    <p:cSldViewPr snapToGrid="0">
      <p:cViewPr>
        <p:scale>
          <a:sx n="100" d="100"/>
          <a:sy n="100" d="100"/>
        </p:scale>
        <p:origin x="-882" y="924"/>
      </p:cViewPr>
      <p:guideLst>
        <p:guide orient="horz" pos="4186"/>
        <p:guide orient="horz" pos="805"/>
        <p:guide orient="horz" pos="1734"/>
        <p:guide orient="horz" pos="4457"/>
        <p:guide orient="horz" pos="4627"/>
        <p:guide orient="horz" pos="4229"/>
        <p:guide orient="horz" pos="556"/>
        <p:guide orient="horz" pos="647"/>
        <p:guide pos="6508"/>
        <p:guide pos="5183"/>
        <p:guide pos="228"/>
        <p:guide pos="1550"/>
        <p:guide pos="515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4" d="100"/>
          <a:sy n="64" d="100"/>
        </p:scale>
        <p:origin x="-3384" y="-102"/>
      </p:cViewPr>
      <p:guideLst>
        <p:guide orient="horz" pos="3124"/>
        <p:guide pos="2136"/>
      </p:guideLst>
    </p:cSldViewPr>
  </p:notesViewPr>
  <p:gridSpacing cx="46085125" cy="4608512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84" name="Line 12"/>
          <p:cNvSpPr>
            <a:spLocks noChangeShapeType="1"/>
          </p:cNvSpPr>
          <p:nvPr/>
        </p:nvSpPr>
        <p:spPr bwMode="auto">
          <a:xfrm>
            <a:off x="295275" y="617538"/>
            <a:ext cx="6186488" cy="0"/>
          </a:xfrm>
          <a:prstGeom prst="line">
            <a:avLst/>
          </a:prstGeom>
          <a:noFill/>
          <a:ln w="19050">
            <a:solidFill>
              <a:schemeClr val="tx1"/>
            </a:solidFill>
            <a:round/>
            <a:headEnd/>
            <a:tailEnd type="none" w="sm" len="lg"/>
          </a:ln>
          <a:effectLst/>
        </p:spPr>
        <p:txBody>
          <a:bodyPr lIns="92016" tIns="46008" rIns="92016" bIns="46008" anchor="b"/>
          <a:lstStyle/>
          <a:p>
            <a:pPr>
              <a:defRPr/>
            </a:pPr>
            <a:endParaRPr lang="de-DE"/>
          </a:p>
        </p:txBody>
      </p:sp>
      <p:sp>
        <p:nvSpPr>
          <p:cNvPr id="28685" name="Rectangle 13"/>
          <p:cNvSpPr>
            <a:spLocks noGrp="1" noChangeArrowheads="1"/>
          </p:cNvSpPr>
          <p:nvPr>
            <p:ph type="hdr" sz="quarter"/>
          </p:nvPr>
        </p:nvSpPr>
        <p:spPr bwMode="auto">
          <a:xfrm>
            <a:off x="306388" y="0"/>
            <a:ext cx="6186487" cy="536575"/>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defTabSz="908050" eaLnBrk="0" hangingPunct="0">
              <a:defRPr sz="1600">
                <a:latin typeface="Arial" charset="0"/>
              </a:defRPr>
            </a:lvl1pPr>
          </a:lstStyle>
          <a:p>
            <a:pPr>
              <a:defRPr/>
            </a:pPr>
            <a:endParaRPr lang="de-DE"/>
          </a:p>
        </p:txBody>
      </p:sp>
      <p:pic>
        <p:nvPicPr>
          <p:cNvPr id="5124" name="Picture 14" descr="continental_255_153_0_RGB"/>
          <p:cNvPicPr>
            <a:picLocks noChangeAspect="1" noChangeArrowheads="1"/>
          </p:cNvPicPr>
          <p:nvPr/>
        </p:nvPicPr>
        <p:blipFill>
          <a:blip r:embed="rId2" cstate="print"/>
          <a:srcRect/>
          <a:stretch>
            <a:fillRect/>
          </a:stretch>
        </p:blipFill>
        <p:spPr bwMode="auto">
          <a:xfrm>
            <a:off x="4262438" y="9421813"/>
            <a:ext cx="2222500" cy="368300"/>
          </a:xfrm>
          <a:prstGeom prst="rect">
            <a:avLst/>
          </a:prstGeom>
          <a:noFill/>
          <a:ln w="9525">
            <a:noFill/>
            <a:miter lim="800000"/>
            <a:headEnd/>
            <a:tailEnd/>
          </a:ln>
        </p:spPr>
      </p:pic>
      <p:sp>
        <p:nvSpPr>
          <p:cNvPr id="28687" name="Line 15"/>
          <p:cNvSpPr>
            <a:spLocks noChangeShapeType="1"/>
          </p:cNvSpPr>
          <p:nvPr/>
        </p:nvSpPr>
        <p:spPr bwMode="auto">
          <a:xfrm>
            <a:off x="298450" y="9345613"/>
            <a:ext cx="6186488" cy="0"/>
          </a:xfrm>
          <a:prstGeom prst="line">
            <a:avLst/>
          </a:prstGeom>
          <a:noFill/>
          <a:ln w="19050">
            <a:solidFill>
              <a:schemeClr val="tx1"/>
            </a:solidFill>
            <a:round/>
            <a:headEnd/>
            <a:tailEnd type="none" w="sm" len="lg"/>
          </a:ln>
          <a:effectLst/>
        </p:spPr>
        <p:txBody>
          <a:bodyPr lIns="92016" tIns="46008" rIns="92016" bIns="46008" anchor="b"/>
          <a:lstStyle/>
          <a:p>
            <a:pPr>
              <a:defRPr/>
            </a:pPr>
            <a:endParaRPr lang="de-DE"/>
          </a:p>
        </p:txBody>
      </p:sp>
      <p:sp>
        <p:nvSpPr>
          <p:cNvPr id="28688" name="Rectangle 16"/>
          <p:cNvSpPr>
            <a:spLocks noChangeArrowheads="1"/>
          </p:cNvSpPr>
          <p:nvPr/>
        </p:nvSpPr>
        <p:spPr bwMode="auto">
          <a:xfrm>
            <a:off x="165100" y="9571038"/>
            <a:ext cx="784225" cy="258762"/>
          </a:xfrm>
          <a:prstGeom prst="rect">
            <a:avLst/>
          </a:prstGeom>
          <a:noFill/>
          <a:ln w="9525">
            <a:noFill/>
            <a:miter lim="800000"/>
            <a:headEnd/>
            <a:tailEnd type="none" w="sm" len="lg"/>
          </a:ln>
          <a:effectLst/>
        </p:spPr>
        <p:txBody>
          <a:bodyPr wrap="none" lIns="107351" tIns="53675" rIns="107351" bIns="53675">
            <a:spAutoFit/>
          </a:bodyPr>
          <a:lstStyle/>
          <a:p>
            <a:pPr algn="l" eaLnBrk="0" hangingPunct="0">
              <a:spcBef>
                <a:spcPct val="50000"/>
              </a:spcBef>
              <a:defRPr/>
            </a:pPr>
            <a:r>
              <a:rPr lang="de-DE" sz="1000" b="0">
                <a:latin typeface="Arial" charset="0"/>
              </a:rPr>
              <a:t>Seite </a:t>
            </a:r>
            <a:fld id="{85705F1F-4F64-41C0-B14E-7A803C9C0797}" type="slidenum">
              <a:rPr lang="de-DE" sz="1000" b="0">
                <a:latin typeface="Arial" charset="0"/>
              </a:rPr>
              <a:pPr algn="l" eaLnBrk="0" hangingPunct="0">
                <a:spcBef>
                  <a:spcPct val="50000"/>
                </a:spcBef>
                <a:defRPr/>
              </a:pPr>
              <a:t>‹N°›</a:t>
            </a:fld>
            <a:endParaRPr lang="de-DE" sz="1000" b="0">
              <a:latin typeface="Arial" charset="0"/>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4"/>
          <p:cNvSpPr>
            <a:spLocks noGrp="1" noRot="1" noChangeAspect="1" noChangeArrowheads="1" noTextEdit="1"/>
          </p:cNvSpPr>
          <p:nvPr>
            <p:ph type="sldImg" idx="2"/>
          </p:nvPr>
        </p:nvSpPr>
        <p:spPr bwMode="auto">
          <a:xfrm>
            <a:off x="762000" y="744538"/>
            <a:ext cx="5257800" cy="3717925"/>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77863" y="4711700"/>
            <a:ext cx="5426075" cy="4462463"/>
          </a:xfrm>
          <a:prstGeom prst="rect">
            <a:avLst/>
          </a:prstGeom>
          <a:noFill/>
          <a:ln w="9525">
            <a:noFill/>
            <a:miter lim="800000"/>
            <a:headEnd/>
            <a:tailEnd/>
          </a:ln>
          <a:effectLst/>
        </p:spPr>
        <p:txBody>
          <a:bodyPr vert="horz" wrap="square" lIns="90873" tIns="45437" rIns="90873" bIns="45437"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5134" name="Line 14"/>
          <p:cNvSpPr>
            <a:spLocks noChangeShapeType="1"/>
          </p:cNvSpPr>
          <p:nvPr/>
        </p:nvSpPr>
        <p:spPr bwMode="auto">
          <a:xfrm>
            <a:off x="298450" y="4573588"/>
            <a:ext cx="6186488" cy="0"/>
          </a:xfrm>
          <a:prstGeom prst="line">
            <a:avLst/>
          </a:prstGeom>
          <a:noFill/>
          <a:ln w="19050">
            <a:solidFill>
              <a:schemeClr val="tx1"/>
            </a:solidFill>
            <a:round/>
            <a:headEnd/>
            <a:tailEnd type="none" w="sm" len="lg"/>
          </a:ln>
          <a:effectLst/>
        </p:spPr>
        <p:txBody>
          <a:bodyPr lIns="92016" tIns="46008" rIns="92016" bIns="46008" anchor="b"/>
          <a:lstStyle/>
          <a:p>
            <a:pPr>
              <a:defRPr/>
            </a:pPr>
            <a:endParaRPr lang="de-DE"/>
          </a:p>
        </p:txBody>
      </p:sp>
      <p:sp>
        <p:nvSpPr>
          <p:cNvPr id="5135" name="Line 15"/>
          <p:cNvSpPr>
            <a:spLocks noChangeShapeType="1"/>
          </p:cNvSpPr>
          <p:nvPr/>
        </p:nvSpPr>
        <p:spPr bwMode="auto">
          <a:xfrm>
            <a:off x="295275" y="617538"/>
            <a:ext cx="6186488" cy="0"/>
          </a:xfrm>
          <a:prstGeom prst="line">
            <a:avLst/>
          </a:prstGeom>
          <a:noFill/>
          <a:ln w="19050">
            <a:solidFill>
              <a:schemeClr val="tx1"/>
            </a:solidFill>
            <a:round/>
            <a:headEnd/>
            <a:tailEnd type="none" w="sm" len="lg"/>
          </a:ln>
          <a:effectLst/>
        </p:spPr>
        <p:txBody>
          <a:bodyPr lIns="92016" tIns="46008" rIns="92016" bIns="46008" anchor="b"/>
          <a:lstStyle/>
          <a:p>
            <a:pPr>
              <a:defRPr/>
            </a:pPr>
            <a:endParaRPr lang="de-DE"/>
          </a:p>
        </p:txBody>
      </p:sp>
      <p:sp>
        <p:nvSpPr>
          <p:cNvPr id="5136" name="Rectangle 16"/>
          <p:cNvSpPr>
            <a:spLocks noGrp="1" noChangeArrowheads="1"/>
          </p:cNvSpPr>
          <p:nvPr>
            <p:ph type="hdr" sz="quarter"/>
          </p:nvPr>
        </p:nvSpPr>
        <p:spPr bwMode="auto">
          <a:xfrm>
            <a:off x="306388" y="0"/>
            <a:ext cx="6186487" cy="536575"/>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defTabSz="908050" eaLnBrk="0" hangingPunct="0">
              <a:defRPr sz="1600">
                <a:latin typeface="Arial" charset="0"/>
              </a:defRPr>
            </a:lvl1pPr>
          </a:lstStyle>
          <a:p>
            <a:pPr>
              <a:defRPr/>
            </a:pPr>
            <a:endParaRPr lang="de-DE"/>
          </a:p>
        </p:txBody>
      </p:sp>
      <p:pic>
        <p:nvPicPr>
          <p:cNvPr id="4103" name="Picture 17" descr="continental_255_153_0_RGB"/>
          <p:cNvPicPr>
            <a:picLocks noChangeAspect="1" noChangeArrowheads="1"/>
          </p:cNvPicPr>
          <p:nvPr/>
        </p:nvPicPr>
        <p:blipFill>
          <a:blip r:embed="rId2"/>
          <a:srcRect/>
          <a:stretch>
            <a:fillRect/>
          </a:stretch>
        </p:blipFill>
        <p:spPr bwMode="auto">
          <a:xfrm>
            <a:off x="4262438" y="9421813"/>
            <a:ext cx="2222500" cy="368300"/>
          </a:xfrm>
          <a:prstGeom prst="rect">
            <a:avLst/>
          </a:prstGeom>
          <a:noFill/>
          <a:ln w="9525">
            <a:noFill/>
            <a:miter lim="800000"/>
            <a:headEnd/>
            <a:tailEnd/>
          </a:ln>
        </p:spPr>
      </p:pic>
      <p:sp>
        <p:nvSpPr>
          <p:cNvPr id="5138" name="Line 18"/>
          <p:cNvSpPr>
            <a:spLocks noChangeShapeType="1"/>
          </p:cNvSpPr>
          <p:nvPr/>
        </p:nvSpPr>
        <p:spPr bwMode="auto">
          <a:xfrm>
            <a:off x="298450" y="9345613"/>
            <a:ext cx="6186488" cy="0"/>
          </a:xfrm>
          <a:prstGeom prst="line">
            <a:avLst/>
          </a:prstGeom>
          <a:noFill/>
          <a:ln w="19050">
            <a:solidFill>
              <a:schemeClr val="tx1"/>
            </a:solidFill>
            <a:round/>
            <a:headEnd/>
            <a:tailEnd type="none" w="sm" len="lg"/>
          </a:ln>
          <a:effectLst/>
        </p:spPr>
        <p:txBody>
          <a:bodyPr lIns="92016" tIns="46008" rIns="92016" bIns="46008" anchor="b"/>
          <a:lstStyle/>
          <a:p>
            <a:pPr>
              <a:defRPr/>
            </a:pPr>
            <a:endParaRPr lang="de-DE"/>
          </a:p>
        </p:txBody>
      </p:sp>
      <p:sp>
        <p:nvSpPr>
          <p:cNvPr id="5139" name="Rectangle 19"/>
          <p:cNvSpPr>
            <a:spLocks noChangeArrowheads="1"/>
          </p:cNvSpPr>
          <p:nvPr/>
        </p:nvSpPr>
        <p:spPr bwMode="auto">
          <a:xfrm>
            <a:off x="165100" y="9571038"/>
            <a:ext cx="784225" cy="258762"/>
          </a:xfrm>
          <a:prstGeom prst="rect">
            <a:avLst/>
          </a:prstGeom>
          <a:noFill/>
          <a:ln w="9525">
            <a:noFill/>
            <a:miter lim="800000"/>
            <a:headEnd/>
            <a:tailEnd type="none" w="sm" len="lg"/>
          </a:ln>
          <a:effectLst/>
        </p:spPr>
        <p:txBody>
          <a:bodyPr wrap="none" lIns="107351" tIns="53675" rIns="107351" bIns="53675">
            <a:spAutoFit/>
          </a:bodyPr>
          <a:lstStyle/>
          <a:p>
            <a:pPr algn="l" eaLnBrk="0" hangingPunct="0">
              <a:spcBef>
                <a:spcPct val="50000"/>
              </a:spcBef>
              <a:defRPr/>
            </a:pPr>
            <a:r>
              <a:rPr lang="de-DE" sz="1000" b="0">
                <a:latin typeface="Arial" charset="0"/>
              </a:rPr>
              <a:t>Seite </a:t>
            </a:r>
            <a:fld id="{927EA563-221E-4014-89E7-44D6151DA269}" type="slidenum">
              <a:rPr lang="de-DE" sz="1000" b="0">
                <a:latin typeface="Arial" charset="0"/>
              </a:rPr>
              <a:pPr algn="l" eaLnBrk="0" hangingPunct="0">
                <a:spcBef>
                  <a:spcPct val="50000"/>
                </a:spcBef>
                <a:defRPr/>
              </a:pPr>
              <a:t>‹N°›</a:t>
            </a:fld>
            <a:endParaRPr lang="de-DE" sz="1000" b="0">
              <a:latin typeface="Arial"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3" name="Group 16"/>
          <p:cNvGrpSpPr>
            <a:grpSpLocks/>
          </p:cNvGrpSpPr>
          <p:nvPr userDrawn="1"/>
        </p:nvGrpSpPr>
        <p:grpSpPr bwMode="auto">
          <a:xfrm>
            <a:off x="361950" y="987425"/>
            <a:ext cx="9969500" cy="5726113"/>
            <a:chOff x="228" y="622"/>
            <a:chExt cx="6280" cy="3607"/>
          </a:xfrm>
        </p:grpSpPr>
        <p:pic>
          <p:nvPicPr>
            <p:cNvPr id="4" name="Picture 14" descr="g_strich"/>
            <p:cNvPicPr>
              <a:picLocks noChangeArrowheads="1"/>
            </p:cNvPicPr>
            <p:nvPr userDrawn="1"/>
          </p:nvPicPr>
          <p:blipFill>
            <a:blip r:embed="rId2" cstate="print"/>
            <a:srcRect/>
            <a:stretch>
              <a:fillRect/>
            </a:stretch>
          </p:blipFill>
          <p:spPr bwMode="auto">
            <a:xfrm>
              <a:off x="228" y="622"/>
              <a:ext cx="6280" cy="25"/>
            </a:xfrm>
            <a:prstGeom prst="rect">
              <a:avLst/>
            </a:prstGeom>
            <a:noFill/>
            <a:ln w="9525">
              <a:noFill/>
              <a:miter lim="800000"/>
              <a:headEnd/>
              <a:tailEnd/>
            </a:ln>
          </p:spPr>
        </p:pic>
        <p:pic>
          <p:nvPicPr>
            <p:cNvPr id="5" name="Picture 15" descr="sg_strich"/>
            <p:cNvPicPr>
              <a:picLocks noChangeArrowheads="1"/>
            </p:cNvPicPr>
            <p:nvPr userDrawn="1"/>
          </p:nvPicPr>
          <p:blipFill>
            <a:blip r:embed="rId3" cstate="print"/>
            <a:srcRect/>
            <a:stretch>
              <a:fillRect/>
            </a:stretch>
          </p:blipFill>
          <p:spPr bwMode="auto">
            <a:xfrm>
              <a:off x="228" y="4179"/>
              <a:ext cx="6280" cy="50"/>
            </a:xfrm>
            <a:prstGeom prst="rect">
              <a:avLst/>
            </a:prstGeom>
            <a:noFill/>
            <a:ln w="9525">
              <a:noFill/>
              <a:miter lim="800000"/>
              <a:headEnd/>
              <a:tailEnd/>
            </a:ln>
          </p:spPr>
        </p:pic>
      </p:grpSp>
      <p:pic>
        <p:nvPicPr>
          <p:cNvPr id="6" name="Picture 18" descr="continental_255_153_0_RGB"/>
          <p:cNvPicPr>
            <a:picLocks noChangeAspect="1" noChangeArrowheads="1"/>
          </p:cNvPicPr>
          <p:nvPr userDrawn="1"/>
        </p:nvPicPr>
        <p:blipFill>
          <a:blip r:embed="rId4" cstate="print"/>
          <a:srcRect/>
          <a:stretch>
            <a:fillRect/>
          </a:stretch>
        </p:blipFill>
        <p:spPr bwMode="auto">
          <a:xfrm>
            <a:off x="2447925" y="1966913"/>
            <a:ext cx="5757863" cy="949325"/>
          </a:xfrm>
          <a:prstGeom prst="rect">
            <a:avLst/>
          </a:prstGeom>
          <a:noFill/>
          <a:ln w="9525">
            <a:noFill/>
            <a:miter lim="800000"/>
            <a:headEnd/>
            <a:tailEnd/>
          </a:ln>
        </p:spPr>
      </p:pic>
      <p:sp>
        <p:nvSpPr>
          <p:cNvPr id="26626" name="Rectangle 2"/>
          <p:cNvSpPr>
            <a:spLocks noGrp="1" noChangeArrowheads="1"/>
          </p:cNvSpPr>
          <p:nvPr>
            <p:ph type="ctrTitle"/>
          </p:nvPr>
        </p:nvSpPr>
        <p:spPr>
          <a:xfrm>
            <a:off x="993775" y="4806950"/>
            <a:ext cx="8704263" cy="1620838"/>
          </a:xfrm>
        </p:spPr>
        <p:txBody>
          <a:bodyPr anchor="t"/>
          <a:lstStyle>
            <a:lvl1pPr algn="ctr">
              <a:defRPr/>
            </a:lvl1pPr>
          </a:lstStyle>
          <a:p>
            <a:r>
              <a:rPr lang="de-DE"/>
              <a:t>Titel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4550" y="4859338"/>
            <a:ext cx="9090025" cy="15017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361950" y="1277938"/>
            <a:ext cx="4908550" cy="53260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5422900" y="1277938"/>
            <a:ext cx="4908550" cy="53260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4988" y="303213"/>
            <a:ext cx="9623425" cy="1260475"/>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34988" y="301625"/>
            <a:ext cx="3517900" cy="1281113"/>
          </a:xfrm>
        </p:spPr>
        <p:txBody>
          <a:bodyPr/>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
          <p:cNvSpPr>
            <a:spLocks noGrp="1" noChangeArrowheads="1"/>
          </p:cNvSpPr>
          <p:nvPr>
            <p:ph type="sldNum" sz="quarter" idx="10"/>
          </p:nvPr>
        </p:nvSpPr>
        <p:spPr>
          <a:ln/>
        </p:spPr>
        <p:txBody>
          <a:bodyPr/>
          <a:lstStyle>
            <a:lvl1pPr>
              <a:defRPr/>
            </a:lvl1pPr>
          </a:lstStyle>
          <a:p>
            <a:pPr>
              <a:defRPr/>
            </a:pPr>
            <a:r>
              <a:rPr lang="de-DE"/>
              <a:t>Lean Program – Core Team     © Continental AG</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095500" y="5292725"/>
            <a:ext cx="6416675" cy="625475"/>
          </a:xfrm>
        </p:spPr>
        <p:txBody>
          <a:bodyPr/>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2095500" y="676275"/>
            <a:ext cx="6416675" cy="453548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7839075" y="249238"/>
            <a:ext cx="2492375" cy="6354762"/>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361950" y="249238"/>
            <a:ext cx="7324725" cy="6354762"/>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61950" y="249238"/>
            <a:ext cx="9969500" cy="692150"/>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Überschrift</a:t>
            </a:r>
            <a:br>
              <a:rPr lang="de-DE" smtClean="0"/>
            </a:br>
            <a:r>
              <a:rPr lang="de-DE" smtClean="0"/>
              <a:t>ein- oder zweizeilig</a:t>
            </a:r>
          </a:p>
        </p:txBody>
      </p:sp>
      <p:sp>
        <p:nvSpPr>
          <p:cNvPr id="1027" name="Rectangle 3"/>
          <p:cNvSpPr>
            <a:spLocks noGrp="1" noChangeArrowheads="1"/>
          </p:cNvSpPr>
          <p:nvPr>
            <p:ph type="body" idx="1"/>
          </p:nvPr>
        </p:nvSpPr>
        <p:spPr bwMode="auto">
          <a:xfrm>
            <a:off x="361950" y="1277938"/>
            <a:ext cx="9969500" cy="532606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dirty="0" smtClean="0"/>
              <a:t>Erste Ebene</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25604" name="Rectangle 4"/>
          <p:cNvSpPr>
            <a:spLocks noGrp="1" noChangeArrowheads="1"/>
          </p:cNvSpPr>
          <p:nvPr>
            <p:ph type="sldNum" sz="quarter" idx="4"/>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a:defRPr/>
            </a:pPr>
            <a:r>
              <a:rPr lang="de-DE" dirty="0" smtClean="0"/>
              <a:t>https://www.facebook.com/3DMesure?fref=ts</a:t>
            </a:r>
            <a:endParaRPr lang="de-DE" dirty="0"/>
          </a:p>
        </p:txBody>
      </p:sp>
      <p:sp>
        <p:nvSpPr>
          <p:cNvPr id="25606" name="Text Box 6"/>
          <p:cNvSpPr txBox="1">
            <a:spLocks noChangeArrowheads="1"/>
          </p:cNvSpPr>
          <p:nvPr/>
        </p:nvSpPr>
        <p:spPr bwMode="auto">
          <a:xfrm>
            <a:off x="539750" y="6184900"/>
            <a:ext cx="3240088" cy="169863"/>
          </a:xfrm>
          <a:prstGeom prst="rect">
            <a:avLst/>
          </a:prstGeom>
          <a:noFill/>
          <a:ln w="9525">
            <a:noFill/>
            <a:miter lim="800000"/>
            <a:headEnd/>
            <a:tailEnd/>
          </a:ln>
          <a:effectLst/>
        </p:spPr>
        <p:txBody>
          <a:bodyPr lIns="0" tIns="0" rIns="0" bIns="0" anchor="b"/>
          <a:lstStyle/>
          <a:p>
            <a:pPr algn="l" defTabSz="996950">
              <a:lnSpc>
                <a:spcPts val="600"/>
              </a:lnSpc>
              <a:defRPr/>
            </a:pPr>
            <a:endParaRPr lang="en-GB" sz="700" b="0">
              <a:solidFill>
                <a:srgbClr val="FF9900"/>
              </a:solidFill>
              <a:latin typeface="Arial" charset="0"/>
            </a:endParaRPr>
          </a:p>
        </p:txBody>
      </p:sp>
      <p:grpSp>
        <p:nvGrpSpPr>
          <p:cNvPr id="1031" name="Group 17"/>
          <p:cNvGrpSpPr>
            <a:grpSpLocks/>
          </p:cNvGrpSpPr>
          <p:nvPr userDrawn="1"/>
        </p:nvGrpSpPr>
        <p:grpSpPr bwMode="auto">
          <a:xfrm>
            <a:off x="361950" y="987425"/>
            <a:ext cx="9969500" cy="5726113"/>
            <a:chOff x="228" y="622"/>
            <a:chExt cx="6280" cy="3607"/>
          </a:xfrm>
        </p:grpSpPr>
        <p:pic>
          <p:nvPicPr>
            <p:cNvPr id="1032" name="Picture 18" descr="g_strich"/>
            <p:cNvPicPr>
              <a:picLocks noChangeArrowheads="1"/>
            </p:cNvPicPr>
            <p:nvPr userDrawn="1"/>
          </p:nvPicPr>
          <p:blipFill>
            <a:blip r:embed="rId13" cstate="print"/>
            <a:srcRect/>
            <a:stretch>
              <a:fillRect/>
            </a:stretch>
          </p:blipFill>
          <p:spPr bwMode="auto">
            <a:xfrm>
              <a:off x="228" y="622"/>
              <a:ext cx="6280" cy="25"/>
            </a:xfrm>
            <a:prstGeom prst="rect">
              <a:avLst/>
            </a:prstGeom>
            <a:noFill/>
            <a:ln w="9525">
              <a:noFill/>
              <a:miter lim="800000"/>
              <a:headEnd/>
              <a:tailEnd/>
            </a:ln>
          </p:spPr>
        </p:pic>
        <p:pic>
          <p:nvPicPr>
            <p:cNvPr id="1033" name="Picture 19" descr="sg_strich"/>
            <p:cNvPicPr>
              <a:picLocks noChangeArrowheads="1"/>
            </p:cNvPicPr>
            <p:nvPr userDrawn="1"/>
          </p:nvPicPr>
          <p:blipFill>
            <a:blip r:embed="rId14" cstate="print"/>
            <a:srcRect/>
            <a:stretch>
              <a:fillRect/>
            </a:stretch>
          </p:blipFill>
          <p:spPr bwMode="auto">
            <a:xfrm>
              <a:off x="228" y="4179"/>
              <a:ext cx="6280" cy="50"/>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87"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hdr="0" ftr="0" dt="0"/>
  <p:txStyles>
    <p:titleStyle>
      <a:lvl1pPr algn="l" defTabSz="996950" rtl="0" eaLnBrk="0" fontAlgn="base" hangingPunct="0">
        <a:lnSpc>
          <a:spcPts val="2700"/>
        </a:lnSpc>
        <a:spcBef>
          <a:spcPct val="0"/>
        </a:spcBef>
        <a:spcAft>
          <a:spcPct val="0"/>
        </a:spcAft>
        <a:defRPr sz="2400" b="1">
          <a:solidFill>
            <a:schemeClr val="tx1"/>
          </a:solidFill>
          <a:latin typeface="+mj-lt"/>
          <a:ea typeface="+mj-ea"/>
          <a:cs typeface="+mj-cs"/>
        </a:defRPr>
      </a:lvl1pPr>
      <a:lvl2pPr algn="l" defTabSz="996950" rtl="0" eaLnBrk="0" fontAlgn="base" hangingPunct="0">
        <a:lnSpc>
          <a:spcPts val="2700"/>
        </a:lnSpc>
        <a:spcBef>
          <a:spcPct val="0"/>
        </a:spcBef>
        <a:spcAft>
          <a:spcPct val="0"/>
        </a:spcAft>
        <a:defRPr sz="2400" b="1">
          <a:solidFill>
            <a:schemeClr val="tx1"/>
          </a:solidFill>
          <a:latin typeface="Arial" charset="0"/>
        </a:defRPr>
      </a:lvl2pPr>
      <a:lvl3pPr algn="l" defTabSz="996950" rtl="0" eaLnBrk="0" fontAlgn="base" hangingPunct="0">
        <a:lnSpc>
          <a:spcPts val="2700"/>
        </a:lnSpc>
        <a:spcBef>
          <a:spcPct val="0"/>
        </a:spcBef>
        <a:spcAft>
          <a:spcPct val="0"/>
        </a:spcAft>
        <a:defRPr sz="2400" b="1">
          <a:solidFill>
            <a:schemeClr val="tx1"/>
          </a:solidFill>
          <a:latin typeface="Arial" charset="0"/>
        </a:defRPr>
      </a:lvl3pPr>
      <a:lvl4pPr algn="l" defTabSz="996950" rtl="0" eaLnBrk="0" fontAlgn="base" hangingPunct="0">
        <a:lnSpc>
          <a:spcPts val="2700"/>
        </a:lnSpc>
        <a:spcBef>
          <a:spcPct val="0"/>
        </a:spcBef>
        <a:spcAft>
          <a:spcPct val="0"/>
        </a:spcAft>
        <a:defRPr sz="2400" b="1">
          <a:solidFill>
            <a:schemeClr val="tx1"/>
          </a:solidFill>
          <a:latin typeface="Arial" charset="0"/>
        </a:defRPr>
      </a:lvl4pPr>
      <a:lvl5pPr algn="l" defTabSz="996950" rtl="0" eaLnBrk="0" fontAlgn="base" hangingPunct="0">
        <a:lnSpc>
          <a:spcPts val="2700"/>
        </a:lnSpc>
        <a:spcBef>
          <a:spcPct val="0"/>
        </a:spcBef>
        <a:spcAft>
          <a:spcPct val="0"/>
        </a:spcAft>
        <a:defRPr sz="2400" b="1">
          <a:solidFill>
            <a:schemeClr val="tx1"/>
          </a:solidFill>
          <a:latin typeface="Arial" charset="0"/>
        </a:defRPr>
      </a:lvl5pPr>
      <a:lvl6pPr marL="457200" algn="l" defTabSz="996950" rtl="0" fontAlgn="base">
        <a:lnSpc>
          <a:spcPts val="2700"/>
        </a:lnSpc>
        <a:spcBef>
          <a:spcPct val="0"/>
        </a:spcBef>
        <a:spcAft>
          <a:spcPct val="0"/>
        </a:spcAft>
        <a:defRPr sz="2400" b="1">
          <a:solidFill>
            <a:schemeClr val="tx1"/>
          </a:solidFill>
          <a:latin typeface="Arial" charset="0"/>
        </a:defRPr>
      </a:lvl6pPr>
      <a:lvl7pPr marL="914400" algn="l" defTabSz="996950" rtl="0" fontAlgn="base">
        <a:lnSpc>
          <a:spcPts val="2700"/>
        </a:lnSpc>
        <a:spcBef>
          <a:spcPct val="0"/>
        </a:spcBef>
        <a:spcAft>
          <a:spcPct val="0"/>
        </a:spcAft>
        <a:defRPr sz="2400" b="1">
          <a:solidFill>
            <a:schemeClr val="tx1"/>
          </a:solidFill>
          <a:latin typeface="Arial" charset="0"/>
        </a:defRPr>
      </a:lvl7pPr>
      <a:lvl8pPr marL="1371600" algn="l" defTabSz="996950" rtl="0" fontAlgn="base">
        <a:lnSpc>
          <a:spcPts val="2700"/>
        </a:lnSpc>
        <a:spcBef>
          <a:spcPct val="0"/>
        </a:spcBef>
        <a:spcAft>
          <a:spcPct val="0"/>
        </a:spcAft>
        <a:defRPr sz="2400" b="1">
          <a:solidFill>
            <a:schemeClr val="tx1"/>
          </a:solidFill>
          <a:latin typeface="Arial" charset="0"/>
        </a:defRPr>
      </a:lvl8pPr>
      <a:lvl9pPr marL="1828800" algn="l" defTabSz="996950" rtl="0" fontAlgn="base">
        <a:lnSpc>
          <a:spcPts val="2700"/>
        </a:lnSpc>
        <a:spcBef>
          <a:spcPct val="0"/>
        </a:spcBef>
        <a:spcAft>
          <a:spcPct val="0"/>
        </a:spcAft>
        <a:defRPr sz="2400" b="1">
          <a:solidFill>
            <a:schemeClr val="tx1"/>
          </a:solidFill>
          <a:latin typeface="Arial" charset="0"/>
        </a:defRPr>
      </a:lvl9pPr>
    </p:titleStyle>
    <p:bodyStyle>
      <a:lvl1pPr marL="177800" indent="-177800" algn="l" defTabSz="996950" rtl="0" eaLnBrk="0" fontAlgn="base" hangingPunct="0">
        <a:lnSpc>
          <a:spcPts val="1800"/>
        </a:lnSpc>
        <a:spcBef>
          <a:spcPct val="0"/>
        </a:spcBef>
        <a:spcAft>
          <a:spcPct val="55000"/>
        </a:spcAft>
        <a:buClr>
          <a:srgbClr val="E19900"/>
        </a:buClr>
        <a:buFont typeface="Arial" charset="0"/>
        <a:buBlip>
          <a:blip r:embed="rId15"/>
        </a:buBlip>
        <a:defRPr sz="1600">
          <a:solidFill>
            <a:schemeClr val="tx1"/>
          </a:solidFill>
          <a:latin typeface="+mn-lt"/>
          <a:ea typeface="+mn-ea"/>
          <a:cs typeface="+mn-cs"/>
        </a:defRPr>
      </a:lvl1pPr>
      <a:lvl2pPr marL="542925" indent="-180975" algn="l" defTabSz="996950" rtl="0" eaLnBrk="0" fontAlgn="base" hangingPunct="0">
        <a:lnSpc>
          <a:spcPts val="1800"/>
        </a:lnSpc>
        <a:spcBef>
          <a:spcPct val="0"/>
        </a:spcBef>
        <a:spcAft>
          <a:spcPct val="55000"/>
        </a:spcAft>
        <a:buClr>
          <a:srgbClr val="E19900"/>
        </a:buClr>
        <a:buFont typeface="Arial" charset="0"/>
        <a:buBlip>
          <a:blip r:embed="rId15"/>
        </a:buBlip>
        <a:defRPr sz="1600">
          <a:solidFill>
            <a:schemeClr val="tx1"/>
          </a:solidFill>
          <a:latin typeface="+mn-lt"/>
        </a:defRPr>
      </a:lvl2pPr>
      <a:lvl3pPr marL="895350" indent="-173038" algn="l" defTabSz="996950" rtl="0" eaLnBrk="0" fontAlgn="base" hangingPunct="0">
        <a:lnSpc>
          <a:spcPts val="1800"/>
        </a:lnSpc>
        <a:spcBef>
          <a:spcPct val="0"/>
        </a:spcBef>
        <a:spcAft>
          <a:spcPct val="55000"/>
        </a:spcAft>
        <a:buClr>
          <a:srgbClr val="E19900"/>
        </a:buClr>
        <a:buFont typeface="Arial" charset="0"/>
        <a:buBlip>
          <a:blip r:embed="rId15"/>
        </a:buBlip>
        <a:defRPr sz="1600">
          <a:solidFill>
            <a:schemeClr val="tx1"/>
          </a:solidFill>
          <a:latin typeface="+mn-lt"/>
        </a:defRPr>
      </a:lvl3pPr>
      <a:lvl4pPr marL="1257300" indent="-179388" algn="l" defTabSz="996950" rtl="0" eaLnBrk="0" fontAlgn="base" hangingPunct="0">
        <a:lnSpc>
          <a:spcPts val="1800"/>
        </a:lnSpc>
        <a:spcBef>
          <a:spcPct val="0"/>
        </a:spcBef>
        <a:spcAft>
          <a:spcPct val="55000"/>
        </a:spcAft>
        <a:buClr>
          <a:srgbClr val="E19900"/>
        </a:buClr>
        <a:buFont typeface="Arial" charset="0"/>
        <a:buBlip>
          <a:blip r:embed="rId15"/>
        </a:buBlip>
        <a:defRPr sz="1600">
          <a:solidFill>
            <a:schemeClr val="tx1"/>
          </a:solidFill>
          <a:latin typeface="+mn-lt"/>
        </a:defRPr>
      </a:lvl4pPr>
      <a:lvl5pPr marL="1619250" indent="-180975" algn="l" defTabSz="996950" rtl="0" eaLnBrk="0" fontAlgn="base" hangingPunct="0">
        <a:lnSpc>
          <a:spcPts val="1800"/>
        </a:lnSpc>
        <a:spcBef>
          <a:spcPct val="0"/>
        </a:spcBef>
        <a:spcAft>
          <a:spcPct val="55000"/>
        </a:spcAft>
        <a:buClr>
          <a:srgbClr val="E19900"/>
        </a:buClr>
        <a:buFont typeface="Arial" charset="0"/>
        <a:buBlip>
          <a:blip r:embed="rId15"/>
        </a:buBlip>
        <a:defRPr sz="1600">
          <a:solidFill>
            <a:schemeClr val="tx1"/>
          </a:solidFill>
          <a:latin typeface="+mn-lt"/>
        </a:defRPr>
      </a:lvl5pPr>
      <a:lvl6pPr marL="2076450" indent="-180975" algn="l" defTabSz="996950" rtl="0" fontAlgn="base">
        <a:lnSpc>
          <a:spcPts val="1800"/>
        </a:lnSpc>
        <a:spcBef>
          <a:spcPct val="0"/>
        </a:spcBef>
        <a:spcAft>
          <a:spcPct val="55000"/>
        </a:spcAft>
        <a:buClr>
          <a:srgbClr val="E19900"/>
        </a:buClr>
        <a:buFont typeface="Arial" charset="0"/>
        <a:buBlip>
          <a:blip r:embed="rId15"/>
        </a:buBlip>
        <a:defRPr sz="1600">
          <a:solidFill>
            <a:schemeClr val="tx1"/>
          </a:solidFill>
          <a:latin typeface="+mn-lt"/>
        </a:defRPr>
      </a:lvl6pPr>
      <a:lvl7pPr marL="2533650" indent="-180975" algn="l" defTabSz="996950" rtl="0" fontAlgn="base">
        <a:lnSpc>
          <a:spcPts val="1800"/>
        </a:lnSpc>
        <a:spcBef>
          <a:spcPct val="0"/>
        </a:spcBef>
        <a:spcAft>
          <a:spcPct val="55000"/>
        </a:spcAft>
        <a:buClr>
          <a:srgbClr val="E19900"/>
        </a:buClr>
        <a:buFont typeface="Arial" charset="0"/>
        <a:buBlip>
          <a:blip r:embed="rId15"/>
        </a:buBlip>
        <a:defRPr sz="1600">
          <a:solidFill>
            <a:schemeClr val="tx1"/>
          </a:solidFill>
          <a:latin typeface="+mn-lt"/>
        </a:defRPr>
      </a:lvl7pPr>
      <a:lvl8pPr marL="2990850" indent="-180975" algn="l" defTabSz="996950" rtl="0" fontAlgn="base">
        <a:lnSpc>
          <a:spcPts val="1800"/>
        </a:lnSpc>
        <a:spcBef>
          <a:spcPct val="0"/>
        </a:spcBef>
        <a:spcAft>
          <a:spcPct val="55000"/>
        </a:spcAft>
        <a:buClr>
          <a:srgbClr val="E19900"/>
        </a:buClr>
        <a:buFont typeface="Arial" charset="0"/>
        <a:buBlip>
          <a:blip r:embed="rId15"/>
        </a:buBlip>
        <a:defRPr sz="1600">
          <a:solidFill>
            <a:schemeClr val="tx1"/>
          </a:solidFill>
          <a:latin typeface="+mn-lt"/>
        </a:defRPr>
      </a:lvl8pPr>
      <a:lvl9pPr marL="3448050" indent="-180975" algn="l" defTabSz="996950" rtl="0" fontAlgn="base">
        <a:lnSpc>
          <a:spcPts val="1800"/>
        </a:lnSpc>
        <a:spcBef>
          <a:spcPct val="0"/>
        </a:spcBef>
        <a:spcAft>
          <a:spcPct val="55000"/>
        </a:spcAft>
        <a:buClr>
          <a:srgbClr val="E19900"/>
        </a:buClr>
        <a:buFont typeface="Arial" charset="0"/>
        <a:buBlip>
          <a:blip r:embed="rId15"/>
        </a:buBlip>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jpe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hyperlink" Target="http://www.ebsi.umontreal.ca/jetrouve/internet/droits.htm"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liennummernplatzhalter 3"/>
          <p:cNvSpPr>
            <a:spLocks noGrp="1"/>
          </p:cNvSpPr>
          <p:nvPr>
            <p:ph type="sldNum" sz="quarter" idx="4294967295"/>
          </p:nvPr>
        </p:nvSpPr>
        <p:spPr>
          <a:xfrm>
            <a:off x="361950" y="7194550"/>
            <a:ext cx="3384550" cy="157163"/>
          </a:xfrm>
        </p:spPr>
        <p:txBody>
          <a:bodyPr/>
          <a:lstStyle/>
          <a:p>
            <a:pPr defTabSz="996950">
              <a:defRPr/>
            </a:pPr>
            <a:endParaRPr lang="de-DE" dirty="0">
              <a:latin typeface="+mn-lt"/>
            </a:endParaRPr>
          </a:p>
        </p:txBody>
      </p:sp>
      <p:sp>
        <p:nvSpPr>
          <p:cNvPr id="3075" name="Rectangle 2"/>
          <p:cNvSpPr>
            <a:spLocks noGrp="1" noChangeArrowheads="1"/>
          </p:cNvSpPr>
          <p:nvPr>
            <p:ph type="title"/>
          </p:nvPr>
        </p:nvSpPr>
        <p:spPr/>
        <p:txBody>
          <a:bodyPr/>
          <a:lstStyle/>
          <a:p>
            <a:pPr eaLnBrk="1" hangingPunct="1"/>
            <a:r>
              <a:rPr lang="de-DE" dirty="0" smtClean="0"/>
              <a:t>LE REPAIRE DES LUTINS / PRESENTATION DU 20/03/2015</a:t>
            </a:r>
            <a:endParaRPr lang="en-US" dirty="0" smtClean="0"/>
          </a:p>
        </p:txBody>
      </p:sp>
      <p:pic>
        <p:nvPicPr>
          <p:cNvPr id="1026" name="Picture 2"/>
          <p:cNvPicPr>
            <a:picLocks noChangeAspect="1" noChangeArrowheads="1"/>
          </p:cNvPicPr>
          <p:nvPr/>
        </p:nvPicPr>
        <p:blipFill>
          <a:blip r:embed="rId2" cstate="print"/>
          <a:srcRect/>
          <a:stretch>
            <a:fillRect/>
          </a:stretch>
        </p:blipFill>
        <p:spPr bwMode="auto">
          <a:xfrm>
            <a:off x="1303338" y="2312988"/>
            <a:ext cx="8086725" cy="2933700"/>
          </a:xfrm>
          <a:prstGeom prst="rect">
            <a:avLst/>
          </a:prstGeom>
          <a:noFill/>
          <a:ln w="9525">
            <a:noFill/>
            <a:miter lim="800000"/>
            <a:headEnd/>
            <a:tailEnd/>
          </a:ln>
        </p:spPr>
      </p:pic>
      <p:sp>
        <p:nvSpPr>
          <p:cNvPr id="6"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L’impression 3D: « C quoi ça ? »</a:t>
            </a:r>
            <a:endParaRPr lang="fr-FR"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305418" y="1190569"/>
            <a:ext cx="10079625" cy="1765282"/>
          </a:xfrm>
          <a:prstGeom prst="rect">
            <a:avLst/>
          </a:prstGeom>
          <a:noFill/>
          <a:ln w="9525">
            <a:noFill/>
            <a:miter lim="800000"/>
            <a:headEnd/>
            <a:tailEnd/>
          </a:ln>
        </p:spPr>
      </p:pic>
      <p:sp>
        <p:nvSpPr>
          <p:cNvPr id="2052" name="AutoShape 4"/>
          <p:cNvSpPr>
            <a:spLocks noChangeAspect="1" noChangeArrowheads="1"/>
          </p:cNvSpPr>
          <p:nvPr/>
        </p:nvSpPr>
        <p:spPr bwMode="auto">
          <a:xfrm>
            <a:off x="63500" y="-136525"/>
            <a:ext cx="1905000" cy="1476375"/>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2054" name="AutoShape 6"/>
          <p:cNvSpPr>
            <a:spLocks noChangeAspect="1" noChangeArrowheads="1"/>
          </p:cNvSpPr>
          <p:nvPr/>
        </p:nvSpPr>
        <p:spPr bwMode="auto">
          <a:xfrm>
            <a:off x="63500" y="-136525"/>
            <a:ext cx="1905000" cy="1476375"/>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2055" name="Picture 7"/>
          <p:cNvPicPr>
            <a:picLocks noChangeAspect="1" noChangeArrowheads="1"/>
          </p:cNvPicPr>
          <p:nvPr/>
        </p:nvPicPr>
        <p:blipFill>
          <a:blip r:embed="rId3" cstate="print"/>
          <a:srcRect/>
          <a:stretch>
            <a:fillRect/>
          </a:stretch>
        </p:blipFill>
        <p:spPr bwMode="auto">
          <a:xfrm>
            <a:off x="303656" y="3053059"/>
            <a:ext cx="2047875" cy="1581150"/>
          </a:xfrm>
          <a:prstGeom prst="rect">
            <a:avLst/>
          </a:prstGeom>
          <a:noFill/>
          <a:ln w="9525">
            <a:noFill/>
            <a:miter lim="800000"/>
            <a:headEnd/>
            <a:tailEnd/>
          </a:ln>
        </p:spPr>
      </p:pic>
      <p:sp>
        <p:nvSpPr>
          <p:cNvPr id="8"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7713 0.28412 C 0.71208 0.19089 0.65286 0.09786 0.56456 0.07728 C 0.47625 0.0567 0.34254 0.17094 0.24147 0.16044 C 0.1404 0.14994 -0.00163 0.04074 -0.04185 0.01407 C -0.08207 -0.0126 -0.00698 0.00231 2.11636E-6 1.55397E-7 " pathEditMode="relative" ptsTypes="aaaaA">
                                      <p:cBhvr>
                                        <p:cTn id="6" dur="2000" fill="hold"/>
                                        <p:tgtEl>
                                          <p:spTgt spid="205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L’impression 3D: « ça fait quoi? »</a:t>
            </a:r>
            <a:endParaRPr lang="fr-FR" dirty="0"/>
          </a:p>
        </p:txBody>
      </p:sp>
      <p:pic>
        <p:nvPicPr>
          <p:cNvPr id="17410" name="Picture 2"/>
          <p:cNvPicPr>
            <a:picLocks noGrp="1" noChangeAspect="1" noChangeArrowheads="1"/>
          </p:cNvPicPr>
          <p:nvPr>
            <p:ph idx="1"/>
          </p:nvPr>
        </p:nvPicPr>
        <p:blipFill>
          <a:blip r:embed="rId2" cstate="print"/>
          <a:srcRect/>
          <a:stretch>
            <a:fillRect/>
          </a:stretch>
        </p:blipFill>
        <p:spPr bwMode="auto">
          <a:xfrm>
            <a:off x="351501" y="1144163"/>
            <a:ext cx="9984788" cy="2311418"/>
          </a:xfrm>
          <a:prstGeom prst="rect">
            <a:avLst/>
          </a:prstGeom>
          <a:noFill/>
          <a:ln w="9525">
            <a:noFill/>
            <a:miter lim="800000"/>
            <a:headEnd/>
            <a:tailEnd/>
          </a:ln>
        </p:spPr>
      </p:pic>
      <p:cxnSp>
        <p:nvCxnSpPr>
          <p:cNvPr id="6" name="Connecteur droit avec flèche 5"/>
          <p:cNvCxnSpPr/>
          <p:nvPr/>
        </p:nvCxnSpPr>
        <p:spPr bwMode="auto">
          <a:xfrm flipH="1">
            <a:off x="2764465" y="3125972"/>
            <a:ext cx="2530550" cy="1063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pic>
        <p:nvPicPr>
          <p:cNvPr id="17411" name="Picture 3"/>
          <p:cNvPicPr>
            <a:picLocks noChangeAspect="1" noChangeArrowheads="1"/>
          </p:cNvPicPr>
          <p:nvPr/>
        </p:nvPicPr>
        <p:blipFill>
          <a:blip r:embed="rId3" cstate="print"/>
          <a:srcRect/>
          <a:stretch>
            <a:fillRect/>
          </a:stretch>
        </p:blipFill>
        <p:spPr bwMode="auto">
          <a:xfrm>
            <a:off x="338986" y="4173686"/>
            <a:ext cx="2381250" cy="2019300"/>
          </a:xfrm>
          <a:prstGeom prst="rect">
            <a:avLst/>
          </a:prstGeom>
          <a:noFill/>
          <a:ln w="9525">
            <a:noFill/>
            <a:miter lim="800000"/>
            <a:headEnd/>
            <a:tailEnd/>
          </a:ln>
        </p:spPr>
      </p:pic>
      <p:pic>
        <p:nvPicPr>
          <p:cNvPr id="17412" name="Picture 4"/>
          <p:cNvPicPr>
            <a:picLocks noChangeAspect="1" noChangeArrowheads="1"/>
          </p:cNvPicPr>
          <p:nvPr/>
        </p:nvPicPr>
        <p:blipFill>
          <a:blip r:embed="rId4" cstate="print"/>
          <a:srcRect/>
          <a:stretch>
            <a:fillRect/>
          </a:stretch>
        </p:blipFill>
        <p:spPr bwMode="auto">
          <a:xfrm>
            <a:off x="3763668" y="4135863"/>
            <a:ext cx="5709941" cy="2031873"/>
          </a:xfrm>
          <a:prstGeom prst="rect">
            <a:avLst/>
          </a:prstGeom>
          <a:noFill/>
          <a:ln w="9525">
            <a:noFill/>
            <a:miter lim="800000"/>
            <a:headEnd/>
            <a:tailEnd/>
          </a:ln>
        </p:spPr>
      </p:pic>
      <p:cxnSp>
        <p:nvCxnSpPr>
          <p:cNvPr id="10" name="Connecteur droit avec flèche 9"/>
          <p:cNvCxnSpPr/>
          <p:nvPr/>
        </p:nvCxnSpPr>
        <p:spPr bwMode="auto">
          <a:xfrm>
            <a:off x="5284381" y="3136605"/>
            <a:ext cx="116959" cy="882502"/>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13" name="Rectangle 12"/>
          <p:cNvSpPr/>
          <p:nvPr/>
        </p:nvSpPr>
        <p:spPr>
          <a:xfrm>
            <a:off x="3415366" y="6232284"/>
            <a:ext cx="3586238" cy="400110"/>
          </a:xfrm>
          <a:prstGeom prst="rect">
            <a:avLst/>
          </a:prstGeom>
          <a:noFill/>
        </p:spPr>
        <p:txBody>
          <a:bodyPr wrap="none" lIns="91440" tIns="45720" rIns="91440" bIns="45720">
            <a:spAutoFit/>
          </a:bodyPr>
          <a:lstStyle/>
          <a:p>
            <a:pPr algn="ctr"/>
            <a:r>
              <a:rPr lang="fr-FR" sz="20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Impression des </a:t>
            </a:r>
            <a:r>
              <a:rPr lang="fr-FR" sz="2000" b="1" cap="none" spc="0"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metaux</a:t>
            </a:r>
            <a:endParaRPr lang="fr-FR" sz="20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14" name="Connecteur droit avec flèche 13"/>
          <p:cNvCxnSpPr/>
          <p:nvPr/>
        </p:nvCxnSpPr>
        <p:spPr bwMode="auto">
          <a:xfrm flipH="1">
            <a:off x="6411433" y="3086986"/>
            <a:ext cx="14178" cy="698205"/>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17414" name="AutoShape 6" descr="Résultat de recherche d'images pour &quot;impression bijoux céramique&quot;"/>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7415" name="Picture 7"/>
          <p:cNvPicPr>
            <a:picLocks noChangeAspect="1" noChangeArrowheads="1"/>
          </p:cNvPicPr>
          <p:nvPr/>
        </p:nvPicPr>
        <p:blipFill>
          <a:blip r:embed="rId5" cstate="print"/>
          <a:srcRect/>
          <a:stretch>
            <a:fillRect/>
          </a:stretch>
        </p:blipFill>
        <p:spPr bwMode="auto">
          <a:xfrm>
            <a:off x="5479828" y="3872430"/>
            <a:ext cx="1924050" cy="1409700"/>
          </a:xfrm>
          <a:prstGeom prst="rect">
            <a:avLst/>
          </a:prstGeom>
          <a:noFill/>
          <a:ln w="9525">
            <a:noFill/>
            <a:miter lim="800000"/>
            <a:headEnd/>
            <a:tailEnd/>
          </a:ln>
        </p:spPr>
      </p:pic>
      <p:sp>
        <p:nvSpPr>
          <p:cNvPr id="24" name="Rectangle 23"/>
          <p:cNvSpPr/>
          <p:nvPr/>
        </p:nvSpPr>
        <p:spPr>
          <a:xfrm>
            <a:off x="4534092" y="5374591"/>
            <a:ext cx="3865161" cy="400110"/>
          </a:xfrm>
          <a:prstGeom prst="rect">
            <a:avLst/>
          </a:prstGeom>
          <a:noFill/>
        </p:spPr>
        <p:txBody>
          <a:bodyPr wrap="none" lIns="91440" tIns="45720" rIns="91440" bIns="45720">
            <a:spAutoFit/>
          </a:bodyPr>
          <a:lstStyle/>
          <a:p>
            <a:pPr algn="ctr"/>
            <a:r>
              <a:rPr lang="fr-FR" sz="20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Impression en céramique</a:t>
            </a:r>
            <a:endParaRPr lang="fr-FR" sz="20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25" name="Connecteur droit avec flèche 24"/>
          <p:cNvCxnSpPr/>
          <p:nvPr/>
        </p:nvCxnSpPr>
        <p:spPr bwMode="auto">
          <a:xfrm flipH="1">
            <a:off x="3763926" y="3090530"/>
            <a:ext cx="3675323" cy="1013637"/>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pic>
        <p:nvPicPr>
          <p:cNvPr id="17416" name="Picture 8"/>
          <p:cNvPicPr>
            <a:picLocks noChangeAspect="1" noChangeArrowheads="1"/>
          </p:cNvPicPr>
          <p:nvPr/>
        </p:nvPicPr>
        <p:blipFill>
          <a:blip r:embed="rId6" cstate="print"/>
          <a:srcRect/>
          <a:stretch>
            <a:fillRect/>
          </a:stretch>
        </p:blipFill>
        <p:spPr bwMode="auto">
          <a:xfrm>
            <a:off x="3817089" y="4176697"/>
            <a:ext cx="5241851" cy="680240"/>
          </a:xfrm>
          <a:prstGeom prst="rect">
            <a:avLst/>
          </a:prstGeom>
          <a:noFill/>
          <a:ln w="9525">
            <a:noFill/>
            <a:miter lim="800000"/>
            <a:headEnd/>
            <a:tailEnd/>
          </a:ln>
        </p:spPr>
      </p:pic>
      <p:pic>
        <p:nvPicPr>
          <p:cNvPr id="17417" name="Picture 9"/>
          <p:cNvPicPr>
            <a:picLocks noChangeAspect="1" noChangeArrowheads="1"/>
          </p:cNvPicPr>
          <p:nvPr/>
        </p:nvPicPr>
        <p:blipFill>
          <a:blip r:embed="rId7" cstate="print"/>
          <a:srcRect/>
          <a:stretch>
            <a:fillRect/>
          </a:stretch>
        </p:blipFill>
        <p:spPr bwMode="auto">
          <a:xfrm>
            <a:off x="322151" y="4104168"/>
            <a:ext cx="3399857" cy="1636380"/>
          </a:xfrm>
          <a:prstGeom prst="rect">
            <a:avLst/>
          </a:prstGeom>
          <a:noFill/>
          <a:ln w="9525">
            <a:noFill/>
            <a:miter lim="800000"/>
            <a:headEnd/>
            <a:tailEnd/>
          </a:ln>
        </p:spPr>
      </p:pic>
      <p:pic>
        <p:nvPicPr>
          <p:cNvPr id="17418" name="Picture 10"/>
          <p:cNvPicPr>
            <a:picLocks noChangeAspect="1" noChangeArrowheads="1"/>
          </p:cNvPicPr>
          <p:nvPr/>
        </p:nvPicPr>
        <p:blipFill>
          <a:blip r:embed="rId8" cstate="print"/>
          <a:srcRect/>
          <a:stretch>
            <a:fillRect/>
          </a:stretch>
        </p:blipFill>
        <p:spPr bwMode="auto">
          <a:xfrm>
            <a:off x="263008" y="4058236"/>
            <a:ext cx="3171307" cy="2077932"/>
          </a:xfrm>
          <a:prstGeom prst="rect">
            <a:avLst/>
          </a:prstGeom>
          <a:noFill/>
          <a:ln w="9525">
            <a:noFill/>
            <a:miter lim="800000"/>
            <a:headEnd/>
            <a:tailEnd/>
          </a:ln>
        </p:spPr>
      </p:pic>
      <p:cxnSp>
        <p:nvCxnSpPr>
          <p:cNvPr id="31" name="Connecteur droit avec flèche 30"/>
          <p:cNvCxnSpPr/>
          <p:nvPr/>
        </p:nvCxnSpPr>
        <p:spPr bwMode="auto">
          <a:xfrm flipH="1">
            <a:off x="3487479" y="3104707"/>
            <a:ext cx="5199324" cy="967563"/>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33" name="Rectangle 32"/>
          <p:cNvSpPr/>
          <p:nvPr/>
        </p:nvSpPr>
        <p:spPr>
          <a:xfrm>
            <a:off x="3635013" y="4821697"/>
            <a:ext cx="4323620" cy="400110"/>
          </a:xfrm>
          <a:prstGeom prst="rect">
            <a:avLst/>
          </a:prstGeom>
          <a:noFill/>
        </p:spPr>
        <p:txBody>
          <a:bodyPr wrap="none" lIns="91440" tIns="45720" rIns="91440" bIns="45720">
            <a:spAutoFit/>
          </a:bodyPr>
          <a:lstStyle/>
          <a:p>
            <a:pPr algn="ctr"/>
            <a:r>
              <a:rPr lang="fr-FR" sz="20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Impression avec du chocolat</a:t>
            </a:r>
            <a:endParaRPr lang="fr-FR" sz="20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3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pic>
        <p:nvPicPr>
          <p:cNvPr id="17422" name="Picture 14" descr="Imprimante 3D : résultat final d'une maison entièrement imprimée."/>
          <p:cNvPicPr>
            <a:picLocks noChangeAspect="1" noChangeArrowheads="1"/>
          </p:cNvPicPr>
          <p:nvPr/>
        </p:nvPicPr>
        <p:blipFill>
          <a:blip r:embed="rId9" cstate="print"/>
          <a:srcRect/>
          <a:stretch>
            <a:fillRect/>
          </a:stretch>
        </p:blipFill>
        <p:spPr bwMode="auto">
          <a:xfrm>
            <a:off x="350579" y="3609716"/>
            <a:ext cx="5087190" cy="29505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checkerboard(across)">
                                      <p:cBhvr>
                                        <p:cTn id="7" dur="5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422"/>
                                        </p:tgtEl>
                                        <p:attrNameLst>
                                          <p:attrName>style.visibility</p:attrName>
                                        </p:attrNameLst>
                                      </p:cBhvr>
                                      <p:to>
                                        <p:strVal val="visible"/>
                                      </p:to>
                                    </p:set>
                                    <p:anim calcmode="lin" valueType="num">
                                      <p:cBhvr additive="base">
                                        <p:cTn id="12" dur="500" fill="hold"/>
                                        <p:tgtEl>
                                          <p:spTgt spid="17422"/>
                                        </p:tgtEl>
                                        <p:attrNameLst>
                                          <p:attrName>ppt_x</p:attrName>
                                        </p:attrNameLst>
                                      </p:cBhvr>
                                      <p:tavLst>
                                        <p:tav tm="0">
                                          <p:val>
                                            <p:strVal val="#ppt_x"/>
                                          </p:val>
                                        </p:tav>
                                        <p:tav tm="100000">
                                          <p:val>
                                            <p:strVal val="#ppt_x"/>
                                          </p:val>
                                        </p:tav>
                                      </p:tavLst>
                                    </p:anim>
                                    <p:anim calcmode="lin" valueType="num">
                                      <p:cBhvr additive="base">
                                        <p:cTn id="13" dur="500" fill="hold"/>
                                        <p:tgtEl>
                                          <p:spTgt spid="17422"/>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22"/>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3"/>
                                        </p:tgtEl>
                                        <p:attrNameLst>
                                          <p:attrName>style.visibility</p:attrName>
                                        </p:attrNameLst>
                                      </p:cBhvr>
                                      <p:to>
                                        <p:strVal val="hidden"/>
                                      </p:to>
                                    </p:set>
                                  </p:sub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6"/>
                                        </p:tgtEl>
                                        <p:attrNameLst>
                                          <p:attrName>style.visibility</p:attrName>
                                        </p:attrNameLst>
                                      </p:cBhvr>
                                      <p:to>
                                        <p:strVal val="hidden"/>
                                      </p:to>
                                    </p:set>
                                  </p:subTnLst>
                                </p:cTn>
                              </p:par>
                              <p:par>
                                <p:cTn id="24" presetID="2" presetClass="entr" presetSubtype="4" fill="hold" nodeType="withEffect">
                                  <p:stCondLst>
                                    <p:cond delay="0"/>
                                  </p:stCondLst>
                                  <p:childTnLst>
                                    <p:set>
                                      <p:cBhvr>
                                        <p:cTn id="25" dur="1" fill="hold">
                                          <p:stCondLst>
                                            <p:cond delay="0"/>
                                          </p:stCondLst>
                                        </p:cTn>
                                        <p:tgtEl>
                                          <p:spTgt spid="17412"/>
                                        </p:tgtEl>
                                        <p:attrNameLst>
                                          <p:attrName>style.visibility</p:attrName>
                                        </p:attrNameLst>
                                      </p:cBhvr>
                                      <p:to>
                                        <p:strVal val="visible"/>
                                      </p:to>
                                    </p:set>
                                    <p:anim calcmode="lin" valueType="num">
                                      <p:cBhvr additive="base">
                                        <p:cTn id="26" dur="500" fill="hold"/>
                                        <p:tgtEl>
                                          <p:spTgt spid="17412"/>
                                        </p:tgtEl>
                                        <p:attrNameLst>
                                          <p:attrName>ppt_x</p:attrName>
                                        </p:attrNameLst>
                                      </p:cBhvr>
                                      <p:tavLst>
                                        <p:tav tm="0">
                                          <p:val>
                                            <p:strVal val="#ppt_x"/>
                                          </p:val>
                                        </p:tav>
                                        <p:tav tm="100000">
                                          <p:val>
                                            <p:strVal val="#ppt_x"/>
                                          </p:val>
                                        </p:tav>
                                      </p:tavLst>
                                    </p:anim>
                                    <p:anim calcmode="lin" valueType="num">
                                      <p:cBhvr additive="base">
                                        <p:cTn id="27" dur="500" fill="hold"/>
                                        <p:tgtEl>
                                          <p:spTgt spid="17412"/>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12"/>
                                        </p:tgtEl>
                                        <p:attrNameLst>
                                          <p:attrName>style.visibility</p:attrName>
                                        </p:attrNameLst>
                                      </p:cBhvr>
                                      <p:to>
                                        <p:strVal val="hidden"/>
                                      </p:to>
                                    </p:set>
                                  </p:sub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0"/>
                                        </p:tgtEl>
                                        <p:attrNameLst>
                                          <p:attrName>style.visibility</p:attrName>
                                        </p:attrNameLst>
                                      </p:cBhvr>
                                      <p:to>
                                        <p:strVal val="hidden"/>
                                      </p:to>
                                    </p:set>
                                  </p:subTnLst>
                                </p:cTn>
                              </p:par>
                              <p:par>
                                <p:cTn id="32" presetID="2" presetClass="entr" presetSubtype="4" fill="hold" nodeType="withEffect">
                                  <p:stCondLst>
                                    <p:cond delay="0"/>
                                  </p:stCondLst>
                                  <p:childTnLst>
                                    <p:set>
                                      <p:cBhvr>
                                        <p:cTn id="33" dur="1" fill="hold">
                                          <p:stCondLst>
                                            <p:cond delay="0"/>
                                          </p:stCondLst>
                                        </p:cTn>
                                        <p:tgtEl>
                                          <p:spTgt spid="17411"/>
                                        </p:tgtEl>
                                        <p:attrNameLst>
                                          <p:attrName>style.visibility</p:attrName>
                                        </p:attrNameLst>
                                      </p:cBhvr>
                                      <p:to>
                                        <p:strVal val="visible"/>
                                      </p:to>
                                    </p:set>
                                    <p:anim calcmode="lin" valueType="num">
                                      <p:cBhvr additive="base">
                                        <p:cTn id="34" dur="500" fill="hold"/>
                                        <p:tgtEl>
                                          <p:spTgt spid="17411"/>
                                        </p:tgtEl>
                                        <p:attrNameLst>
                                          <p:attrName>ppt_x</p:attrName>
                                        </p:attrNameLst>
                                      </p:cBhvr>
                                      <p:tavLst>
                                        <p:tav tm="0">
                                          <p:val>
                                            <p:strVal val="#ppt_x"/>
                                          </p:val>
                                        </p:tav>
                                        <p:tav tm="100000">
                                          <p:val>
                                            <p:strVal val="#ppt_x"/>
                                          </p:val>
                                        </p:tav>
                                      </p:tavLst>
                                    </p:anim>
                                    <p:anim calcmode="lin" valueType="num">
                                      <p:cBhvr additive="base">
                                        <p:cTn id="35" dur="500" fill="hold"/>
                                        <p:tgtEl>
                                          <p:spTgt spid="17411"/>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11"/>
                                        </p:tgtEl>
                                        <p:attrNameLst>
                                          <p:attrName>style.visibility</p:attrName>
                                        </p:attrNameLst>
                                      </p:cBhvr>
                                      <p:to>
                                        <p:strVal val="hidden"/>
                                      </p:to>
                                    </p:set>
                                  </p:sub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4"/>
                                        </p:tgtEl>
                                        <p:attrNameLst>
                                          <p:attrName>style.visibility</p:attrName>
                                        </p:attrNameLst>
                                      </p:cBhvr>
                                      <p:to>
                                        <p:strVal val="hidden"/>
                                      </p:to>
                                    </p:set>
                                  </p:subTnLst>
                                </p:cTn>
                              </p:par>
                              <p:par>
                                <p:cTn id="42" presetID="2" presetClass="entr" presetSubtype="4" fill="hold" nodeType="withEffect">
                                  <p:stCondLst>
                                    <p:cond delay="0"/>
                                  </p:stCondLst>
                                  <p:childTnLst>
                                    <p:set>
                                      <p:cBhvr>
                                        <p:cTn id="43" dur="1" fill="hold">
                                          <p:stCondLst>
                                            <p:cond delay="0"/>
                                          </p:stCondLst>
                                        </p:cTn>
                                        <p:tgtEl>
                                          <p:spTgt spid="17415"/>
                                        </p:tgtEl>
                                        <p:attrNameLst>
                                          <p:attrName>style.visibility</p:attrName>
                                        </p:attrNameLst>
                                      </p:cBhvr>
                                      <p:to>
                                        <p:strVal val="visible"/>
                                      </p:to>
                                    </p:set>
                                    <p:anim calcmode="lin" valueType="num">
                                      <p:cBhvr additive="base">
                                        <p:cTn id="44" dur="500" fill="hold"/>
                                        <p:tgtEl>
                                          <p:spTgt spid="17415"/>
                                        </p:tgtEl>
                                        <p:attrNameLst>
                                          <p:attrName>ppt_x</p:attrName>
                                        </p:attrNameLst>
                                      </p:cBhvr>
                                      <p:tavLst>
                                        <p:tav tm="0">
                                          <p:val>
                                            <p:strVal val="#ppt_x"/>
                                          </p:val>
                                        </p:tav>
                                        <p:tav tm="100000">
                                          <p:val>
                                            <p:strVal val="#ppt_x"/>
                                          </p:val>
                                        </p:tav>
                                      </p:tavLst>
                                    </p:anim>
                                    <p:anim calcmode="lin" valueType="num">
                                      <p:cBhvr additive="base">
                                        <p:cTn id="45" dur="500" fill="hold"/>
                                        <p:tgtEl>
                                          <p:spTgt spid="17415"/>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15"/>
                                        </p:tgtEl>
                                        <p:attrNameLst>
                                          <p:attrName>style.visibility</p:attrName>
                                        </p:attrNameLst>
                                      </p:cBhvr>
                                      <p:to>
                                        <p:strVal val="hidden"/>
                                      </p:to>
                                    </p:set>
                                  </p:subTnLst>
                                </p:cTn>
                              </p:par>
                              <p:par>
                                <p:cTn id="46" presetID="2" presetClass="entr" presetSubtype="4"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ppt_x"/>
                                          </p:val>
                                        </p:tav>
                                        <p:tav tm="100000">
                                          <p:val>
                                            <p:strVal val="#ppt_x"/>
                                          </p:val>
                                        </p:tav>
                                      </p:tavLst>
                                    </p:anim>
                                    <p:anim calcmode="lin" valueType="num">
                                      <p:cBhvr additive="base">
                                        <p:cTn id="55" dur="500" fill="hold"/>
                                        <p:tgtEl>
                                          <p:spTgt spid="25"/>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25"/>
                                        </p:tgtEl>
                                        <p:attrNameLst>
                                          <p:attrName>style.visibility</p:attrName>
                                        </p:attrNameLst>
                                      </p:cBhvr>
                                      <p:to>
                                        <p:strVal val="hidden"/>
                                      </p:to>
                                    </p:set>
                                  </p:subTnLst>
                                </p:cTn>
                              </p:par>
                              <p:par>
                                <p:cTn id="56" presetID="2" presetClass="entr" presetSubtype="4" fill="hold" nodeType="withEffect">
                                  <p:stCondLst>
                                    <p:cond delay="0"/>
                                  </p:stCondLst>
                                  <p:childTnLst>
                                    <p:set>
                                      <p:cBhvr>
                                        <p:cTn id="57" dur="1" fill="hold">
                                          <p:stCondLst>
                                            <p:cond delay="0"/>
                                          </p:stCondLst>
                                        </p:cTn>
                                        <p:tgtEl>
                                          <p:spTgt spid="17416"/>
                                        </p:tgtEl>
                                        <p:attrNameLst>
                                          <p:attrName>style.visibility</p:attrName>
                                        </p:attrNameLst>
                                      </p:cBhvr>
                                      <p:to>
                                        <p:strVal val="visible"/>
                                      </p:to>
                                    </p:set>
                                    <p:anim calcmode="lin" valueType="num">
                                      <p:cBhvr additive="base">
                                        <p:cTn id="58" dur="500" fill="hold"/>
                                        <p:tgtEl>
                                          <p:spTgt spid="17416"/>
                                        </p:tgtEl>
                                        <p:attrNameLst>
                                          <p:attrName>ppt_x</p:attrName>
                                        </p:attrNameLst>
                                      </p:cBhvr>
                                      <p:tavLst>
                                        <p:tav tm="0">
                                          <p:val>
                                            <p:strVal val="#ppt_x"/>
                                          </p:val>
                                        </p:tav>
                                        <p:tav tm="100000">
                                          <p:val>
                                            <p:strVal val="#ppt_x"/>
                                          </p:val>
                                        </p:tav>
                                      </p:tavLst>
                                    </p:anim>
                                    <p:anim calcmode="lin" valueType="num">
                                      <p:cBhvr additive="base">
                                        <p:cTn id="59" dur="500" fill="hold"/>
                                        <p:tgtEl>
                                          <p:spTgt spid="1741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16"/>
                                        </p:tgtEl>
                                        <p:attrNameLst>
                                          <p:attrName>style.visibility</p:attrName>
                                        </p:attrNameLst>
                                      </p:cBhvr>
                                      <p:to>
                                        <p:strVal val="hidden"/>
                                      </p:to>
                                    </p:set>
                                  </p:subTnLst>
                                </p:cTn>
                              </p:par>
                              <p:par>
                                <p:cTn id="60" presetID="2" presetClass="entr" presetSubtype="4" fill="hold" nodeType="withEffect">
                                  <p:stCondLst>
                                    <p:cond delay="0"/>
                                  </p:stCondLst>
                                  <p:childTnLst>
                                    <p:set>
                                      <p:cBhvr>
                                        <p:cTn id="61" dur="1" fill="hold">
                                          <p:stCondLst>
                                            <p:cond delay="0"/>
                                          </p:stCondLst>
                                        </p:cTn>
                                        <p:tgtEl>
                                          <p:spTgt spid="17417"/>
                                        </p:tgtEl>
                                        <p:attrNameLst>
                                          <p:attrName>style.visibility</p:attrName>
                                        </p:attrNameLst>
                                      </p:cBhvr>
                                      <p:to>
                                        <p:strVal val="visible"/>
                                      </p:to>
                                    </p:set>
                                    <p:anim calcmode="lin" valueType="num">
                                      <p:cBhvr additive="base">
                                        <p:cTn id="62" dur="500" fill="hold"/>
                                        <p:tgtEl>
                                          <p:spTgt spid="17417"/>
                                        </p:tgtEl>
                                        <p:attrNameLst>
                                          <p:attrName>ppt_x</p:attrName>
                                        </p:attrNameLst>
                                      </p:cBhvr>
                                      <p:tavLst>
                                        <p:tav tm="0">
                                          <p:val>
                                            <p:strVal val="#ppt_x"/>
                                          </p:val>
                                        </p:tav>
                                        <p:tav tm="100000">
                                          <p:val>
                                            <p:strVal val="#ppt_x"/>
                                          </p:val>
                                        </p:tav>
                                      </p:tavLst>
                                    </p:anim>
                                    <p:anim calcmode="lin" valueType="num">
                                      <p:cBhvr additive="base">
                                        <p:cTn id="63" dur="500" fill="hold"/>
                                        <p:tgtEl>
                                          <p:spTgt spid="17417"/>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17"/>
                                        </p:tgtEl>
                                        <p:attrNameLst>
                                          <p:attrName>style.visibility</p:attrName>
                                        </p:attrNameLst>
                                      </p:cBhvr>
                                      <p:to>
                                        <p:strVal val="hidden"/>
                                      </p:to>
                                    </p:set>
                                  </p:sub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additive="base">
                                        <p:cTn id="68" dur="500" fill="hold"/>
                                        <p:tgtEl>
                                          <p:spTgt spid="31"/>
                                        </p:tgtEl>
                                        <p:attrNameLst>
                                          <p:attrName>ppt_x</p:attrName>
                                        </p:attrNameLst>
                                      </p:cBhvr>
                                      <p:tavLst>
                                        <p:tav tm="0">
                                          <p:val>
                                            <p:strVal val="#ppt_x"/>
                                          </p:val>
                                        </p:tav>
                                        <p:tav tm="100000">
                                          <p:val>
                                            <p:strVal val="#ppt_x"/>
                                          </p:val>
                                        </p:tav>
                                      </p:tavLst>
                                    </p:anim>
                                    <p:anim calcmode="lin" valueType="num">
                                      <p:cBhvr additive="base">
                                        <p:cTn id="69" dur="500" fill="hold"/>
                                        <p:tgtEl>
                                          <p:spTgt spid="31"/>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31"/>
                                        </p:tgtEl>
                                        <p:attrNameLst>
                                          <p:attrName>style.visibility</p:attrName>
                                        </p:attrNameLst>
                                      </p:cBhvr>
                                      <p:to>
                                        <p:strVal val="hidden"/>
                                      </p:to>
                                    </p:set>
                                  </p:subTnLst>
                                </p:cTn>
                              </p:par>
                              <p:par>
                                <p:cTn id="70" presetID="2" presetClass="entr" presetSubtype="4" fill="hold" nodeType="withEffect">
                                  <p:stCondLst>
                                    <p:cond delay="0"/>
                                  </p:stCondLst>
                                  <p:childTnLst>
                                    <p:set>
                                      <p:cBhvr>
                                        <p:cTn id="71" dur="1" fill="hold">
                                          <p:stCondLst>
                                            <p:cond delay="0"/>
                                          </p:stCondLst>
                                        </p:cTn>
                                        <p:tgtEl>
                                          <p:spTgt spid="17418"/>
                                        </p:tgtEl>
                                        <p:attrNameLst>
                                          <p:attrName>style.visibility</p:attrName>
                                        </p:attrNameLst>
                                      </p:cBhvr>
                                      <p:to>
                                        <p:strVal val="visible"/>
                                      </p:to>
                                    </p:set>
                                    <p:anim calcmode="lin" valueType="num">
                                      <p:cBhvr additive="base">
                                        <p:cTn id="72" dur="500" fill="hold"/>
                                        <p:tgtEl>
                                          <p:spTgt spid="17418"/>
                                        </p:tgtEl>
                                        <p:attrNameLst>
                                          <p:attrName>ppt_x</p:attrName>
                                        </p:attrNameLst>
                                      </p:cBhvr>
                                      <p:tavLst>
                                        <p:tav tm="0">
                                          <p:val>
                                            <p:strVal val="#ppt_x"/>
                                          </p:val>
                                        </p:tav>
                                        <p:tav tm="100000">
                                          <p:val>
                                            <p:strVal val="#ppt_x"/>
                                          </p:val>
                                        </p:tav>
                                      </p:tavLst>
                                    </p:anim>
                                    <p:anim calcmode="lin" valueType="num">
                                      <p:cBhvr additive="base">
                                        <p:cTn id="73" dur="500" fill="hold"/>
                                        <p:tgtEl>
                                          <p:spTgt spid="17418"/>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7418"/>
                                        </p:tgtEl>
                                        <p:attrNameLst>
                                          <p:attrName>style.visibility</p:attrName>
                                        </p:attrNameLst>
                                      </p:cBhvr>
                                      <p:to>
                                        <p:strVal val="hidden"/>
                                      </p:to>
                                    </p:set>
                                  </p:subTnLst>
                                </p:cTn>
                              </p:par>
                              <p:par>
                                <p:cTn id="74" presetID="2" presetClass="entr" presetSubtype="4"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additive="base">
                                        <p:cTn id="76" dur="500" fill="hold"/>
                                        <p:tgtEl>
                                          <p:spTgt spid="33"/>
                                        </p:tgtEl>
                                        <p:attrNameLst>
                                          <p:attrName>ppt_x</p:attrName>
                                        </p:attrNameLst>
                                      </p:cBhvr>
                                      <p:tavLst>
                                        <p:tav tm="0">
                                          <p:val>
                                            <p:strVal val="#ppt_x"/>
                                          </p:val>
                                        </p:tav>
                                        <p:tav tm="100000">
                                          <p:val>
                                            <p:strVal val="#ppt_x"/>
                                          </p:val>
                                        </p:tav>
                                      </p:tavLst>
                                    </p:anim>
                                    <p:anim calcmode="lin" valueType="num">
                                      <p:cBhvr additive="base">
                                        <p:cTn id="77" dur="500" fill="hold"/>
                                        <p:tgtEl>
                                          <p:spTgt spid="33"/>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33"/>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4"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Découverte des imprimantes 3D plastique</a:t>
            </a:r>
            <a:endParaRPr lang="fr-FR" dirty="0"/>
          </a:p>
        </p:txBody>
      </p:sp>
      <p:sp>
        <p:nvSpPr>
          <p:cNvPr id="7"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pic>
        <p:nvPicPr>
          <p:cNvPr id="18439" name="Picture 7"/>
          <p:cNvPicPr>
            <a:picLocks noGrp="1" noChangeAspect="1" noChangeArrowheads="1"/>
          </p:cNvPicPr>
          <p:nvPr>
            <p:ph idx="1"/>
          </p:nvPr>
        </p:nvPicPr>
        <p:blipFill>
          <a:blip r:embed="rId2" cstate="print"/>
          <a:srcRect/>
          <a:stretch>
            <a:fillRect/>
          </a:stretch>
        </p:blipFill>
        <p:spPr bwMode="auto">
          <a:xfrm>
            <a:off x="2430047" y="1075765"/>
            <a:ext cx="6054734" cy="5528235"/>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1851024" y="1036877"/>
            <a:ext cx="6711951" cy="551840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Découverte des imprimantes 3D plastique</a:t>
            </a:r>
            <a:endParaRPr lang="fr-FR" dirty="0"/>
          </a:p>
        </p:txBody>
      </p:sp>
      <p:pic>
        <p:nvPicPr>
          <p:cNvPr id="20482" name="Picture 2"/>
          <p:cNvPicPr>
            <a:picLocks noGrp="1" noChangeAspect="1" noChangeArrowheads="1"/>
          </p:cNvPicPr>
          <p:nvPr>
            <p:ph idx="1"/>
          </p:nvPr>
        </p:nvPicPr>
        <p:blipFill>
          <a:blip r:embed="rId2" cstate="print"/>
          <a:srcRect/>
          <a:stretch>
            <a:fillRect/>
          </a:stretch>
        </p:blipFill>
        <p:spPr bwMode="auto">
          <a:xfrm>
            <a:off x="2246146" y="1065287"/>
            <a:ext cx="6447320" cy="5537532"/>
          </a:xfrm>
          <a:prstGeom prst="rect">
            <a:avLst/>
          </a:prstGeom>
          <a:noFill/>
          <a:ln w="9525">
            <a:noFill/>
            <a:miter lim="800000"/>
            <a:headEnd/>
            <a:tailEnd/>
          </a:ln>
        </p:spPr>
      </p:pic>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pic>
        <p:nvPicPr>
          <p:cNvPr id="5" name="Picture 2"/>
          <p:cNvPicPr>
            <a:picLocks noChangeAspect="1" noChangeArrowheads="1"/>
          </p:cNvPicPr>
          <p:nvPr/>
        </p:nvPicPr>
        <p:blipFill>
          <a:blip r:embed="rId3" cstate="print"/>
          <a:srcRect/>
          <a:stretch>
            <a:fillRect/>
          </a:stretch>
        </p:blipFill>
        <p:spPr bwMode="auto">
          <a:xfrm>
            <a:off x="1984374" y="1074977"/>
            <a:ext cx="6711951" cy="551840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Découverte des imprimantes 3D plastique</a:t>
            </a:r>
            <a:endParaRPr lang="fr-FR" dirty="0"/>
          </a:p>
        </p:txBody>
      </p:sp>
      <p:pic>
        <p:nvPicPr>
          <p:cNvPr id="21506" name="Picture 2"/>
          <p:cNvPicPr>
            <a:picLocks noGrp="1" noChangeAspect="1" noChangeArrowheads="1"/>
          </p:cNvPicPr>
          <p:nvPr>
            <p:ph idx="1"/>
          </p:nvPr>
        </p:nvPicPr>
        <p:blipFill>
          <a:blip r:embed="rId2" cstate="print"/>
          <a:srcRect/>
          <a:stretch>
            <a:fillRect/>
          </a:stretch>
        </p:blipFill>
        <p:spPr bwMode="auto">
          <a:xfrm>
            <a:off x="2079475" y="1054654"/>
            <a:ext cx="6855268" cy="5569430"/>
          </a:xfrm>
          <a:prstGeom prst="rect">
            <a:avLst/>
          </a:prstGeom>
          <a:noFill/>
          <a:ln w="9525">
            <a:noFill/>
            <a:miter lim="800000"/>
            <a:headEnd/>
            <a:tailEnd/>
          </a:ln>
        </p:spPr>
      </p:pic>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pic>
        <p:nvPicPr>
          <p:cNvPr id="5" name="Picture 2"/>
          <p:cNvPicPr>
            <a:picLocks noChangeAspect="1" noChangeArrowheads="1"/>
          </p:cNvPicPr>
          <p:nvPr/>
        </p:nvPicPr>
        <p:blipFill>
          <a:blip r:embed="rId3" cstate="print"/>
          <a:srcRect/>
          <a:stretch>
            <a:fillRect/>
          </a:stretch>
        </p:blipFill>
        <p:spPr bwMode="auto">
          <a:xfrm>
            <a:off x="2060574" y="1046402"/>
            <a:ext cx="6873876" cy="556394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a:stretch>
            <a:fillRect/>
          </a:stretch>
        </p:blipFill>
        <p:spPr bwMode="auto">
          <a:xfrm>
            <a:off x="682111" y="1065953"/>
            <a:ext cx="5272122" cy="5584048"/>
          </a:xfrm>
          <a:prstGeom prst="rect">
            <a:avLst/>
          </a:prstGeom>
          <a:noFill/>
          <a:ln w="9525">
            <a:noFill/>
            <a:miter lim="800000"/>
            <a:headEnd/>
            <a:tailEnd/>
          </a:ln>
        </p:spPr>
      </p:pic>
      <p:sp>
        <p:nvSpPr>
          <p:cNvPr id="2" name="Titre 1"/>
          <p:cNvSpPr>
            <a:spLocks noGrp="1"/>
          </p:cNvSpPr>
          <p:nvPr>
            <p:ph type="title"/>
          </p:nvPr>
        </p:nvSpPr>
        <p:spPr/>
        <p:txBody>
          <a:bodyPr/>
          <a:lstStyle/>
          <a:p>
            <a:r>
              <a:rPr lang="fr-FR" dirty="0" smtClean="0"/>
              <a:t>Découverte des imprimantes 3D plastique</a:t>
            </a:r>
            <a:endParaRPr lang="fr-FR" dirty="0"/>
          </a:p>
        </p:txBody>
      </p:sp>
      <p:pic>
        <p:nvPicPr>
          <p:cNvPr id="4" name="Espace réservé du contenu 3" descr="process.gif"/>
          <p:cNvPicPr>
            <a:picLocks noGrp="1" noChangeAspect="1"/>
          </p:cNvPicPr>
          <p:nvPr>
            <p:ph idx="1"/>
          </p:nvPr>
        </p:nvPicPr>
        <p:blipFill>
          <a:blip r:embed="rId3" cstate="print"/>
          <a:stretch>
            <a:fillRect/>
          </a:stretch>
        </p:blipFill>
        <p:spPr>
          <a:xfrm>
            <a:off x="2212679" y="3400284"/>
            <a:ext cx="2271307" cy="2559544"/>
          </a:xfrm>
        </p:spPr>
      </p:pic>
      <p:sp>
        <p:nvSpPr>
          <p:cNvPr id="5"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pic>
        <p:nvPicPr>
          <p:cNvPr id="6" name="Picture 2"/>
          <p:cNvPicPr>
            <a:picLocks noChangeAspect="1" noChangeArrowheads="1"/>
          </p:cNvPicPr>
          <p:nvPr/>
        </p:nvPicPr>
        <p:blipFill>
          <a:blip r:embed="rId4" cstate="print"/>
          <a:srcRect/>
          <a:stretch>
            <a:fillRect/>
          </a:stretch>
        </p:blipFill>
        <p:spPr bwMode="auto">
          <a:xfrm>
            <a:off x="679449" y="1046402"/>
            <a:ext cx="6711951" cy="556394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Découverte des imprimantes 3D plastique</a:t>
            </a:r>
            <a:endParaRPr lang="fr-FR" dirty="0"/>
          </a:p>
        </p:txBody>
      </p:sp>
      <p:pic>
        <p:nvPicPr>
          <p:cNvPr id="19459" name="Picture 3"/>
          <p:cNvPicPr>
            <a:picLocks noChangeAspect="1" noChangeArrowheads="1"/>
          </p:cNvPicPr>
          <p:nvPr/>
        </p:nvPicPr>
        <p:blipFill>
          <a:blip r:embed="rId2" cstate="print"/>
          <a:srcRect/>
          <a:stretch>
            <a:fillRect/>
          </a:stretch>
        </p:blipFill>
        <p:spPr bwMode="auto">
          <a:xfrm>
            <a:off x="415518" y="1582663"/>
            <a:ext cx="9906425" cy="3467801"/>
          </a:xfrm>
          <a:prstGeom prst="rect">
            <a:avLst/>
          </a:prstGeom>
          <a:noFill/>
          <a:ln w="9525">
            <a:noFill/>
            <a:miter lim="800000"/>
            <a:headEnd/>
            <a:tailEnd/>
          </a:ln>
        </p:spPr>
      </p:pic>
      <p:sp>
        <p:nvSpPr>
          <p:cNvPr id="6" name="Espace réservé du contenu 5"/>
          <p:cNvSpPr>
            <a:spLocks noGrp="1"/>
          </p:cNvSpPr>
          <p:nvPr>
            <p:ph idx="1"/>
          </p:nvPr>
        </p:nvSpPr>
        <p:spPr/>
        <p:txBody>
          <a:bodyPr/>
          <a:lstStyle/>
          <a:p>
            <a:r>
              <a:rPr lang="fr-FR" dirty="0" smtClean="0"/>
              <a:t>Enfin l’imprimante qui nous intéressent aujourd’hui…</a:t>
            </a:r>
          </a:p>
          <a:p>
            <a:endParaRPr lang="fr-FR" dirty="0" smtClean="0"/>
          </a:p>
          <a:p>
            <a:endParaRPr lang="fr-FR" dirty="0"/>
          </a:p>
        </p:txBody>
      </p:sp>
      <p:sp>
        <p:nvSpPr>
          <p:cNvPr id="5"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Découverte des imprimantes 3D plastique</a:t>
            </a:r>
            <a:endParaRPr lang="fr-FR" dirty="0"/>
          </a:p>
        </p:txBody>
      </p:sp>
      <p:pic>
        <p:nvPicPr>
          <p:cNvPr id="4" name="Picture 2"/>
          <p:cNvPicPr>
            <a:picLocks noChangeAspect="1" noChangeArrowheads="1"/>
          </p:cNvPicPr>
          <p:nvPr/>
        </p:nvPicPr>
        <p:blipFill>
          <a:blip r:embed="rId2" cstate="print"/>
          <a:srcRect/>
          <a:stretch>
            <a:fillRect/>
          </a:stretch>
        </p:blipFill>
        <p:spPr bwMode="auto">
          <a:xfrm>
            <a:off x="529153" y="1097424"/>
            <a:ext cx="5988605" cy="4111580"/>
          </a:xfrm>
          <a:prstGeom prst="rect">
            <a:avLst/>
          </a:prstGeom>
          <a:noFill/>
          <a:ln w="9525">
            <a:noFill/>
            <a:miter lim="800000"/>
            <a:headEnd/>
            <a:tailEnd/>
          </a:ln>
        </p:spPr>
      </p:pic>
      <p:pic>
        <p:nvPicPr>
          <p:cNvPr id="23554" name="Picture 2"/>
          <p:cNvPicPr>
            <a:picLocks noGrp="1" noChangeAspect="1" noChangeArrowheads="1"/>
          </p:cNvPicPr>
          <p:nvPr>
            <p:ph idx="1"/>
          </p:nvPr>
        </p:nvPicPr>
        <p:blipFill>
          <a:blip r:embed="rId3" cstate="print"/>
          <a:srcRect/>
          <a:stretch>
            <a:fillRect/>
          </a:stretch>
        </p:blipFill>
        <p:spPr bwMode="auto">
          <a:xfrm>
            <a:off x="531368" y="5305647"/>
            <a:ext cx="6914211" cy="1321039"/>
          </a:xfrm>
          <a:prstGeom prst="rect">
            <a:avLst/>
          </a:prstGeom>
          <a:noFill/>
          <a:ln w="9525">
            <a:noFill/>
            <a:miter lim="800000"/>
            <a:headEnd/>
            <a:tailEnd/>
          </a:ln>
        </p:spPr>
      </p:pic>
      <p:sp>
        <p:nvSpPr>
          <p:cNvPr id="5"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Prusa I3 </a:t>
            </a:r>
            <a:endParaRPr lang="fr-FR" dirty="0"/>
          </a:p>
        </p:txBody>
      </p:sp>
      <p:pic>
        <p:nvPicPr>
          <p:cNvPr id="24578" name="Picture 2"/>
          <p:cNvPicPr>
            <a:picLocks noGrp="1" noChangeAspect="1" noChangeArrowheads="1"/>
          </p:cNvPicPr>
          <p:nvPr>
            <p:ph idx="1"/>
          </p:nvPr>
        </p:nvPicPr>
        <p:blipFill>
          <a:blip r:embed="rId2" cstate="print"/>
          <a:srcRect/>
          <a:stretch>
            <a:fillRect/>
          </a:stretch>
        </p:blipFill>
        <p:spPr bwMode="auto">
          <a:xfrm>
            <a:off x="346185" y="1148315"/>
            <a:ext cx="6103719" cy="3960831"/>
          </a:xfrm>
          <a:prstGeom prst="rect">
            <a:avLst/>
          </a:prstGeom>
          <a:noFill/>
          <a:ln w="9525">
            <a:noFill/>
            <a:miter lim="800000"/>
            <a:headEnd/>
            <a:tailEnd/>
          </a:ln>
        </p:spPr>
      </p:pic>
      <p:sp>
        <p:nvSpPr>
          <p:cNvPr id="5" name="Rectangle 4"/>
          <p:cNvSpPr/>
          <p:nvPr/>
        </p:nvSpPr>
        <p:spPr>
          <a:xfrm>
            <a:off x="6830258" y="1362575"/>
            <a:ext cx="2646878" cy="584775"/>
          </a:xfrm>
          <a:prstGeom prst="rect">
            <a:avLst/>
          </a:prstGeom>
          <a:noFill/>
        </p:spPr>
        <p:txBody>
          <a:bodyPr wrap="none" lIns="91440" tIns="45720" rIns="91440" bIns="45720">
            <a:spAutoFit/>
          </a:bodyPr>
          <a:lstStyle/>
          <a:p>
            <a:pPr algn="ctr"/>
            <a:r>
              <a:rPr lang="fr-FR"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Mécanique</a:t>
            </a:r>
            <a:endParaRPr lang="fr-FR"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Rectangle 5"/>
          <p:cNvSpPr/>
          <p:nvPr/>
        </p:nvSpPr>
        <p:spPr>
          <a:xfrm>
            <a:off x="6926399" y="1929645"/>
            <a:ext cx="2504212" cy="584775"/>
          </a:xfrm>
          <a:prstGeom prst="rect">
            <a:avLst/>
          </a:prstGeom>
          <a:noFill/>
        </p:spPr>
        <p:txBody>
          <a:bodyPr wrap="none" lIns="91440" tIns="45720" rIns="91440" bIns="45720">
            <a:spAutoFit/>
          </a:bodyPr>
          <a:lstStyle/>
          <a:p>
            <a:pPr algn="ctr"/>
            <a:r>
              <a:rPr lang="fr-FR"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Electrique</a:t>
            </a:r>
            <a:endParaRPr lang="fr-FR"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7" name="Rectangle 6"/>
          <p:cNvSpPr/>
          <p:nvPr/>
        </p:nvSpPr>
        <p:spPr>
          <a:xfrm>
            <a:off x="7057677" y="2496716"/>
            <a:ext cx="3078087" cy="584775"/>
          </a:xfrm>
          <a:prstGeom prst="rect">
            <a:avLst/>
          </a:prstGeom>
          <a:noFill/>
        </p:spPr>
        <p:txBody>
          <a:bodyPr wrap="none" lIns="91440" tIns="45720" rIns="91440" bIns="45720">
            <a:spAutoFit/>
          </a:bodyPr>
          <a:lstStyle/>
          <a:p>
            <a:pPr algn="ctr"/>
            <a:r>
              <a:rPr lang="fr-FR"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Electronique</a:t>
            </a:r>
            <a:endParaRPr lang="fr-FR"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8" name="Rectangle 7"/>
          <p:cNvSpPr/>
          <p:nvPr/>
        </p:nvSpPr>
        <p:spPr>
          <a:xfrm>
            <a:off x="7188916" y="3074417"/>
            <a:ext cx="3248005" cy="584775"/>
          </a:xfrm>
          <a:prstGeom prst="rect">
            <a:avLst/>
          </a:prstGeom>
          <a:noFill/>
        </p:spPr>
        <p:txBody>
          <a:bodyPr wrap="none" lIns="91440" tIns="45720" rIns="91440" bIns="45720">
            <a:spAutoFit/>
          </a:bodyPr>
          <a:lstStyle/>
          <a:p>
            <a:pPr algn="ctr"/>
            <a:r>
              <a:rPr lang="fr-FR"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Informatique</a:t>
            </a:r>
            <a:endParaRPr lang="fr-FR"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9" name="Rectangle 8"/>
          <p:cNvSpPr/>
          <p:nvPr/>
        </p:nvSpPr>
        <p:spPr>
          <a:xfrm>
            <a:off x="7358834" y="3609587"/>
            <a:ext cx="1718739" cy="584775"/>
          </a:xfrm>
          <a:prstGeom prst="rect">
            <a:avLst/>
          </a:prstGeom>
          <a:noFill/>
        </p:spPr>
        <p:txBody>
          <a:bodyPr wrap="none" lIns="91440" tIns="45720" rIns="91440" bIns="45720">
            <a:spAutoFit/>
          </a:bodyPr>
          <a:lstStyle/>
          <a:p>
            <a:pPr algn="ctr"/>
            <a:r>
              <a:rPr lang="fr-FR"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Dessin</a:t>
            </a:r>
            <a:endParaRPr lang="fr-FR"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0" name="Rectangle 9"/>
          <p:cNvSpPr/>
          <p:nvPr/>
        </p:nvSpPr>
        <p:spPr>
          <a:xfrm>
            <a:off x="7489158" y="4123493"/>
            <a:ext cx="2039341" cy="584775"/>
          </a:xfrm>
          <a:prstGeom prst="rect">
            <a:avLst/>
          </a:prstGeom>
          <a:noFill/>
        </p:spPr>
        <p:txBody>
          <a:bodyPr wrap="none" lIns="91440" tIns="45720" rIns="91440" bIns="45720">
            <a:spAutoFit/>
          </a:bodyPr>
          <a:lstStyle/>
          <a:p>
            <a:pPr algn="ctr"/>
            <a:r>
              <a:rPr lang="fr-FR"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Réglage</a:t>
            </a:r>
            <a:endParaRPr lang="fr-FR"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1"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matières</a:t>
            </a:r>
            <a:endParaRPr lang="fr-FR" dirty="0"/>
          </a:p>
        </p:txBody>
      </p:sp>
      <p:sp>
        <p:nvSpPr>
          <p:cNvPr id="3" name="Espace réservé du contenu 2"/>
          <p:cNvSpPr>
            <a:spLocks noGrp="1"/>
          </p:cNvSpPr>
          <p:nvPr>
            <p:ph idx="1"/>
          </p:nvPr>
        </p:nvSpPr>
        <p:spPr/>
        <p:txBody>
          <a:bodyPr/>
          <a:lstStyle/>
          <a:p>
            <a:r>
              <a:rPr lang="fr-FR" b="1" i="1" u="sng" dirty="0" smtClean="0"/>
              <a:t>Filament ABS</a:t>
            </a:r>
            <a:endParaRPr lang="fr-FR" b="1" dirty="0" smtClean="0"/>
          </a:p>
          <a:p>
            <a:r>
              <a:rPr lang="fr-FR" dirty="0" smtClean="0"/>
              <a:t>Proposé en bobine de 1 KG</a:t>
            </a:r>
          </a:p>
          <a:p>
            <a:r>
              <a:rPr lang="fr-FR" dirty="0" smtClean="0"/>
              <a:t>Température de l’extrudeuse : 210 à 240°C</a:t>
            </a:r>
          </a:p>
          <a:p>
            <a:r>
              <a:rPr lang="fr-FR" dirty="0" smtClean="0"/>
              <a:t>Température du plateau d’impression : 70 à 100°C</a:t>
            </a:r>
          </a:p>
          <a:p>
            <a:r>
              <a:rPr lang="fr-FR" dirty="0" smtClean="0"/>
              <a:t>Nécessite un plateau d’impression chauffant</a:t>
            </a:r>
          </a:p>
          <a:p>
            <a:endParaRPr lang="fr-FR" dirty="0" smtClean="0"/>
          </a:p>
          <a:p>
            <a:r>
              <a:rPr lang="fr-FR" dirty="0" smtClean="0"/>
              <a:t>Le filament 3D ABS (acrylonitrile butadiène styrène) est un thermoplastique résistant aux chocs et durable. Très usuel, on le retrouve dans un grand nombre d’objets du quotidien du fait de son utilisation répandue dans l’industrie. Il s’agit notamment du type de plastique utilisé pour la confection des célèbres LEGO.</a:t>
            </a:r>
          </a:p>
          <a:p>
            <a:endParaRPr lang="fr-FR" dirty="0"/>
          </a:p>
        </p:txBody>
      </p:sp>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matières</a:t>
            </a:r>
            <a:endParaRPr lang="fr-FR" dirty="0"/>
          </a:p>
        </p:txBody>
      </p:sp>
      <p:sp>
        <p:nvSpPr>
          <p:cNvPr id="3" name="Espace réservé du contenu 2"/>
          <p:cNvSpPr>
            <a:spLocks noGrp="1"/>
          </p:cNvSpPr>
          <p:nvPr>
            <p:ph idx="1"/>
          </p:nvPr>
        </p:nvSpPr>
        <p:spPr/>
        <p:txBody>
          <a:bodyPr/>
          <a:lstStyle/>
          <a:p>
            <a:r>
              <a:rPr lang="fr-FR" b="1" i="1" u="sng" dirty="0" smtClean="0"/>
              <a:t>Filament PLA </a:t>
            </a:r>
            <a:endParaRPr lang="fr-FR" b="1" dirty="0" smtClean="0"/>
          </a:p>
          <a:p>
            <a:r>
              <a:rPr lang="fr-FR" dirty="0" smtClean="0"/>
              <a:t>Proposé en bobine de 1 KG</a:t>
            </a:r>
          </a:p>
          <a:p>
            <a:r>
              <a:rPr lang="fr-FR" dirty="0" smtClean="0"/>
              <a:t>Température de l’extrudeuse : 180 à 220°C</a:t>
            </a:r>
          </a:p>
          <a:p>
            <a:r>
              <a:rPr lang="fr-FR" dirty="0" smtClean="0"/>
              <a:t>Température du plateau d’impression : 0 à 60°C</a:t>
            </a:r>
          </a:p>
          <a:p>
            <a:r>
              <a:rPr lang="fr-FR" dirty="0" smtClean="0"/>
              <a:t>Ne nécessite pas de plateau d’impression chauffant</a:t>
            </a:r>
          </a:p>
          <a:p>
            <a:endParaRPr lang="fr-FR" dirty="0" smtClean="0"/>
          </a:p>
          <a:p>
            <a:r>
              <a:rPr lang="fr-FR" dirty="0" smtClean="0"/>
              <a:t>Au même prix à l’achat que le filament ABS, le PLA n’a pas grand chose de comparable à ce dernier. Le filament 3D PLA est un bioplastique issu de produits recyclés ou d’amidon de maïs. Il est biodégradable et dégage une agréable odeur lors de son impression.</a:t>
            </a:r>
          </a:p>
          <a:p>
            <a:r>
              <a:rPr lang="fr-FR" dirty="0" smtClean="0"/>
              <a:t>Très apprécié par les </a:t>
            </a:r>
            <a:r>
              <a:rPr lang="fr-FR" dirty="0" err="1" smtClean="0"/>
              <a:t>makers</a:t>
            </a:r>
            <a:r>
              <a:rPr lang="fr-FR" dirty="0" smtClean="0"/>
              <a:t> le PLA est plus simple à manipuler et imprimer que l’ABS notamment car il ne nécessite pas de plateau chauffant. De ce fait les échecs d’impression liés à des variations thermiques sont éliminés. Les risques de déformation de votre création sont également fortement réduits. La qualité d’impression avec le PLA est plus prévisible et plus régulière qu’avec de l’ABS.</a:t>
            </a:r>
          </a:p>
          <a:p>
            <a:endParaRPr lang="fr-FR" dirty="0"/>
          </a:p>
        </p:txBody>
      </p:sp>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matières</a:t>
            </a:r>
            <a:endParaRPr lang="fr-FR" dirty="0"/>
          </a:p>
        </p:txBody>
      </p:sp>
      <p:sp>
        <p:nvSpPr>
          <p:cNvPr id="3" name="Espace réservé du contenu 2"/>
          <p:cNvSpPr>
            <a:spLocks noGrp="1"/>
          </p:cNvSpPr>
          <p:nvPr>
            <p:ph idx="1"/>
          </p:nvPr>
        </p:nvSpPr>
        <p:spPr/>
        <p:txBody>
          <a:bodyPr/>
          <a:lstStyle/>
          <a:p>
            <a:r>
              <a:rPr lang="fr-FR" b="1" i="1" u="sng" dirty="0" smtClean="0"/>
              <a:t>Filaments flexibles</a:t>
            </a:r>
            <a:endParaRPr lang="fr-FR" b="1" dirty="0" smtClean="0"/>
          </a:p>
          <a:p>
            <a:r>
              <a:rPr lang="fr-FR" dirty="0" smtClean="0"/>
              <a:t>Proposés en bobine de 500g</a:t>
            </a:r>
          </a:p>
          <a:p>
            <a:r>
              <a:rPr lang="fr-FR" dirty="0" smtClean="0"/>
              <a:t>Température de l’extrudeuse : 210 à 230°C</a:t>
            </a:r>
          </a:p>
          <a:p>
            <a:r>
              <a:rPr lang="fr-FR" dirty="0" smtClean="0"/>
              <a:t>plateau d’impression chauffant optionnel, mais une température de 30 à 40°C est préférable si votre imprimante en est équipé.</a:t>
            </a:r>
          </a:p>
          <a:p>
            <a:pPr>
              <a:buNone/>
            </a:pPr>
            <a:r>
              <a:rPr lang="fr-FR" dirty="0" smtClean="0"/>
              <a:t> </a:t>
            </a:r>
          </a:p>
          <a:p>
            <a:r>
              <a:rPr lang="fr-FR" dirty="0" smtClean="0"/>
              <a:t>Formulé à partir d’élastomère thermoplastique (TPE), le filament 3D flexible (et élastique) </a:t>
            </a:r>
            <a:r>
              <a:rPr lang="fr-FR" dirty="0" err="1" smtClean="0"/>
              <a:t>NinjaFlex</a:t>
            </a:r>
            <a:r>
              <a:rPr lang="fr-FR" dirty="0" smtClean="0"/>
              <a:t> apporte réellement une nouvelle dimension à l’impression 3D de bureau. Acheter ce filament 3D flexible </a:t>
            </a:r>
            <a:r>
              <a:rPr lang="fr-FR" dirty="0" err="1" smtClean="0"/>
              <a:t>NinjaFlex</a:t>
            </a:r>
            <a:r>
              <a:rPr lang="fr-FR" dirty="0" smtClean="0"/>
              <a:t> vous permet d’imprimer des objets pouvant s’étirer, se tordre et se plier sans se rompre. L’objet reprend immédiatement sa forme initiale après déformation. Il devient donc possible d’imprimer de nombreux objets jusque là peut adaptés à l’impression 3D (utilisant des filaments de plastique « dur »), tels que des chaussures souples, des courroies élastiques, des semelles…</a:t>
            </a:r>
          </a:p>
          <a:p>
            <a:r>
              <a:rPr lang="fr-FR" dirty="0" smtClean="0"/>
              <a:t>Compatible avec la plupart des imprimantes 3D acceptant l’ABS ou le PLA, le filament 3D flexible est toutefois un peu plus délicat à imprimer du fait de ses propriétés élastiques. Il est souvent nécessaire de réaliser quelques tests de réglages de température de plateau, d’extrusion et de vitesse avant de réussir son impression 3D.</a:t>
            </a:r>
          </a:p>
          <a:p>
            <a:r>
              <a:rPr lang="fr-FR" dirty="0" smtClean="0"/>
              <a:t>Le filament 3D flexible </a:t>
            </a:r>
            <a:r>
              <a:rPr lang="fr-FR" dirty="0" err="1" smtClean="0"/>
              <a:t>NinjaFlex</a:t>
            </a:r>
            <a:r>
              <a:rPr lang="fr-FR" dirty="0" smtClean="0"/>
              <a:t> offre par ailleurs une grande résistance à la chaleur, à l’eau et à l’abrasion.</a:t>
            </a:r>
            <a:endParaRPr lang="fr-FR" dirty="0"/>
          </a:p>
        </p:txBody>
      </p:sp>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matières</a:t>
            </a:r>
            <a:endParaRPr lang="fr-FR" dirty="0"/>
          </a:p>
        </p:txBody>
      </p:sp>
      <p:pic>
        <p:nvPicPr>
          <p:cNvPr id="25602" name="Picture 2"/>
          <p:cNvPicPr>
            <a:picLocks noGrp="1" noChangeAspect="1" noChangeArrowheads="1"/>
          </p:cNvPicPr>
          <p:nvPr>
            <p:ph idx="1"/>
          </p:nvPr>
        </p:nvPicPr>
        <p:blipFill>
          <a:blip r:embed="rId3" cstate="print"/>
          <a:srcRect/>
          <a:stretch>
            <a:fillRect/>
          </a:stretch>
        </p:blipFill>
        <p:spPr bwMode="auto">
          <a:xfrm>
            <a:off x="3308350" y="2412206"/>
            <a:ext cx="4076700" cy="3057525"/>
          </a:xfrm>
          <a:prstGeom prst="rect">
            <a:avLst/>
          </a:prstGeom>
          <a:noFill/>
          <a:ln w="9525">
            <a:noFill/>
            <a:miter lim="800000"/>
            <a:headEnd/>
            <a:tailEnd/>
          </a:ln>
        </p:spPr>
      </p:pic>
      <p:sp>
        <p:nvSpPr>
          <p:cNvPr id="5" name="Rectangle 4"/>
          <p:cNvSpPr/>
          <p:nvPr/>
        </p:nvSpPr>
        <p:spPr>
          <a:xfrm>
            <a:off x="571283" y="1339950"/>
            <a:ext cx="1959191" cy="307777"/>
          </a:xfrm>
          <a:prstGeom prst="rect">
            <a:avLst/>
          </a:prstGeom>
        </p:spPr>
        <p:txBody>
          <a:bodyPr wrap="none">
            <a:spAutoFit/>
          </a:bodyPr>
          <a:lstStyle/>
          <a:p>
            <a:r>
              <a:rPr lang="fr-FR" i="1" u="sng" dirty="0" smtClean="0"/>
              <a:t>3mm ou 1,75mm</a:t>
            </a:r>
            <a:endParaRPr lang="fr-FR" dirty="0" smtClean="0"/>
          </a:p>
        </p:txBody>
      </p:sp>
      <p:sp>
        <p:nvSpPr>
          <p:cNvPr id="6" name="Rectangle 5"/>
          <p:cNvSpPr/>
          <p:nvPr/>
        </p:nvSpPr>
        <p:spPr>
          <a:xfrm>
            <a:off x="945468" y="1747532"/>
            <a:ext cx="2132315" cy="307777"/>
          </a:xfrm>
          <a:prstGeom prst="rect">
            <a:avLst/>
          </a:prstGeom>
        </p:spPr>
        <p:txBody>
          <a:bodyPr wrap="none">
            <a:spAutoFit/>
          </a:bodyPr>
          <a:lstStyle/>
          <a:p>
            <a:r>
              <a:rPr lang="fr-FR" i="1" u="sng" dirty="0" smtClean="0"/>
              <a:t>Toutes les couleurs</a:t>
            </a:r>
            <a:endParaRPr lang="fr-FR" dirty="0" smtClean="0"/>
          </a:p>
        </p:txBody>
      </p:sp>
      <p:sp>
        <p:nvSpPr>
          <p:cNvPr id="7"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Réalisation d’objets</a:t>
            </a:r>
            <a:endParaRPr lang="fr-FR" dirty="0"/>
          </a:p>
        </p:txBody>
      </p:sp>
      <p:sp>
        <p:nvSpPr>
          <p:cNvPr id="3" name="Espace réservé du contenu 2"/>
          <p:cNvSpPr>
            <a:spLocks noGrp="1"/>
          </p:cNvSpPr>
          <p:nvPr>
            <p:ph idx="1"/>
          </p:nvPr>
        </p:nvSpPr>
        <p:spPr/>
        <p:txBody>
          <a:bodyPr/>
          <a:lstStyle/>
          <a:p>
            <a:r>
              <a:rPr lang="fr-FR" dirty="0" smtClean="0"/>
              <a:t> Choisir un objet à réaliser ( </a:t>
            </a:r>
            <a:r>
              <a:rPr lang="fr-FR" dirty="0" err="1" smtClean="0"/>
              <a:t>bibliotheque</a:t>
            </a:r>
            <a:r>
              <a:rPr lang="fr-FR" dirty="0" smtClean="0"/>
              <a:t> web, conception par logiciel de CAO, scanner 3D)</a:t>
            </a:r>
          </a:p>
          <a:p>
            <a:r>
              <a:rPr lang="fr-FR" dirty="0" smtClean="0"/>
              <a:t> Création du fichier STL (fichier 3D)</a:t>
            </a:r>
          </a:p>
          <a:p>
            <a:r>
              <a:rPr lang="fr-FR" dirty="0" smtClean="0"/>
              <a:t> Tranchage du fichier STL </a:t>
            </a:r>
          </a:p>
          <a:p>
            <a:r>
              <a:rPr lang="fr-FR" dirty="0" smtClean="0"/>
              <a:t> Divers réglages… (Température, Miroir, …)</a:t>
            </a:r>
          </a:p>
          <a:p>
            <a:endParaRPr lang="fr-FR" dirty="0" smtClean="0"/>
          </a:p>
          <a:p>
            <a:endParaRPr lang="fr-FR" dirty="0" smtClean="0"/>
          </a:p>
          <a:p>
            <a:endParaRPr lang="fr-FR" dirty="0" smtClean="0"/>
          </a:p>
          <a:p>
            <a:endParaRPr lang="fr-FR" dirty="0"/>
          </a:p>
        </p:txBody>
      </p:sp>
      <p:pic>
        <p:nvPicPr>
          <p:cNvPr id="26626" name="Picture 2"/>
          <p:cNvPicPr>
            <a:picLocks noChangeAspect="1" noChangeArrowheads="1"/>
          </p:cNvPicPr>
          <p:nvPr/>
        </p:nvPicPr>
        <p:blipFill>
          <a:blip r:embed="rId3" cstate="print"/>
          <a:srcRect/>
          <a:stretch>
            <a:fillRect/>
          </a:stretch>
        </p:blipFill>
        <p:spPr bwMode="auto">
          <a:xfrm>
            <a:off x="3556000" y="2779713"/>
            <a:ext cx="3695700" cy="3714750"/>
          </a:xfrm>
          <a:prstGeom prst="rect">
            <a:avLst/>
          </a:prstGeom>
          <a:noFill/>
          <a:ln w="9525">
            <a:noFill/>
            <a:miter lim="800000"/>
            <a:headEnd/>
            <a:tailEnd/>
          </a:ln>
        </p:spPr>
      </p:pic>
      <p:sp>
        <p:nvSpPr>
          <p:cNvPr id="5"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amond(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26626"/>
                                        </p:tgtEl>
                                        <p:attrNameLst>
                                          <p:attrName>style.visibility</p:attrName>
                                        </p:attrNameLst>
                                      </p:cBhvr>
                                      <p:to>
                                        <p:strVal val="visible"/>
                                      </p:to>
                                    </p:set>
                                    <p:animEffect transition="in" filter="box(in)">
                                      <p:cBhvr>
                                        <p:cTn id="2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REALISATIONS PERSO.</a:t>
            </a:r>
            <a:endParaRPr lang="fr-FR" dirty="0"/>
          </a:p>
        </p:txBody>
      </p:sp>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pic>
        <p:nvPicPr>
          <p:cNvPr id="1026" name="Picture 2"/>
          <p:cNvPicPr>
            <a:picLocks noGrp="1" noChangeAspect="1" noChangeArrowheads="1"/>
          </p:cNvPicPr>
          <p:nvPr>
            <p:ph idx="1"/>
          </p:nvPr>
        </p:nvPicPr>
        <p:blipFill>
          <a:blip r:embed="rId3" cstate="print"/>
          <a:srcRect/>
          <a:stretch>
            <a:fillRect/>
          </a:stretch>
        </p:blipFill>
        <p:spPr bwMode="auto">
          <a:xfrm>
            <a:off x="355600" y="1107281"/>
            <a:ext cx="2000250" cy="1990725"/>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2332038" y="1093788"/>
            <a:ext cx="8029575" cy="4000500"/>
          </a:xfrm>
          <a:prstGeom prst="rect">
            <a:avLst/>
          </a:prstGeom>
          <a:noFill/>
          <a:ln w="9525">
            <a:noFill/>
            <a:miter lim="800000"/>
            <a:headEnd/>
            <a:tailEnd/>
          </a:ln>
        </p:spPr>
      </p:pic>
      <p:sp>
        <p:nvSpPr>
          <p:cNvPr id="7" name="Rectangle 6"/>
          <p:cNvSpPr/>
          <p:nvPr/>
        </p:nvSpPr>
        <p:spPr>
          <a:xfrm>
            <a:off x="840572" y="3578325"/>
            <a:ext cx="954108" cy="307777"/>
          </a:xfrm>
          <a:prstGeom prst="rect">
            <a:avLst/>
          </a:prstGeom>
        </p:spPr>
        <p:txBody>
          <a:bodyPr wrap="none">
            <a:spAutoFit/>
          </a:bodyPr>
          <a:lstStyle/>
          <a:p>
            <a:r>
              <a:rPr lang="fr-FR" dirty="0" smtClean="0"/>
              <a:t>BIJOUX</a:t>
            </a:r>
            <a:endParaRPr lang="fr-F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REALISATIONS PERSO.</a:t>
            </a:r>
            <a:endParaRPr lang="fr-FR" dirty="0"/>
          </a:p>
        </p:txBody>
      </p:sp>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
        <p:nvSpPr>
          <p:cNvPr id="7" name="Rectangle 6"/>
          <p:cNvSpPr/>
          <p:nvPr/>
        </p:nvSpPr>
        <p:spPr>
          <a:xfrm>
            <a:off x="1096030" y="1254225"/>
            <a:ext cx="652744" cy="307777"/>
          </a:xfrm>
          <a:prstGeom prst="rect">
            <a:avLst/>
          </a:prstGeom>
        </p:spPr>
        <p:txBody>
          <a:bodyPr wrap="none">
            <a:spAutoFit/>
          </a:bodyPr>
          <a:lstStyle/>
          <a:p>
            <a:r>
              <a:rPr lang="fr-FR" dirty="0" smtClean="0"/>
              <a:t>Utile</a:t>
            </a:r>
            <a:endParaRPr lang="fr-FR" dirty="0"/>
          </a:p>
        </p:txBody>
      </p:sp>
      <p:pic>
        <p:nvPicPr>
          <p:cNvPr id="2050" name="Picture 2"/>
          <p:cNvPicPr>
            <a:picLocks noGrp="1" noChangeAspect="1" noChangeArrowheads="1"/>
          </p:cNvPicPr>
          <p:nvPr>
            <p:ph idx="1"/>
          </p:nvPr>
        </p:nvPicPr>
        <p:blipFill>
          <a:blip r:embed="rId3" cstate="print"/>
          <a:srcRect/>
          <a:stretch>
            <a:fillRect/>
          </a:stretch>
        </p:blipFill>
        <p:spPr bwMode="auto">
          <a:xfrm>
            <a:off x="1946275" y="1212056"/>
            <a:ext cx="2038350" cy="4048125"/>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4013200" y="2312988"/>
            <a:ext cx="2019300" cy="2038350"/>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a:off x="6118225" y="1255713"/>
            <a:ext cx="4057650" cy="2019300"/>
          </a:xfrm>
          <a:prstGeom prst="rect">
            <a:avLst/>
          </a:prstGeom>
          <a:noFill/>
          <a:ln w="9525">
            <a:noFill/>
            <a:miter lim="800000"/>
            <a:headEnd/>
            <a:tailEnd/>
          </a:ln>
        </p:spPr>
      </p:pic>
      <p:pic>
        <p:nvPicPr>
          <p:cNvPr id="2053" name="Picture 5"/>
          <p:cNvPicPr>
            <a:picLocks noChangeAspect="1" noChangeArrowheads="1"/>
          </p:cNvPicPr>
          <p:nvPr/>
        </p:nvPicPr>
        <p:blipFill>
          <a:blip r:embed="rId6" cstate="print"/>
          <a:srcRect/>
          <a:stretch>
            <a:fillRect/>
          </a:stretch>
        </p:blipFill>
        <p:spPr bwMode="auto">
          <a:xfrm>
            <a:off x="7104063" y="3260725"/>
            <a:ext cx="2028825" cy="2028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REALISATIONS PERSO.</a:t>
            </a:r>
            <a:endParaRPr lang="fr-FR" dirty="0"/>
          </a:p>
        </p:txBody>
      </p:sp>
      <p:sp>
        <p:nvSpPr>
          <p:cNvPr id="4" name="Rectangle 4"/>
          <p:cNvSpPr txBox="1">
            <a:spLocks noChangeArrowheads="1"/>
          </p:cNvSpPr>
          <p:nvPr/>
        </p:nvSpPr>
        <p:spPr bwMode="auto">
          <a:xfrm>
            <a:off x="361950" y="7194550"/>
            <a:ext cx="3384550" cy="157163"/>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a:lnSpc>
                <a:spcPts val="600"/>
              </a:lnSpc>
              <a:defRPr sz="700" b="0" smtClean="0">
                <a:latin typeface="Arial" charset="0"/>
              </a:defRPr>
            </a:lvl1pPr>
          </a:lstStyle>
          <a:p>
            <a:pPr marL="0" marR="0" lvl="0" indent="0" algn="l" defTabSz="914400" rtl="0" eaLnBrk="1" fontAlgn="base" latinLnBrk="0" hangingPunct="1">
              <a:lnSpc>
                <a:spcPts val="600"/>
              </a:lnSpc>
              <a:spcBef>
                <a:spcPct val="0"/>
              </a:spcBef>
              <a:spcAft>
                <a:spcPct val="0"/>
              </a:spcAft>
              <a:buClrTx/>
              <a:buSzTx/>
              <a:buFontTx/>
              <a:buNone/>
              <a:tabLst/>
              <a:defRPr/>
            </a:pPr>
            <a:r>
              <a:rPr kumimoji="0" lang="de-DE" sz="700" b="0" i="0" u="none" strike="noStrike" kern="1200" cap="none" spc="0" normalizeH="0" baseline="0" noProof="0" dirty="0" smtClean="0">
                <a:ln>
                  <a:noFill/>
                </a:ln>
                <a:solidFill>
                  <a:schemeClr val="tx1"/>
                </a:solidFill>
                <a:effectLst/>
                <a:uLnTx/>
                <a:uFillTx/>
                <a:latin typeface="Arial" charset="0"/>
                <a:ea typeface="+mn-ea"/>
                <a:cs typeface="+mn-cs"/>
              </a:rPr>
              <a:t>https://www.facebook.com/3DMesure?fref=ts</a:t>
            </a:r>
            <a:endParaRPr kumimoji="0" lang="de-DE" sz="700" b="0" i="0" u="none" strike="noStrike" kern="1200" cap="none" spc="0" normalizeH="0" baseline="0" noProof="0" dirty="0">
              <a:ln>
                <a:noFill/>
              </a:ln>
              <a:solidFill>
                <a:schemeClr val="tx1"/>
              </a:solidFill>
              <a:effectLst/>
              <a:uLnTx/>
              <a:uFillTx/>
              <a:latin typeface="Arial" charset="0"/>
              <a:ea typeface="+mn-ea"/>
              <a:cs typeface="+mn-cs"/>
            </a:endParaRPr>
          </a:p>
        </p:txBody>
      </p:sp>
      <p:sp>
        <p:nvSpPr>
          <p:cNvPr id="7" name="Rectangle 6"/>
          <p:cNvSpPr/>
          <p:nvPr/>
        </p:nvSpPr>
        <p:spPr>
          <a:xfrm>
            <a:off x="446064" y="1797150"/>
            <a:ext cx="1285929" cy="307777"/>
          </a:xfrm>
          <a:prstGeom prst="rect">
            <a:avLst/>
          </a:prstGeom>
        </p:spPr>
        <p:txBody>
          <a:bodyPr wrap="none">
            <a:spAutoFit/>
          </a:bodyPr>
          <a:lstStyle/>
          <a:p>
            <a:r>
              <a:rPr lang="fr-FR" dirty="0" smtClean="0"/>
              <a:t>Décoration</a:t>
            </a:r>
            <a:endParaRPr lang="fr-FR" dirty="0"/>
          </a:p>
        </p:txBody>
      </p:sp>
      <p:pic>
        <p:nvPicPr>
          <p:cNvPr id="3074" name="Picture 2"/>
          <p:cNvPicPr>
            <a:picLocks noGrp="1" noChangeAspect="1" noChangeArrowheads="1"/>
          </p:cNvPicPr>
          <p:nvPr>
            <p:ph idx="1"/>
          </p:nvPr>
        </p:nvPicPr>
        <p:blipFill>
          <a:blip r:embed="rId3" cstate="print"/>
          <a:srcRect/>
          <a:stretch>
            <a:fillRect/>
          </a:stretch>
        </p:blipFill>
        <p:spPr bwMode="auto">
          <a:xfrm>
            <a:off x="1798637" y="1269206"/>
            <a:ext cx="2047875" cy="2028825"/>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a:stretch>
            <a:fillRect/>
          </a:stretch>
        </p:blipFill>
        <p:spPr bwMode="auto">
          <a:xfrm>
            <a:off x="4427538" y="1265238"/>
            <a:ext cx="2028825" cy="403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smtClean="0"/>
              <a:t>MERCI</a:t>
            </a:r>
            <a:endParaRPr lang="fr-FR" dirty="0"/>
          </a:p>
        </p:txBody>
      </p:sp>
      <p:pic>
        <p:nvPicPr>
          <p:cNvPr id="4" name="Picture 2"/>
          <p:cNvPicPr>
            <a:picLocks noGrp="1" noChangeAspect="1" noChangeArrowheads="1"/>
          </p:cNvPicPr>
          <p:nvPr>
            <p:ph idx="1"/>
          </p:nvPr>
        </p:nvPicPr>
        <p:blipFill>
          <a:blip r:embed="rId2" cstate="print"/>
          <a:srcRect/>
          <a:stretch>
            <a:fillRect/>
          </a:stretch>
        </p:blipFill>
        <p:spPr bwMode="auto">
          <a:xfrm>
            <a:off x="1036637" y="2474119"/>
            <a:ext cx="8086725" cy="2933700"/>
          </a:xfrm>
          <a:prstGeom prst="rect">
            <a:avLst/>
          </a:prstGeom>
          <a:noFill/>
          <a:ln w="9525">
            <a:noFill/>
            <a:miter lim="800000"/>
            <a:headEnd/>
            <a:tailEnd/>
          </a:ln>
        </p:spPr>
      </p:pic>
      <p:sp>
        <p:nvSpPr>
          <p:cNvPr id="5" name="ZoneTexte 4"/>
          <p:cNvSpPr txBox="1"/>
          <p:nvPr/>
        </p:nvSpPr>
        <p:spPr>
          <a:xfrm>
            <a:off x="657225" y="6810375"/>
            <a:ext cx="9667875" cy="430887"/>
          </a:xfrm>
          <a:prstGeom prst="rect">
            <a:avLst/>
          </a:prstGeom>
          <a:noFill/>
        </p:spPr>
        <p:txBody>
          <a:bodyPr wrap="square" rtlCol="0">
            <a:spAutoFit/>
          </a:bodyPr>
          <a:lstStyle/>
          <a:p>
            <a:r>
              <a:rPr lang="fr-FR" sz="1100" dirty="0" smtClean="0"/>
              <a:t>Certaines Image et texte proviennent de site Web et sont utilisés dans cette présentation</a:t>
            </a:r>
            <a:r>
              <a:rPr lang="fr-FR" sz="1100" dirty="0" smtClean="0"/>
              <a:t/>
            </a:r>
            <a:br>
              <a:rPr lang="fr-FR" sz="1100" dirty="0" smtClean="0"/>
            </a:br>
            <a:r>
              <a:rPr lang="fr-FR" sz="1100" dirty="0" smtClean="0">
                <a:hlinkClick r:id="rId3"/>
              </a:rPr>
              <a:t>pour </a:t>
            </a:r>
            <a:r>
              <a:rPr lang="fr-FR" sz="1100" dirty="0" smtClean="0">
                <a:hlinkClick r:id="rId3"/>
              </a:rPr>
              <a:t> un usage </a:t>
            </a:r>
            <a:r>
              <a:rPr lang="fr-FR" sz="1100" dirty="0" smtClean="0">
                <a:hlinkClick r:id="rId3"/>
              </a:rPr>
              <a:t>éducatif</a:t>
            </a:r>
            <a:r>
              <a:rPr lang="fr-FR" sz="1100" i="1" dirty="0" smtClean="0">
                <a:hlinkClick r:id="rId3"/>
              </a:rPr>
              <a:t> </a:t>
            </a:r>
            <a:endParaRPr lang="fr-FR"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ntinental_A4">
  <a:themeElements>
    <a:clrScheme name="Continental_A4 13">
      <a:dk1>
        <a:srgbClr val="000000"/>
      </a:dk1>
      <a:lt1>
        <a:srgbClr val="FFFFFF"/>
      </a:lt1>
      <a:dk2>
        <a:srgbClr val="B2B2B2"/>
      </a:dk2>
      <a:lt2>
        <a:srgbClr val="5F5F5F"/>
      </a:lt2>
      <a:accent1>
        <a:srgbClr val="DDDDDD"/>
      </a:accent1>
      <a:accent2>
        <a:srgbClr val="FF3737"/>
      </a:accent2>
      <a:accent3>
        <a:srgbClr val="FFFFFF"/>
      </a:accent3>
      <a:accent4>
        <a:srgbClr val="000000"/>
      </a:accent4>
      <a:accent5>
        <a:srgbClr val="EBEBEB"/>
      </a:accent5>
      <a:accent6>
        <a:srgbClr val="E73131"/>
      </a:accent6>
      <a:hlink>
        <a:srgbClr val="FF9900"/>
      </a:hlink>
      <a:folHlink>
        <a:srgbClr val="A7A4E0"/>
      </a:folHlink>
    </a:clrScheme>
    <a:fontScheme name="Continental_A4">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400" b="1"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400" b="1" i="0" u="none" strike="noStrike" cap="none" normalizeH="0" baseline="0" smtClean="0">
            <a:ln>
              <a:noFill/>
            </a:ln>
            <a:solidFill>
              <a:schemeClr val="tx1"/>
            </a:solidFill>
            <a:effectLst/>
            <a:latin typeface="Verdana" pitchFamily="34" charset="0"/>
          </a:defRPr>
        </a:defPPr>
      </a:lstStyle>
    </a:lnDef>
  </a:objectDefaults>
  <a:extraClrSchemeLst>
    <a:extraClrScheme>
      <a:clrScheme name="Continental_A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ntinental_A4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ontinental_A4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ontinental_A4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ontinental_A4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ontinental_A4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ontinental_A4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ontinental_A4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ontinental_A4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ontinental_A4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ontinental_A4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ontinental_A4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ontinental_A4 13">
        <a:dk1>
          <a:srgbClr val="000000"/>
        </a:dk1>
        <a:lt1>
          <a:srgbClr val="FFFFFF"/>
        </a:lt1>
        <a:dk2>
          <a:srgbClr val="B2B2B2"/>
        </a:dk2>
        <a:lt2>
          <a:srgbClr val="5F5F5F"/>
        </a:lt2>
        <a:accent1>
          <a:srgbClr val="DDDDDD"/>
        </a:accent1>
        <a:accent2>
          <a:srgbClr val="FF3737"/>
        </a:accent2>
        <a:accent3>
          <a:srgbClr val="FFFFFF"/>
        </a:accent3>
        <a:accent4>
          <a:srgbClr val="000000"/>
        </a:accent4>
        <a:accent5>
          <a:srgbClr val="EBEBEB"/>
        </a:accent5>
        <a:accent6>
          <a:srgbClr val="E73131"/>
        </a:accent6>
        <a:hlink>
          <a:srgbClr val="FF9900"/>
        </a:hlink>
        <a:folHlink>
          <a:srgbClr val="A7A4E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D:\Dokumente und Einstellungen\Administrator.MONTAG\Anwendungsdaten\Microsoft\Templates\Continental_A4.pot</Template>
  <TotalTime>178</TotalTime>
  <Words>479</Words>
  <Application>Microsoft Office PowerPoint</Application>
  <PresentationFormat>Personnalisé</PresentationFormat>
  <Paragraphs>82</Paragraphs>
  <Slides>19</Slides>
  <Notes>5</Notes>
  <HiddenSlides>0</HiddenSlides>
  <MMClips>0</MMClips>
  <ScaleCrop>false</ScaleCrop>
  <HeadingPairs>
    <vt:vector size="4" baseType="variant">
      <vt:variant>
        <vt:lpstr>Thème</vt:lpstr>
      </vt:variant>
      <vt:variant>
        <vt:i4>1</vt:i4>
      </vt:variant>
      <vt:variant>
        <vt:lpstr>Titres des diapositives</vt:lpstr>
      </vt:variant>
      <vt:variant>
        <vt:i4>19</vt:i4>
      </vt:variant>
    </vt:vector>
  </HeadingPairs>
  <TitlesOfParts>
    <vt:vector size="20" baseType="lpstr">
      <vt:lpstr>Continental_A4</vt:lpstr>
      <vt:lpstr>LE REPAIRE DES LUTINS / PRESENTATION DU 20/03/2015</vt:lpstr>
      <vt:lpstr>L’impression 3D: « C quoi ça ? »</vt:lpstr>
      <vt:lpstr>L’impression 3D: « ça fait quoi? »</vt:lpstr>
      <vt:lpstr>Découverte des imprimantes 3D plastique</vt:lpstr>
      <vt:lpstr>Découverte des imprimantes 3D plastique</vt:lpstr>
      <vt:lpstr>Découverte des imprimantes 3D plastique</vt:lpstr>
      <vt:lpstr>Découverte des imprimantes 3D plastique</vt:lpstr>
      <vt:lpstr>Découverte des imprimantes 3D plastique</vt:lpstr>
      <vt:lpstr>Découverte des imprimantes 3D plastique</vt:lpstr>
      <vt:lpstr>La Prusa I3 </vt:lpstr>
      <vt:lpstr>Les matières</vt:lpstr>
      <vt:lpstr>Les matières</vt:lpstr>
      <vt:lpstr>Les matières</vt:lpstr>
      <vt:lpstr>Les matières</vt:lpstr>
      <vt:lpstr>Réalisation d’objets</vt:lpstr>
      <vt:lpstr>REALISATIONS PERSO.</vt:lpstr>
      <vt:lpstr>REALISATIONS PERSO.</vt:lpstr>
      <vt:lpstr>REALISATIONS PERSO.</vt:lpstr>
      <vt:lpstr>MERCI</vt:lpstr>
    </vt:vector>
  </TitlesOfParts>
  <Company>BOV Aktiengesellschaft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Continental PowerPoint Vorlage Farbe</dc:title>
  <dc:creator>BOV Aktiengesellschaft</dc:creator>
  <cp:lastModifiedBy>Mickaël MSI</cp:lastModifiedBy>
  <cp:revision>623</cp:revision>
  <dcterms:created xsi:type="dcterms:W3CDTF">2003-12-10T09:43:46Z</dcterms:created>
  <dcterms:modified xsi:type="dcterms:W3CDTF">2015-03-21T08:35:22Z</dcterms:modified>
</cp:coreProperties>
</file>