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23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5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75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8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2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3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4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72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4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F646-3E95-D84F-979C-E53419D82BC9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A4810-3433-2A48-9A58-CF89D06DA8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3143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80443"/>
          </a:xfrm>
          <a:prstGeom prst="rect">
            <a:avLst/>
          </a:prstGeom>
          <a:effectLst>
            <a:reflection blurRad="6350" stA="50000" endA="300" endPos="38500" dir="5400000" sy="-100000" algn="bl" rotWithShape="0"/>
          </a:effectLst>
        </p:spPr>
      </p:pic>
      <p:pic>
        <p:nvPicPr>
          <p:cNvPr id="7" name="Image 6" descr="992392Nitro_-snowboard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" y="3190661"/>
            <a:ext cx="7023085" cy="26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" name="Image 1" descr="nitro-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1" y="4485881"/>
            <a:ext cx="1714074" cy="1499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 cmpd="sng">
            <a:solidFill>
              <a:srgbClr val="0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959611" y="3933462"/>
            <a:ext cx="182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LLNitro"/>
                <a:cs typeface="LLNitro"/>
              </a:rPr>
              <a:t>Entreprise</a:t>
            </a:r>
            <a:endParaRPr lang="fr-FR" sz="2800" dirty="0">
              <a:latin typeface="LLNitro"/>
              <a:cs typeface="LLNit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88991" y="3063350"/>
            <a:ext cx="2175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LLNitro"/>
                <a:cs typeface="LLNitro"/>
              </a:rPr>
              <a:t>Les produits ou Snowboard</a:t>
            </a:r>
            <a:endParaRPr lang="fr-FR" sz="2800" dirty="0">
              <a:latin typeface="LLNitro"/>
              <a:cs typeface="LLNitro"/>
            </a:endParaRPr>
          </a:p>
        </p:txBody>
      </p:sp>
      <p:pic>
        <p:nvPicPr>
          <p:cNvPr id="7" name="Image 6" descr="Gear_Guide_Mens_Boar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88" y="4485881"/>
            <a:ext cx="1679493" cy="1529012"/>
          </a:xfrm>
          <a:prstGeom prst="roundRect">
            <a:avLst>
              <a:gd name="adj" fmla="val 16667"/>
            </a:avLst>
          </a:prstGeom>
          <a:ln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6934185" y="3635214"/>
            <a:ext cx="197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Accessoires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05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75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36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27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233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04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5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t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1537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Macintosh PowerPoint</Application>
  <PresentationFormat>Présentation à l'écran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Steve</dc:creator>
  <cp:lastModifiedBy>Steve</cp:lastModifiedBy>
  <cp:revision>10</cp:revision>
  <dcterms:created xsi:type="dcterms:W3CDTF">2015-03-09T09:12:03Z</dcterms:created>
  <dcterms:modified xsi:type="dcterms:W3CDTF">2015-03-09T10:37:28Z</dcterms:modified>
</cp:coreProperties>
</file>