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5" r:id="rId4"/>
    <p:sldId id="267" r:id="rId5"/>
    <p:sldId id="269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5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9710" autoAdjust="0"/>
  </p:normalViewPr>
  <p:slideViewPr>
    <p:cSldViewPr snapToGrid="0">
      <p:cViewPr varScale="1">
        <p:scale>
          <a:sx n="87" d="100"/>
          <a:sy n="87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118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312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852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320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555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526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726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615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3407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277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7581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4B57-625A-48ED-8E9F-AA6699127154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6EC3-BE8B-4BC3-B81A-1852475D0A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874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7160" y="2519120"/>
            <a:ext cx="4074890" cy="1325563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Tw Cen MT Condensed" panose="020B0606020104020203" pitchFamily="34" charset="0"/>
              </a:rPr>
              <a:t>DEVENEZ </a:t>
            </a:r>
            <a:r>
              <a:rPr lang="fr-FR" sz="5400" dirty="0" smtClean="0">
                <a:solidFill>
                  <a:srgbClr val="471545"/>
                </a:solidFill>
                <a:latin typeface="Tw Cen MT Condensed" panose="020B0606020104020203" pitchFamily="34" charset="0"/>
              </a:rPr>
              <a:t>ACTEUR</a:t>
            </a:r>
            <a:r>
              <a:rPr lang="fr-FR" sz="5400" dirty="0" smtClean="0">
                <a:latin typeface="Tw Cen MT Condensed" panose="020B0606020104020203" pitchFamily="34" charset="0"/>
              </a:rPr>
              <a:t> </a:t>
            </a:r>
            <a:r>
              <a:rPr lang="fr-FR" dirty="0" smtClean="0">
                <a:latin typeface="Tw Cen MT Condensed" panose="020B0606020104020203" pitchFamily="34" charset="0"/>
              </a:rPr>
              <a:t>DE VOTRE DE </a:t>
            </a:r>
            <a:r>
              <a:rPr lang="fr-FR" sz="5400" dirty="0" smtClean="0">
                <a:solidFill>
                  <a:srgbClr val="471545"/>
                </a:solidFill>
                <a:latin typeface="Tw Cen MT Condensed" panose="020B0606020104020203" pitchFamily="34" charset="0"/>
              </a:rPr>
              <a:t>CARRIERE</a:t>
            </a:r>
            <a:endParaRPr lang="fr-FR" sz="5400" dirty="0">
              <a:solidFill>
                <a:srgbClr val="471545"/>
              </a:solidFill>
              <a:latin typeface="Tw Cen MT Condensed" panose="020B0606020104020203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6002560" y="3193795"/>
            <a:ext cx="622043" cy="420"/>
          </a:xfrm>
          <a:prstGeom prst="line">
            <a:avLst/>
          </a:prstGeom>
          <a:ln w="53975">
            <a:solidFill>
              <a:srgbClr val="47154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>
          <a:xfrm>
            <a:off x="7626264" y="2531014"/>
            <a:ext cx="41671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latin typeface="Tw Cen MT" panose="020B0602020104020603" pitchFamily="34" charset="0"/>
              </a:rPr>
              <a:t>PROCESS</a:t>
            </a:r>
            <a:endParaRPr lang="fr-FR" sz="48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9995" y="2908528"/>
            <a:ext cx="1009664" cy="48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912" y="5065259"/>
            <a:ext cx="1013051" cy="12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1462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50" y="692353"/>
            <a:ext cx="9275485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 smtClean="0">
                <a:latin typeface="Tw Cen MT Condensed" panose="020B0606020104020203" pitchFamily="34" charset="0"/>
              </a:rPr>
              <a:t> DEVENEZ </a:t>
            </a:r>
            <a:r>
              <a:rPr lang="fr-FR" dirty="0">
                <a:solidFill>
                  <a:srgbClr val="471545"/>
                </a:solidFill>
                <a:latin typeface="Tw Cen MT Condensed" panose="020B0606020104020203" pitchFamily="34" charset="0"/>
              </a:rPr>
              <a:t>ACTEUR DE VOTRE </a:t>
            </a:r>
            <a:r>
              <a:rPr lang="fr-FR" dirty="0" smtClean="0">
                <a:solidFill>
                  <a:srgbClr val="471545"/>
                </a:solidFill>
                <a:latin typeface="Tw Cen MT Condensed" panose="020B0606020104020203" pitchFamily="34" charset="0"/>
              </a:rPr>
              <a:t>CARRIÈRE</a:t>
            </a:r>
            <a:r>
              <a:rPr lang="fr-FR" sz="4000" dirty="0" smtClean="0">
                <a:latin typeface="Tw Cen MT Condensed" panose="020B0606020104020203" pitchFamily="34" charset="0"/>
              </a:rPr>
              <a:t> </a:t>
            </a:r>
            <a:endParaRPr lang="fr-FR" sz="3600" dirty="0">
              <a:latin typeface="Tw Cen MT Condensed" panose="020B0606020104020203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 flipV="1">
            <a:off x="3509332" y="4893270"/>
            <a:ext cx="729443" cy="1711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461137" y="4681380"/>
            <a:ext cx="265290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>
              <a:buClr>
                <a:srgbClr val="3D1545"/>
              </a:buClr>
            </a:pPr>
            <a:r>
              <a:rPr lang="fr-FR" sz="2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fr-FR" sz="2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renez </a:t>
            </a:r>
            <a:r>
              <a:rPr lang="fr-FR" sz="2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le temps de la</a:t>
            </a:r>
            <a:r>
              <a:rPr lang="fr-FR" sz="2800" cap="small" dirty="0">
                <a:solidFill>
                  <a:srgbClr val="471545"/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 réflexion 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884974" y="4691331"/>
            <a:ext cx="2399746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>
              <a:buClr>
                <a:srgbClr val="3D1545"/>
              </a:buClr>
            </a:pPr>
            <a:r>
              <a:rPr lang="fr-FR" sz="2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Réalisez un </a:t>
            </a:r>
            <a:r>
              <a:rPr lang="fr-FR" sz="2800" cap="small" dirty="0" err="1" smtClean="0">
                <a:solidFill>
                  <a:srgbClr val="471545"/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fr-FR" sz="2800" cap="small" dirty="0" smtClean="0">
                <a:solidFill>
                  <a:srgbClr val="471545"/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cap="small" dirty="0" smtClean="0">
                <a:solidFill>
                  <a:schemeClr val="bg1">
                    <a:lumMod val="9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……..</a:t>
            </a:r>
          </a:p>
          <a:p>
            <a:pPr marL="174625" algn="ctr">
              <a:buClr>
                <a:srgbClr val="3D1545"/>
              </a:buClr>
            </a:pPr>
            <a:endParaRPr lang="fr-FR" sz="2800" cap="small" dirty="0">
              <a:solidFill>
                <a:srgbClr val="471545"/>
              </a:solidFill>
              <a:latin typeface="DINCond-Medium" pitchFamily="50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980888" y="4687075"/>
            <a:ext cx="2875832" cy="892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>
              <a:buClr>
                <a:srgbClr val="3D1545"/>
              </a:buClr>
            </a:pPr>
            <a:r>
              <a:rPr lang="fr-FR" sz="2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fr-FR" sz="2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onstruisez </a:t>
            </a:r>
            <a:r>
              <a:rPr lang="fr-FR" sz="2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fr-FR" sz="2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mettez </a:t>
            </a:r>
            <a:r>
              <a:rPr lang="fr-FR" sz="28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en œuvre </a:t>
            </a:r>
            <a:r>
              <a:rPr lang="fr-FR" sz="28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vos </a:t>
            </a:r>
            <a:r>
              <a:rPr lang="fr-FR" sz="2800" cap="small" dirty="0">
                <a:solidFill>
                  <a:srgbClr val="471545"/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projets professionnels 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7950886" y="4893270"/>
            <a:ext cx="729443" cy="1711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417" y="3027461"/>
            <a:ext cx="611641" cy="5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3156858"/>
            <a:ext cx="799948" cy="29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5010" y="2979846"/>
            <a:ext cx="534761" cy="5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896" y="4844142"/>
            <a:ext cx="741589" cy="38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932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6104706" y="2854171"/>
            <a:ext cx="0" cy="1132599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8284121" y="7497068"/>
            <a:ext cx="0" cy="1132599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à coins arrondis 4"/>
          <p:cNvSpPr/>
          <p:nvPr/>
        </p:nvSpPr>
        <p:spPr>
          <a:xfrm>
            <a:off x="3747195" y="3659206"/>
            <a:ext cx="1813777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buClr>
                <a:srgbClr val="3D1545"/>
              </a:buClr>
            </a:pP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Sur un durée de </a:t>
            </a:r>
            <a:r>
              <a:rPr lang="fr-FR" sz="2400" cap="small" dirty="0" smtClean="0">
                <a:solidFill>
                  <a:srgbClr val="471545"/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1,5 à 2 </a:t>
            </a: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mois</a:t>
            </a:r>
          </a:p>
          <a:p>
            <a:pPr marL="174625">
              <a:buClr>
                <a:srgbClr val="3D1545"/>
              </a:buClr>
            </a:pP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833340" y="585485"/>
            <a:ext cx="290156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>
              <a:buClr>
                <a:srgbClr val="3D1545"/>
              </a:buClr>
            </a:pPr>
            <a:r>
              <a:rPr lang="fr-FR" sz="4400" cap="small" dirty="0" smtClean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OBJECTIFS</a:t>
            </a:r>
            <a:endParaRPr lang="fr-FR" sz="2800" cap="small" dirty="0">
              <a:solidFill>
                <a:srgbClr val="471545"/>
              </a:solidFill>
              <a:latin typeface="Tw Cen MT Condensed" panose="020B06060201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849682" y="1858724"/>
            <a:ext cx="3281191" cy="892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buClr>
                <a:srgbClr val="3D1545"/>
              </a:buClr>
            </a:pP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Mieux se connaître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83639" y="3711044"/>
            <a:ext cx="265290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buClr>
                <a:srgbClr val="3D1545"/>
              </a:buClr>
            </a:pP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4/5 entretiens de 2h en </a:t>
            </a:r>
            <a:r>
              <a:rPr lang="fr-FR" sz="2400" cap="small" dirty="0" smtClean="0">
                <a:solidFill>
                  <a:srgbClr val="471545"/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face à face </a:t>
            </a: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effectués sur le temps de travail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570781" y="5105014"/>
            <a:ext cx="2144957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buClr>
                <a:srgbClr val="3D1545"/>
              </a:buClr>
            </a:pP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Avec un consultant </a:t>
            </a:r>
            <a:r>
              <a:rPr lang="fr-FR" sz="2400" cap="small" dirty="0" smtClean="0">
                <a:solidFill>
                  <a:srgbClr val="471545"/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certifié</a:t>
            </a: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7849683" y="3343454"/>
            <a:ext cx="3446968" cy="892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buClr>
                <a:srgbClr val="3D1545"/>
              </a:buClr>
            </a:pP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Comprendre le fonctionnement de son environnement et le projet d’entreprise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7849683" y="4921136"/>
            <a:ext cx="4064984" cy="8920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buClr>
                <a:srgbClr val="3D1545"/>
              </a:buClr>
            </a:pP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Construire des </a:t>
            </a:r>
            <a:r>
              <a:rPr lang="fr-FR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scénarios d’évolution personnelle </a:t>
            </a:r>
            <a:r>
              <a:rPr lang="fr-F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Cond-Medium" pitchFamily="50" charset="0"/>
                <a:ea typeface="Segoe UI" panose="020B0502040204020203" pitchFamily="34" charset="0"/>
                <a:cs typeface="Segoe UI" panose="020B0502040204020203" pitchFamily="34" charset="0"/>
              </a:rPr>
              <a:t>et professionnelle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383250" y="573567"/>
            <a:ext cx="290156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>
              <a:buClr>
                <a:srgbClr val="3D1545"/>
              </a:buClr>
            </a:pPr>
            <a:r>
              <a:rPr lang="fr-FR" sz="4400" cap="small" dirty="0" smtClean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PROCESSUS</a:t>
            </a:r>
            <a:endParaRPr lang="fr-FR" sz="2800" cap="small" dirty="0">
              <a:solidFill>
                <a:srgbClr val="471545"/>
              </a:solidFill>
              <a:latin typeface="Tw Cen MT Condensed" panose="020B06060201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575" y="3192464"/>
            <a:ext cx="306376" cy="11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057" y="2246539"/>
            <a:ext cx="819150" cy="7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787" y="2200275"/>
            <a:ext cx="977108" cy="7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5420" y="2048589"/>
            <a:ext cx="626609" cy="4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2556" y="3559629"/>
            <a:ext cx="656844" cy="58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5074" y="5111524"/>
            <a:ext cx="600755" cy="5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7913" y="1949903"/>
            <a:ext cx="1244373" cy="71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891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50" y="844753"/>
            <a:ext cx="97218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 smtClean="0">
                <a:latin typeface="Tw Cen MT Condensed" panose="020B0606020104020203" pitchFamily="34" charset="0"/>
              </a:rPr>
              <a:t>LE TRAVAIL DE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CONSTRUCTION DU PROJET PROFESSIONNEL </a:t>
            </a:r>
            <a:r>
              <a:rPr lang="fr-FR" sz="3600" dirty="0" smtClean="0">
                <a:latin typeface="Tw Cen MT Condensed" panose="020B0606020104020203" pitchFamily="34" charset="0"/>
              </a:rPr>
              <a:t>S’ARTICULE EN 3 DIMENSIONS </a:t>
            </a:r>
            <a:r>
              <a:rPr lang="fr-FR" sz="4000" dirty="0" smtClean="0">
                <a:solidFill>
                  <a:srgbClr val="471545"/>
                </a:solidFill>
                <a:latin typeface="Tw Cen MT Condensed" panose="020B0606020104020203" pitchFamily="34" charset="0"/>
              </a:rPr>
              <a:t>INDIVIDUELLES FONDAMENTALES </a:t>
            </a:r>
            <a:r>
              <a:rPr lang="fr-FR" sz="3600" dirty="0" smtClean="0">
                <a:latin typeface="Tw Cen MT Condensed" panose="020B0606020104020203" pitchFamily="34" charset="0"/>
              </a:rPr>
              <a:t/>
            </a:r>
            <a:br>
              <a:rPr lang="fr-FR" sz="3600" dirty="0" smtClean="0">
                <a:latin typeface="Tw Cen MT Condensed" panose="020B0606020104020203" pitchFamily="34" charset="0"/>
              </a:rPr>
            </a:br>
            <a:endParaRPr lang="fr-FR" sz="3600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8114" y="3346955"/>
            <a:ext cx="10206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lvl="1" algn="just"/>
            <a:r>
              <a:rPr lang="fr-FR" sz="4800" b="1" dirty="0" smtClean="0">
                <a:solidFill>
                  <a:srgbClr val="3D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</a:t>
            </a: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ompétences</a:t>
            </a:r>
            <a:r>
              <a:rPr lang="fr-FR" sz="2800" dirty="0" smtClean="0">
                <a:solidFill>
                  <a:srgbClr val="3D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38114" y="2299886"/>
            <a:ext cx="8862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lvl="1" algn="just"/>
            <a:r>
              <a:rPr lang="fr-FR" sz="4800" b="1" dirty="0" smtClean="0">
                <a:solidFill>
                  <a:srgbClr val="3D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ptitudes</a:t>
            </a:r>
            <a:r>
              <a:rPr lang="fr-FR" sz="3600" dirty="0" smtClean="0">
                <a:solidFill>
                  <a:srgbClr val="3D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800" dirty="0" smtClean="0">
                <a:solidFill>
                  <a:srgbClr val="3D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38114" y="4432124"/>
            <a:ext cx="8862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lvl="1" algn="just"/>
            <a:r>
              <a:rPr lang="fr-FR" sz="4800" b="1" dirty="0" smtClean="0">
                <a:solidFill>
                  <a:srgbClr val="3D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otivations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	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anose="020B06060201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8114" y="5797876"/>
            <a:ext cx="6674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consultant apporte la </a:t>
            </a:r>
            <a:r>
              <a:rPr lang="fr-FR" sz="2200" dirty="0" smtClean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méthodologie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les outils d’analyse validés permettant au candidat de mener sa </a:t>
            </a:r>
            <a:r>
              <a:rPr lang="fr-FR" sz="2200" dirty="0" smtClean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réflexion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 rapport à ces 3 dimensions.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49678" y="3656468"/>
            <a:ext cx="6674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fr-FR" sz="2200" i="1" dirty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 ce que je sais faire </a:t>
            </a:r>
            <a:r>
              <a:rPr lang="fr-FR" sz="2200" i="1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régulièrement »</a:t>
            </a:r>
            <a:endParaRPr lang="fr-FR" sz="2200" i="1" dirty="0">
              <a:solidFill>
                <a:schemeClr val="bg1">
                  <a:lumMod val="50000"/>
                </a:schemeClr>
              </a:solidFill>
              <a:latin typeface="Tw Cen MT Condensed" panose="020B06060201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49678" y="2605926"/>
            <a:ext cx="6674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fr-FR" sz="2200" i="1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 mes </a:t>
            </a:r>
            <a:r>
              <a:rPr lang="fr-FR" sz="2200" i="1" dirty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caractéristiques </a:t>
            </a:r>
            <a:r>
              <a:rPr lang="fr-FR" sz="2200" i="1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comportementales »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49678" y="4703537"/>
            <a:ext cx="6674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fr-FR" sz="2200" i="1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 ce qui met en action »</a:t>
            </a: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2450834" y="2715384"/>
            <a:ext cx="793590" cy="630919"/>
          </a:xfrm>
          <a:prstGeom prst="line">
            <a:avLst/>
          </a:prstGeom>
          <a:ln w="53975">
            <a:solidFill>
              <a:schemeClr val="bg1">
                <a:lumMod val="50000"/>
              </a:schemeClr>
            </a:solidFill>
            <a:prstDash val="sysDot"/>
            <a:headEnd type="triangle" w="lg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2422439" y="3871911"/>
            <a:ext cx="735575" cy="16072"/>
          </a:xfrm>
          <a:prstGeom prst="line">
            <a:avLst/>
          </a:prstGeom>
          <a:ln w="53975">
            <a:solidFill>
              <a:schemeClr val="bg1">
                <a:lumMod val="50000"/>
              </a:schemeClr>
            </a:solidFill>
            <a:prstDash val="sysDot"/>
            <a:headEnd type="triangle" w="lg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2431904" y="4375367"/>
            <a:ext cx="812520" cy="472255"/>
          </a:xfrm>
          <a:prstGeom prst="line">
            <a:avLst/>
          </a:prstGeom>
          <a:ln w="53975">
            <a:solidFill>
              <a:schemeClr val="bg1">
                <a:lumMod val="50000"/>
              </a:schemeClr>
            </a:solidFill>
            <a:prstDash val="sysDot"/>
            <a:headEnd type="triangle" w="lg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95" y="3503341"/>
            <a:ext cx="1250756" cy="7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479" y="2354130"/>
            <a:ext cx="627217" cy="60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517" y="3433182"/>
            <a:ext cx="717937" cy="68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9701" y="4602318"/>
            <a:ext cx="662297" cy="60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8225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50" y="844753"/>
            <a:ext cx="97218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 smtClean="0">
                <a:latin typeface="Tw Cen MT Condensed" panose="020B0606020104020203" pitchFamily="34" charset="0"/>
              </a:rPr>
              <a:t>LE TRAVAIL DE </a:t>
            </a: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CONSTRUCTION DU PROJET PROFESSIONNEL </a:t>
            </a:r>
            <a:r>
              <a:rPr lang="fr-FR" sz="3600" dirty="0" smtClean="0">
                <a:latin typeface="Tw Cen MT Condensed" panose="020B0606020104020203" pitchFamily="34" charset="0"/>
              </a:rPr>
              <a:t>S’ARTICULE EN 3 DIMENSIONS </a:t>
            </a:r>
            <a:r>
              <a:rPr lang="fr-FR" sz="4000" dirty="0" smtClean="0">
                <a:solidFill>
                  <a:srgbClr val="471545"/>
                </a:solidFill>
                <a:latin typeface="Tw Cen MT Condensed" panose="020B0606020104020203" pitchFamily="34" charset="0"/>
              </a:rPr>
              <a:t>D’ENVIRONNEMENT FONDAMENTALES </a:t>
            </a:r>
            <a:r>
              <a:rPr lang="fr-FR" sz="3600" dirty="0" smtClean="0">
                <a:latin typeface="Tw Cen MT Condensed" panose="020B0606020104020203" pitchFamily="34" charset="0"/>
              </a:rPr>
              <a:t/>
            </a:r>
            <a:br>
              <a:rPr lang="fr-FR" sz="3600" dirty="0" smtClean="0">
                <a:latin typeface="Tw Cen MT Condensed" panose="020B0606020104020203" pitchFamily="34" charset="0"/>
              </a:rPr>
            </a:br>
            <a:endParaRPr lang="fr-FR" sz="3600" dirty="0">
              <a:latin typeface="Tw Cen MT Condensed" panose="020B0606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2575" y="5591561"/>
            <a:ext cx="6674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fr-FR" sz="2200" dirty="0">
                <a:solidFill>
                  <a:prstClr val="white">
                    <a:lumMod val="50000"/>
                  </a:prst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consultant apporte la </a:t>
            </a:r>
            <a:r>
              <a:rPr lang="fr-FR" sz="2200" dirty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méthodologie</a:t>
            </a:r>
            <a:r>
              <a:rPr lang="fr-FR" sz="2200" dirty="0">
                <a:solidFill>
                  <a:prstClr val="white">
                    <a:lumMod val="50000"/>
                  </a:prst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les outils d’analyse validés permettant au candidat de mener sa </a:t>
            </a:r>
            <a:r>
              <a:rPr lang="fr-FR" sz="2200" dirty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réflexion</a:t>
            </a:r>
            <a:r>
              <a:rPr lang="fr-FR" sz="2200" dirty="0">
                <a:solidFill>
                  <a:prstClr val="white">
                    <a:lumMod val="50000"/>
                  </a:prst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 rapport à ces 3 dimensions.</a:t>
            </a: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3206766" y="4091016"/>
            <a:ext cx="623892" cy="11177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7538936" y="4091016"/>
            <a:ext cx="680936" cy="0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720" y="2781988"/>
            <a:ext cx="1187223" cy="185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916" y="2666320"/>
            <a:ext cx="2048556" cy="20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2268" y="2637066"/>
            <a:ext cx="3065691" cy="20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278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166" y="510882"/>
            <a:ext cx="97218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dirty="0" smtClean="0">
                <a:latin typeface="Tw Cen MT Condensed" panose="020B0606020104020203" pitchFamily="34" charset="0"/>
              </a:rPr>
              <a:t>DEROULEMENT DU </a:t>
            </a:r>
            <a:br>
              <a:rPr lang="fr-FR" sz="4000" dirty="0" smtClean="0">
                <a:latin typeface="Tw Cen MT Condensed" panose="020B0606020104020203" pitchFamily="34" charset="0"/>
              </a:rPr>
            </a:br>
            <a:endParaRPr lang="fr-FR" sz="4000" dirty="0">
              <a:latin typeface="Tw Cen MT Condensed" panose="020B0606020104020203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543223" y="3793510"/>
            <a:ext cx="11388946" cy="8902"/>
          </a:xfrm>
          <a:prstGeom prst="line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 w="lg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1828279" y="3782956"/>
            <a:ext cx="11378" cy="681098"/>
          </a:xfrm>
          <a:prstGeom prst="line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0353787" y="3765827"/>
            <a:ext cx="11378" cy="681098"/>
          </a:xfrm>
          <a:prstGeom prst="line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6134809" y="3770636"/>
            <a:ext cx="11378" cy="681098"/>
          </a:xfrm>
          <a:prstGeom prst="line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3926723" y="3124732"/>
            <a:ext cx="4915" cy="626999"/>
          </a:xfrm>
          <a:prstGeom prst="line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8252393" y="3188773"/>
            <a:ext cx="4915" cy="626999"/>
          </a:xfrm>
          <a:prstGeom prst="line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83477" y="4801183"/>
            <a:ext cx="30495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Présentation du consultant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Présentation de la méthodologie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Recueil du parcours professionnel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Recueil des attentes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Passation du MBTI®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w Cen MT Condensed" panose="020B06060201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68292" y="1984259"/>
            <a:ext cx="2729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Présentation d’outils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d’analyse et de compréhension de soi et  de son environnement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20231" y="4862501"/>
            <a:ext cx="257483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Renseignement de la Matrice de décision F3P©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Diagnostic  Instant 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95675" y="4862501"/>
            <a:ext cx="22707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Travail sur le CV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L’approche Réseau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Préparation éventuelle d’un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débrief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tripartite ou entretien de recrutement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911374" y="1852015"/>
            <a:ext cx="3765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Renseignement de la Matrice de décision F3P©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Projection et réalisation / Instant T+1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de 2 à 3 scenarii professionnels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21" y="561973"/>
            <a:ext cx="1129394" cy="65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010" y="1469573"/>
            <a:ext cx="902647" cy="3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7" y="1480457"/>
            <a:ext cx="891348" cy="37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0481" y="4279446"/>
            <a:ext cx="826634" cy="3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6847" y="4321630"/>
            <a:ext cx="962726" cy="4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95202" y="4309471"/>
            <a:ext cx="856569" cy="34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23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50" y="692353"/>
            <a:ext cx="9275485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471545"/>
                </a:solidFill>
                <a:latin typeface="Tw Cen MT Condensed" panose="020B0606020104020203" pitchFamily="34" charset="0"/>
              </a:rPr>
              <a:t>3</a:t>
            </a:r>
            <a:r>
              <a:rPr lang="fr-FR" sz="3600" dirty="0" smtClean="0">
                <a:latin typeface="Tw Cen MT Condensed" panose="020B0606020104020203" pitchFamily="34" charset="0"/>
              </a:rPr>
              <a:t> PRESTATIONS </a:t>
            </a:r>
            <a:r>
              <a:rPr lang="fr-FR" dirty="0">
                <a:solidFill>
                  <a:srgbClr val="471545"/>
                </a:solidFill>
                <a:latin typeface="Tw Cen MT Condensed" panose="020B0606020104020203" pitchFamily="34" charset="0"/>
              </a:rPr>
              <a:t>ADAPTÉES</a:t>
            </a:r>
            <a:r>
              <a:rPr lang="fr-FR" sz="3600" dirty="0" smtClean="0">
                <a:latin typeface="Tw Cen MT Condensed" panose="020B0606020104020203" pitchFamily="34" charset="0"/>
              </a:rPr>
              <a:t/>
            </a:r>
            <a:br>
              <a:rPr lang="fr-FR" sz="3600" dirty="0" smtClean="0">
                <a:latin typeface="Tw Cen MT Condensed" panose="020B0606020104020203" pitchFamily="34" charset="0"/>
              </a:rPr>
            </a:br>
            <a:endParaRPr lang="fr-FR" sz="3600" dirty="0">
              <a:latin typeface="Tw Cen MT Condensed" panose="020B06060201040202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4368" y="702808"/>
            <a:ext cx="942974" cy="123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733" y="3290213"/>
            <a:ext cx="9995353" cy="5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995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824" y="141644"/>
            <a:ext cx="9492569" cy="671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1531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50" y="692353"/>
            <a:ext cx="9275485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471545"/>
                </a:solidFill>
                <a:latin typeface="Tw Cen MT Condensed" panose="020B0606020104020203" pitchFamily="34" charset="0"/>
              </a:rPr>
              <a:t>TESTIMONIAUX</a:t>
            </a:r>
            <a:r>
              <a:rPr lang="fr-FR" sz="3600" dirty="0" smtClean="0">
                <a:latin typeface="Tw Cen MT Condensed" panose="020B0606020104020203" pitchFamily="34" charset="0"/>
              </a:rPr>
              <a:t/>
            </a:r>
            <a:br>
              <a:rPr lang="fr-FR" sz="3600" dirty="0" smtClean="0">
                <a:latin typeface="Tw Cen MT Condensed" panose="020B0606020104020203" pitchFamily="34" charset="0"/>
              </a:rPr>
            </a:br>
            <a:endParaRPr lang="fr-FR" sz="3600" dirty="0">
              <a:latin typeface="Tw Cen MT Condensed" panose="020B0606020104020203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3925196" y="3615214"/>
            <a:ext cx="2629" cy="1751092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ous-titre 2"/>
          <p:cNvSpPr txBox="1">
            <a:spLocks/>
          </p:cNvSpPr>
          <p:nvPr/>
        </p:nvSpPr>
        <p:spPr>
          <a:xfrm>
            <a:off x="614198" y="4072916"/>
            <a:ext cx="2962876" cy="8476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«…</a:t>
            </a:r>
            <a:r>
              <a:rPr lang="fr-F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cela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m’a ouvert des perspectives de </a:t>
            </a:r>
            <a:r>
              <a:rPr lang="fr-F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carrière…»</a:t>
            </a:r>
            <a:endParaRPr lang="fr-FR" sz="1800" i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1229004" y="5704256"/>
            <a:ext cx="1760002" cy="825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Alexandra D.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700" dirty="0" smtClean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Attachée commerciale</a:t>
            </a:r>
          </a:p>
          <a:p>
            <a:pPr>
              <a:spcAft>
                <a:spcPts val="600"/>
              </a:spcAft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4205435" y="3628019"/>
            <a:ext cx="3801750" cy="159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« …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le coach est là vraiment pour vous aider à réfléchir sur votre situation c'est un point d'étape qui est important car c'est un travail qu'on ne ferait pas seul… </a:t>
            </a:r>
            <a:r>
              <a:rPr lang="fr-F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»</a:t>
            </a: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8640337" y="3900392"/>
            <a:ext cx="2844862" cy="1128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«…</a:t>
            </a:r>
            <a:r>
              <a:rPr lang="fr-F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</a:t>
            </a:r>
            <a:r>
              <a:rPr lang="fr-FR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 </a:t>
            </a:r>
            <a:r>
              <a:rPr lang="fr-F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F3P© m’a permis de mettre de l’ordre dans ce que j’essayais de construire </a:t>
            </a:r>
            <a:r>
              <a:rPr lang="fr-FR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…»</a:t>
            </a:r>
            <a:endParaRPr lang="fr-FR" sz="1700" i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028" name="Picture 4" descr="http://static9.viadeo-static.com/servlet/photo?memberId=0027tt0wqc1l19z&amp;height=185&amp;width=140&amp;ts=138089115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76" y="1739417"/>
            <a:ext cx="1186332" cy="156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/>
          <a:srcRect l="53017" t="30383" r="24694" b="22940"/>
          <a:stretch/>
        </p:blipFill>
        <p:spPr>
          <a:xfrm>
            <a:off x="9473736" y="1739417"/>
            <a:ext cx="1178065" cy="154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e 20"/>
          <p:cNvGrpSpPr/>
          <p:nvPr/>
        </p:nvGrpSpPr>
        <p:grpSpPr>
          <a:xfrm>
            <a:off x="1518455" y="1760399"/>
            <a:ext cx="1181101" cy="1546671"/>
            <a:chOff x="5390033" y="-1262925"/>
            <a:chExt cx="1181101" cy="154667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print">
              <a:grayscl/>
            </a:blip>
            <a:srcRect l="6662" t="8664" r="50632" b="4289"/>
            <a:stretch/>
          </p:blipFill>
          <p:spPr>
            <a:xfrm>
              <a:off x="5390033" y="-1262925"/>
              <a:ext cx="1181100" cy="1546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5" cstate="print">
              <a:grayscl/>
            </a:blip>
            <a:srcRect l="6662" t="8664" r="87523" b="71845"/>
            <a:stretch/>
          </p:blipFill>
          <p:spPr>
            <a:xfrm>
              <a:off x="6486526" y="-1141287"/>
              <a:ext cx="84608" cy="416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6" cstate="print">
              <a:grayscl/>
            </a:blip>
            <a:srcRect l="6662" t="8664" r="87523" b="71845"/>
            <a:stretch/>
          </p:blipFill>
          <p:spPr>
            <a:xfrm>
              <a:off x="6428203" y="-1119551"/>
              <a:ext cx="142930" cy="186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28" name="Connecteur droit 27"/>
          <p:cNvCxnSpPr/>
          <p:nvPr/>
        </p:nvCxnSpPr>
        <p:spPr>
          <a:xfrm flipH="1">
            <a:off x="8301830" y="3615214"/>
            <a:ext cx="2629" cy="1751092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/>
          <p:cNvSpPr txBox="1">
            <a:spLocks/>
          </p:cNvSpPr>
          <p:nvPr/>
        </p:nvSpPr>
        <p:spPr>
          <a:xfrm>
            <a:off x="5448026" y="5704256"/>
            <a:ext cx="1336232" cy="825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Blandine C.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700" dirty="0" smtClean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DRH en transition</a:t>
            </a:r>
          </a:p>
          <a:p>
            <a:pPr>
              <a:spcAft>
                <a:spcPts val="600"/>
              </a:spcAft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9035821" y="5704256"/>
            <a:ext cx="2064802" cy="82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Bruno M.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dirty="0" smtClean="0">
                <a:solidFill>
                  <a:srgbClr val="471545"/>
                </a:solidFill>
                <a:latin typeface="Tw Cen MT Condensed" panose="020B06060201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Membre de comité de direction</a:t>
            </a:r>
          </a:p>
          <a:p>
            <a:pPr>
              <a:spcAft>
                <a:spcPts val="600"/>
              </a:spcAft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5484" y="859971"/>
            <a:ext cx="950459" cy="5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1826" y="223837"/>
            <a:ext cx="942974" cy="123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543796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290</Words>
  <Application>Microsoft Office PowerPoint</Application>
  <PresentationFormat>Personnalisé</PresentationFormat>
  <Paragraphs>57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DEVENEZ ACTEUR DE VOTRE DE CARRIERE</vt:lpstr>
      <vt:lpstr> DEVENEZ ACTEUR DE VOTRE CARRIÈRE </vt:lpstr>
      <vt:lpstr>Diapositive 3</vt:lpstr>
      <vt:lpstr>LE TRAVAIL DE CONSTRUCTION DU PROJET PROFESSIONNEL S’ARTICULE EN 3 DIMENSIONS INDIVIDUELLES FONDAMENTALES  </vt:lpstr>
      <vt:lpstr>LE TRAVAIL DE CONSTRUCTION DU PROJET PROFESSIONNEL S’ARTICULE EN 3 DIMENSIONS D’ENVIRONNEMENT FONDAMENTALES  </vt:lpstr>
      <vt:lpstr>DEROULEMENT DU  </vt:lpstr>
      <vt:lpstr>3 PRESTATIONS ADAPTÉES </vt:lpstr>
      <vt:lpstr>Diapositive 8</vt:lpstr>
      <vt:lpstr>TESTIMONIAUX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Clémence Bertrand Jaume</dc:creator>
  <cp:lastModifiedBy>lucas lecomte</cp:lastModifiedBy>
  <cp:revision>38</cp:revision>
  <dcterms:created xsi:type="dcterms:W3CDTF">2014-09-22T09:54:26Z</dcterms:created>
  <dcterms:modified xsi:type="dcterms:W3CDTF">2014-11-04T16:36:53Z</dcterms:modified>
</cp:coreProperties>
</file>