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62" r:id="rId5"/>
    <p:sldId id="263" r:id="rId6"/>
    <p:sldId id="260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3A897E-6B1B-41A6-910C-AE5A1386CBB7}" type="datetimeFigureOut">
              <a:rPr lang="fr-FR" smtClean="0"/>
              <a:t>13/02/2015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EC7043D-31E6-4F6C-B710-4D7200847023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2316939"/>
            <a:ext cx="7772400" cy="88741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LOTO de la MJO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728792" cy="2537295"/>
          </a:xfrm>
        </p:spPr>
        <p:txBody>
          <a:bodyPr>
            <a:no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Samedi 14 Février 2015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Au profit du projet jeunes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De solidarité internationale à MADAGASCAR</a:t>
            </a:r>
            <a:endParaRPr lang="fr-FR" sz="4000" dirty="0">
              <a:solidFill>
                <a:srgbClr val="FF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21992" cy="1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7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61050"/>
          </a:xfrm>
        </p:spPr>
        <p:txBody>
          <a:bodyPr/>
          <a:lstStyle/>
          <a:p>
            <a:r>
              <a:rPr lang="fr-FR" dirty="0" smtClean="0"/>
              <a:t>Nos partenaires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280">
            <a:off x="2136576" y="5139929"/>
            <a:ext cx="1677750" cy="12247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2366">
            <a:off x="6480126" y="5188588"/>
            <a:ext cx="2223771" cy="12508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789" y="5340376"/>
            <a:ext cx="1754135" cy="11440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1" y="1399378"/>
            <a:ext cx="2524125" cy="1047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86583"/>
            <a:ext cx="2771800" cy="1299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56" y="4907406"/>
            <a:ext cx="1626155" cy="16261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44" y="3859179"/>
            <a:ext cx="1143000" cy="1143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2" y="2844111"/>
            <a:ext cx="3399582" cy="13487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70678"/>
            <a:ext cx="2571750" cy="10858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97" y="3877359"/>
            <a:ext cx="3059832" cy="11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14295"/>
          </a:xfrm>
        </p:spPr>
        <p:txBody>
          <a:bodyPr/>
          <a:lstStyle/>
          <a:p>
            <a:r>
              <a:rPr lang="fr-FR" dirty="0" smtClean="0"/>
              <a:t>Nos partenaires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117726" cy="17815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52623"/>
            <a:ext cx="2376265" cy="13307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45"/>
          <a:stretch/>
        </p:blipFill>
        <p:spPr>
          <a:xfrm>
            <a:off x="356961" y="4287678"/>
            <a:ext cx="4063997" cy="69660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8" y="5422221"/>
            <a:ext cx="4634724" cy="8802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881" y="1465063"/>
            <a:ext cx="1935459" cy="22257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73"/>
          <a:stretch/>
        </p:blipFill>
        <p:spPr>
          <a:xfrm>
            <a:off x="4150817" y="4004918"/>
            <a:ext cx="4706797" cy="5655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63" y="4635980"/>
            <a:ext cx="2222500" cy="19748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15" y="2647746"/>
            <a:ext cx="2266181" cy="122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Nos partenaires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635896" cy="743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8146" y="2317781"/>
            <a:ext cx="4907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Association second souffle</a:t>
            </a:r>
            <a:endParaRPr lang="fr-FR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76952"/>
            <a:ext cx="1503610" cy="15036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84" y="3224647"/>
            <a:ext cx="3686175" cy="1238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1" y="2680562"/>
            <a:ext cx="1753709" cy="13135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76797"/>
            <a:ext cx="1847850" cy="18478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01"/>
          <a:stretch/>
        </p:blipFill>
        <p:spPr>
          <a:xfrm>
            <a:off x="1977716" y="2936117"/>
            <a:ext cx="3171825" cy="88100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4" y="4293096"/>
            <a:ext cx="1337714" cy="10032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6820" y="5296382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Emotions Fleurs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27" y="4617964"/>
            <a:ext cx="4381500" cy="10477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69" y="5805264"/>
            <a:ext cx="51149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Nos partenaires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0" y="1144044"/>
            <a:ext cx="2267744" cy="12744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41136"/>
            <a:ext cx="376417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dalus" panose="02020603050405020304" pitchFamily="18" charset="-78"/>
              </a:rPr>
              <a:t>Marion Girard les délices du bien être</a:t>
            </a:r>
            <a:endParaRPr lang="fr-FR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48" y="2814657"/>
            <a:ext cx="2095500" cy="1666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361" y="4483878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dalus" panose="02020603050405020304" pitchFamily="18" charset="-78"/>
              </a:rPr>
              <a:t>Les gourmandises de l’Oisans</a:t>
            </a:r>
            <a:endParaRPr lang="fr-FR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39" y="1316273"/>
            <a:ext cx="1890891" cy="14108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82477" y="2794791"/>
            <a:ext cx="2646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dalus" panose="02020603050405020304" pitchFamily="18" charset="-78"/>
              </a:rPr>
              <a:t>Aéroclub de l’Alpe d’Huez</a:t>
            </a:r>
            <a:endParaRPr lang="fr-FR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3897506"/>
            <a:ext cx="2619375" cy="17430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95757" y="5636748"/>
            <a:ext cx="2709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dalus" panose="02020603050405020304" pitchFamily="18" charset="-78"/>
              </a:rPr>
              <a:t>La fromagerie Alpe d’Huez</a:t>
            </a:r>
            <a:endParaRPr lang="fr-FR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64" y="4517116"/>
            <a:ext cx="1656744" cy="16567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16" y="1208476"/>
            <a:ext cx="2369169" cy="16665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39468" y="2979457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dalus" panose="02020603050405020304" pitchFamily="18" charset="-78"/>
              </a:rPr>
              <a:t>Hôtel l’Oberland</a:t>
            </a:r>
            <a:endParaRPr lang="fr-FR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6" y="5026510"/>
            <a:ext cx="1581457" cy="105238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86435" y="6118428"/>
            <a:ext cx="331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dalus" panose="02020603050405020304" pitchFamily="18" charset="-78"/>
              </a:rPr>
              <a:t>Cabinet d’</a:t>
            </a:r>
            <a:r>
              <a:rPr lang="fr-FR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dalus" panose="02020603050405020304" pitchFamily="18" charset="-78"/>
              </a:rPr>
              <a:t>osthéopathie</a:t>
            </a:r>
            <a:r>
              <a:rPr lang="fr-FR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Andalus" panose="02020603050405020304" pitchFamily="18" charset="-78"/>
              </a:rPr>
              <a:t> Le Quang</a:t>
            </a:r>
            <a:endParaRPr lang="fr-FR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46" y="3348789"/>
            <a:ext cx="1150545" cy="115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A TOUS !!!!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221992" cy="1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60</Words>
  <Application>Microsoft Office PowerPoint</Application>
  <PresentationFormat>Affichage à l'écran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Vagues</vt:lpstr>
      <vt:lpstr>LOTO de la MJO</vt:lpstr>
      <vt:lpstr>Nos partenaires</vt:lpstr>
      <vt:lpstr>Nos partenaires</vt:lpstr>
      <vt:lpstr>Nos partenaires</vt:lpstr>
      <vt:lpstr>Nos partenaires</vt:lpstr>
      <vt:lpstr>MERCI A TOUS !!!!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LOTO de la MJO</dc:title>
  <dc:creator>mjc</dc:creator>
  <cp:lastModifiedBy>mjc</cp:lastModifiedBy>
  <cp:revision>8</cp:revision>
  <dcterms:created xsi:type="dcterms:W3CDTF">2015-02-13T13:26:59Z</dcterms:created>
  <dcterms:modified xsi:type="dcterms:W3CDTF">2015-02-13T14:16:19Z</dcterms:modified>
</cp:coreProperties>
</file>