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85" r:id="rId2"/>
    <p:sldMasterId id="2147483697" r:id="rId3"/>
  </p:sldMasterIdLst>
  <p:notesMasterIdLst>
    <p:notesMasterId r:id="rId47"/>
  </p:notesMasterIdLst>
  <p:sldIdLst>
    <p:sldId id="543" r:id="rId4"/>
    <p:sldId id="532" r:id="rId5"/>
    <p:sldId id="533" r:id="rId6"/>
    <p:sldId id="534" r:id="rId7"/>
    <p:sldId id="535" r:id="rId8"/>
    <p:sldId id="536" r:id="rId9"/>
    <p:sldId id="537" r:id="rId10"/>
    <p:sldId id="538" r:id="rId11"/>
    <p:sldId id="539" r:id="rId12"/>
    <p:sldId id="540" r:id="rId13"/>
    <p:sldId id="541" r:id="rId14"/>
    <p:sldId id="542" r:id="rId15"/>
    <p:sldId id="544" r:id="rId16"/>
    <p:sldId id="545" r:id="rId17"/>
    <p:sldId id="547" r:id="rId18"/>
    <p:sldId id="548" r:id="rId19"/>
    <p:sldId id="549" r:id="rId20"/>
    <p:sldId id="551" r:id="rId21"/>
    <p:sldId id="552" r:id="rId22"/>
    <p:sldId id="553" r:id="rId23"/>
    <p:sldId id="555" r:id="rId24"/>
    <p:sldId id="561" r:id="rId25"/>
    <p:sldId id="567" r:id="rId26"/>
    <p:sldId id="571" r:id="rId27"/>
    <p:sldId id="557" r:id="rId28"/>
    <p:sldId id="558" r:id="rId29"/>
    <p:sldId id="559" r:id="rId30"/>
    <p:sldId id="556" r:id="rId31"/>
    <p:sldId id="562" r:id="rId32"/>
    <p:sldId id="563" r:id="rId33"/>
    <p:sldId id="564" r:id="rId34"/>
    <p:sldId id="554" r:id="rId35"/>
    <p:sldId id="550" r:id="rId36"/>
    <p:sldId id="546" r:id="rId37"/>
    <p:sldId id="560" r:id="rId38"/>
    <p:sldId id="565" r:id="rId39"/>
    <p:sldId id="566" r:id="rId40"/>
    <p:sldId id="568" r:id="rId41"/>
    <p:sldId id="569" r:id="rId42"/>
    <p:sldId id="570" r:id="rId43"/>
    <p:sldId id="572" r:id="rId44"/>
    <p:sldId id="576" r:id="rId45"/>
    <p:sldId id="575" r:id="rId4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E24A"/>
    <a:srgbClr val="798115"/>
    <a:srgbClr val="0000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9" autoAdjust="0"/>
    <p:restoredTop sz="94660"/>
  </p:normalViewPr>
  <p:slideViewPr>
    <p:cSldViewPr>
      <p:cViewPr>
        <p:scale>
          <a:sx n="50" d="100"/>
          <a:sy n="50" d="100"/>
        </p:scale>
        <p:origin x="-1248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2966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7ECF22B-B499-469B-AD45-CEE42058E9F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053758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7ECF22B-B499-469B-AD45-CEE42058E9FA}" type="slidenum">
              <a:rPr lang="it-IT" altLang="it-IT" smtClean="0"/>
              <a:pPr>
                <a:defRPr/>
              </a:pPr>
              <a:t>1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46236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7ECF22B-B499-469B-AD45-CEE42058E9FA}" type="slidenum">
              <a:rPr lang="it-IT" altLang="it-IT" smtClean="0"/>
              <a:pPr>
                <a:defRPr/>
              </a:pPr>
              <a:t>2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84868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7ECF22B-B499-469B-AD45-CEE42058E9FA}" type="slidenum">
              <a:rPr lang="it-IT" altLang="it-IT" smtClean="0"/>
              <a:pPr>
                <a:defRPr/>
              </a:pPr>
              <a:t>3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34663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BA47B-855F-407E-9708-E991C7D7739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597092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6F429-82C8-43F2-8D51-F63EDD49FE5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834613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7965D-3D61-484E-9822-04FE2A20A98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214467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B71AE-8762-421A-A3FA-5E3A5CFBD61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16851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4FE7F-143B-4D80-B205-348DEE128F4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295402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E6095-F26A-4E97-BE7F-F6CFE49886D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748864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A5D3D-E710-4C7F-8C8C-96AF3BAFFD2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754902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3717C-8322-464D-876F-01CB6F09C19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119634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E9065-AFA6-4A34-B1E3-E2A161CADA7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778708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7784E-7C27-4FFE-82A0-759BABA92D7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463247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96333-C7E9-4F7F-B2B3-2856B56C385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922736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6843089"/>
      </p:ext>
    </p:extLst>
  </p:cSld>
  <p:clrMapOvr>
    <a:masterClrMapping/>
  </p:clrMapOvr>
  <p:transition spd="slow" advTm="8000">
    <p:zoom/>
    <p:sndAc>
      <p:stSnd loop="1">
        <p:snd r:embed="rId1" name="coro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3742864"/>
      </p:ext>
    </p:extLst>
  </p:cSld>
  <p:clrMapOvr>
    <a:masterClrMapping/>
  </p:clrMapOvr>
  <p:transition advTm="9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1449000"/>
      </p:ext>
    </p:extLst>
  </p:cSld>
  <p:clrMapOvr>
    <a:masterClrMapping/>
  </p:clrMapOvr>
  <p:transition advTm="9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883767143"/>
      </p:ext>
    </p:extLst>
  </p:cSld>
  <p:clrMapOvr>
    <a:masterClrMapping/>
  </p:clrMapOvr>
  <p:transition advTm="9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5319555"/>
      </p:ext>
    </p:extLst>
  </p:cSld>
  <p:clrMapOvr>
    <a:masterClrMapping/>
  </p:clrMapOvr>
  <p:transition advTm="9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3573170"/>
      </p:ext>
    </p:extLst>
  </p:cSld>
  <p:clrMapOvr>
    <a:masterClrMapping/>
  </p:clrMapOvr>
  <p:transition advTm="9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7110870"/>
      </p:ext>
    </p:extLst>
  </p:cSld>
  <p:clrMapOvr>
    <a:masterClrMapping/>
  </p:clrMapOvr>
  <p:transition advTm="9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4869705"/>
      </p:ext>
    </p:extLst>
  </p:cSld>
  <p:clrMapOvr>
    <a:masterClrMapping/>
  </p:clrMapOvr>
  <p:transition advTm="9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439777303"/>
      </p:ext>
    </p:extLst>
  </p:cSld>
  <p:clrMapOvr>
    <a:masterClrMapping/>
  </p:clrMapOvr>
  <p:transition advTm="9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027624684"/>
      </p:ext>
    </p:extLst>
  </p:cSld>
  <p:clrMapOvr>
    <a:masterClrMapping/>
  </p:clrMapOvr>
  <p:transition advTm="9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970461"/>
      </p:ext>
    </p:extLst>
  </p:cSld>
  <p:clrMapOvr>
    <a:masterClrMapping/>
  </p:clrMapOvr>
  <p:transition advTm="9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4283993"/>
      </p:ext>
    </p:extLst>
  </p:cSld>
  <p:clrMapOvr>
    <a:masterClrMapping/>
  </p:clrMapOvr>
  <p:transition advTm="9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BA47B-855F-407E-9708-E991C7D7739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917880"/>
      </p:ext>
    </p:extLst>
  </p:cSld>
  <p:clrMapOvr>
    <a:masterClrMapping/>
  </p:clrMapOvr>
  <p:transition spd="slow"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6F429-82C8-43F2-8D51-F63EDD49FE5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864835"/>
      </p:ext>
    </p:extLst>
  </p:cSld>
  <p:clrMapOvr>
    <a:masterClrMapping/>
  </p:clrMapOvr>
  <p:transition spd="slow"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7965D-3D61-484E-9822-04FE2A20A98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757536"/>
      </p:ext>
    </p:extLst>
  </p:cSld>
  <p:clrMapOvr>
    <a:masterClrMapping/>
  </p:clrMapOvr>
  <p:transition spd="slow"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B71AE-8762-421A-A3FA-5E3A5CFBD61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490202"/>
      </p:ext>
    </p:extLst>
  </p:cSld>
  <p:clrMapOvr>
    <a:masterClrMapping/>
  </p:clrMapOvr>
  <p:transition spd="slow"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4FE7F-143B-4D80-B205-348DEE128F4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377121"/>
      </p:ext>
    </p:extLst>
  </p:cSld>
  <p:clrMapOvr>
    <a:masterClrMapping/>
  </p:clrMapOvr>
  <p:transition spd="slow" advClick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E6095-F26A-4E97-BE7F-F6CFE49886D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875282"/>
      </p:ext>
    </p:extLst>
  </p:cSld>
  <p:clrMapOvr>
    <a:masterClrMapping/>
  </p:clrMapOvr>
  <p:transition spd="slow" advClick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A5D3D-E710-4C7F-8C8C-96AF3BAFFD2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372326"/>
      </p:ext>
    </p:extLst>
  </p:cSld>
  <p:clrMapOvr>
    <a:masterClrMapping/>
  </p:clrMapOvr>
  <p:transition spd="slow" advClick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3717C-8322-464D-876F-01CB6F09C19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897488"/>
      </p:ext>
    </p:extLst>
  </p:cSld>
  <p:clrMapOvr>
    <a:masterClrMapping/>
  </p:clrMapOvr>
  <p:transition spd="slow" advClick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E9065-AFA6-4A34-B1E3-E2A161CADA7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024593"/>
      </p:ext>
    </p:extLst>
  </p:cSld>
  <p:clrMapOvr>
    <a:masterClrMapping/>
  </p:clrMapOvr>
  <p:transition spd="slow" advClick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7784E-7C27-4FFE-82A0-759BABA92D7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59491"/>
      </p:ext>
    </p:extLst>
  </p:cSld>
  <p:clrMapOvr>
    <a:masterClrMapping/>
  </p:clrMapOvr>
  <p:transition spd="slow" advClick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96333-C7E9-4F7F-B2B3-2856B56C385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251555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3602F65-524D-4D52-8D2E-FA779DF4824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1205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advTm="9000"/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Gulim" pitchFamily="34" charset="-127"/>
          <a:ea typeface="Gulim" pitchFamily="34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Gulim" pitchFamily="34" charset="-127"/>
          <a:ea typeface="Gulim" pitchFamily="34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Gulim" pitchFamily="34" charset="-127"/>
          <a:ea typeface="Gulim" pitchFamily="34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Gulim" pitchFamily="34" charset="-127"/>
          <a:ea typeface="Gulim" pitchFamily="34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Gulim" pitchFamily="34" charset="-127"/>
          <a:ea typeface="Gulim" pitchFamily="34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Gulim" pitchFamily="34" charset="-127"/>
          <a:ea typeface="Gulim" pitchFamily="34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Gulim" pitchFamily="34" charset="-127"/>
          <a:ea typeface="Gulim" pitchFamily="34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Gulim" pitchFamily="34" charset="-127"/>
          <a:ea typeface="Gulim" pitchFamily="34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3602F65-524D-4D52-8D2E-FA779DF4824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5367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7" Type="http://schemas.openxmlformats.org/officeDocument/2006/relationships/image" Target="../media/image55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54.gif"/><Relationship Id="rId5" Type="http://schemas.openxmlformats.org/officeDocument/2006/relationships/image" Target="../media/image53.gif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772400" cy="914400"/>
          </a:xfrm>
        </p:spPr>
        <p:txBody>
          <a:bodyPr/>
          <a:lstStyle/>
          <a:p>
            <a:r>
              <a:rPr lang="it-IT" sz="7200" dirty="0" smtClean="0"/>
              <a:t>135</a:t>
            </a:r>
            <a:endParaRPr lang="it-IT" sz="7200" dirty="0"/>
          </a:p>
        </p:txBody>
      </p:sp>
      <p:pic>
        <p:nvPicPr>
          <p:cNvPr id="7" name="Picture 2" descr="E:\CARLA  a T0SHIBA\0  - Carla pps COMPLETI\145-Primavera\P4084712-lc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9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PRIMAVERA\per 2015\0_ec1ea_1131c862_M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933056"/>
            <a:ext cx="3276151" cy="2817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CARLA Carla Acer 16-3-2014\- 0A New Pc-ACER 2 febbraio 2013\- 00 1 GIUGNO\- ARRIVAL + GIF 21 Giugno\- 0 GIF cartelle  2012-2013 - 1 maggio\ENTRATE -  da dividere 2013\per 2015\59b7051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37"/>
            <a:ext cx="9144000" cy="686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WordArt 2" descr="120"/>
          <p:cNvSpPr>
            <a:spLocks noChangeArrowheads="1" noChangeShapeType="1" noTextEdit="1"/>
          </p:cNvSpPr>
          <p:nvPr/>
        </p:nvSpPr>
        <p:spPr bwMode="auto">
          <a:xfrm rot="21280023">
            <a:off x="3244401" y="498037"/>
            <a:ext cx="4754182" cy="109406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600" b="1" i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atura MT Script Capitals" panose="03020802060602070202" pitchFamily="66" charset="0"/>
                <a:cs typeface="+mn-cs"/>
              </a:rPr>
              <a:t>Le </a:t>
            </a:r>
            <a:r>
              <a:rPr lang="it-IT" sz="3600" b="1" i="1" kern="10" dirty="0" err="1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atura MT Script Capitals" panose="03020802060602070202" pitchFamily="66" charset="0"/>
                <a:cs typeface="+mn-cs"/>
              </a:rPr>
              <a:t>chemin</a:t>
            </a:r>
            <a:r>
              <a:rPr lang="it-IT" sz="3600" b="1" i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atura MT Script Capitals" panose="03020802060602070202" pitchFamily="66" charset="0"/>
                <a:cs typeface="+mn-cs"/>
              </a:rPr>
              <a:t> </a:t>
            </a:r>
            <a:r>
              <a:rPr lang="it-IT" sz="3600" b="1" i="1" kern="10" dirty="0" err="1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atura MT Script Capitals" panose="03020802060602070202" pitchFamily="66" charset="0"/>
                <a:cs typeface="+mn-cs"/>
              </a:rPr>
              <a:t>du</a:t>
            </a:r>
            <a:r>
              <a:rPr lang="it-IT" sz="3600" b="1" i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atura MT Script Capitals" panose="03020802060602070202" pitchFamily="66" charset="0"/>
                <a:cs typeface="+mn-cs"/>
              </a:rPr>
              <a:t> </a:t>
            </a:r>
            <a:r>
              <a:rPr lang="it-IT" sz="3600" b="1" i="1" kern="10" dirty="0" err="1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stretch>
                    <a:fillRect/>
                  </a:stretch>
                </a:blipFill>
                <a:latin typeface="Matura MT Script Capitals" panose="03020802060602070202" pitchFamily="66" charset="0"/>
                <a:cs typeface="+mn-cs"/>
              </a:rPr>
              <a:t>Printemps</a:t>
            </a:r>
            <a:endParaRPr lang="it-IT" sz="3600" b="1" i="1" kern="10" dirty="0" smtClean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0">
                <a:blip r:embed="rId7"/>
                <a:srcRect/>
                <a:stretch>
                  <a:fillRect/>
                </a:stretch>
              </a:blipFill>
              <a:latin typeface="Matura MT Script Capitals" panose="03020802060602070202" pitchFamily="66" charset="0"/>
              <a:cs typeface="+mn-cs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395536" y="6012418"/>
            <a:ext cx="396115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sz="2000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+mn-cs"/>
              </a:rPr>
              <a:t>Avancement</a:t>
            </a:r>
            <a:r>
              <a:rPr lang="en-US" altLang="zh-TW" sz="2000" dirty="0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+mn-cs"/>
              </a:rPr>
              <a:t> </a:t>
            </a:r>
            <a:r>
              <a:rPr lang="en-US" altLang="zh-TW" sz="2000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+mn-cs"/>
              </a:rPr>
              <a:t>automatique</a:t>
            </a:r>
            <a:endParaRPr lang="fr-FR" altLang="zh-TW" sz="2000" dirty="0" smtClean="0">
              <a:solidFill>
                <a:srgbClr val="FFFF00"/>
              </a:solidFill>
              <a:latin typeface="Forte" panose="03060902040502070203" pitchFamily="66" charset="0"/>
              <a:ea typeface="新細明體"/>
              <a:cs typeface="+mn-cs"/>
            </a:endParaRPr>
          </a:p>
        </p:txBody>
      </p:sp>
      <p:pic>
        <p:nvPicPr>
          <p:cNvPr id="11" name="Picture 3" descr="G:\PRIMAVERA\per 2015\ridurre\8af57f0f-2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844" y="5463049"/>
            <a:ext cx="190500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18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2000">
        <p:sndAc>
          <p:stSnd loop="1">
            <p:snd r:embed="rId3" name="Naghtingale serenade - A. Rieu.wav"/>
          </p:stSnd>
        </p:sndAc>
      </p:transition>
    </mc:Choice>
    <mc:Fallback xmlns="">
      <p:transition spd="slow" advClick="0" advTm="22000">
        <p:sndAc>
          <p:stSnd loop="1">
            <p:snd r:embed="rId9" name="Naghtingale serenade - A. Ri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2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P3104274-c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P3104274-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032"/>
            <a:ext cx="9144000" cy="688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20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3104281-lcs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P3104281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00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P3104279-lcs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P3104279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63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P3104282-lcs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P3104282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12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P3104277-lcs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P3104277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PRIMAVERA\per 2015\ridurre\9e20aba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30301">
            <a:off x="1892425" y="1911479"/>
            <a:ext cx="142875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38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P3104276-lcsle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P3104276-l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78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P3104266-lcsle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P3104266-l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27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8" name="Picture 14" descr="P3104256-lcs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P3104256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87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P3104259-lcs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P3104259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G:\PRIMAVERA\per 2015\ridurre\9e20aba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3560">
            <a:off x="3042083" y="2170568"/>
            <a:ext cx="142875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80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5" name="Picture 9" descr="P3104269-lcsle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P3104269-l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38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0" name="Picture 8" descr="P3104253-lcs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1" name="Picture 9" descr="P3104253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90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385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924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PRIMAVERA\per 2015\ridurre\oiseau-rouge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60526">
            <a:off x="7347193" y="4940"/>
            <a:ext cx="1335779" cy="152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05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L -0.58125 0.1148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63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324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54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340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366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581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07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279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399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9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59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619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988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647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445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73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03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420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684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8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506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340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196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PRIMAVERA\per 2015\ridurre\oiseau-rouge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60526">
            <a:off x="7808221" y="248349"/>
            <a:ext cx="1335779" cy="152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55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warp dir="in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-0.30885 0.278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51" y="1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2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76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10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PRIMAVERA\per 2015\ridurre\7899ed63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PRIMAVERA\per 2015\ridurre\b3fd7106-4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2" y="0"/>
            <a:ext cx="9115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tangolo 5"/>
          <p:cNvSpPr/>
          <p:nvPr/>
        </p:nvSpPr>
        <p:spPr>
          <a:xfrm>
            <a:off x="1387664" y="1481151"/>
            <a:ext cx="33123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Mars</a:t>
            </a:r>
            <a:endParaRPr kumimoji="0" lang="it-IT" sz="1200" b="1" i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/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En Mars, quand s'achève l'hiver,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Que la campagne renaissante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Ressemble à la convalescente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Dont le premier sourire est cher ;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Quand l'azur, tout frileux encore,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Est de neige éparse mêlé,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Et que midi, frais et voilé,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Revêt une blancheur d'aurore ;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Quand l'air doux dissout la torpeur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Des eaux qui se changeaient en marbres ;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Quand la feuille aux pointes des arbres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Suspend une verte vapeur ;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Et quand la femme est deux fois belle,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Belle de la candeur du jour,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Et du réveil de notre amour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Où sa pudeur se renouvelle,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i="1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</a:rPr>
              <a:t>Qh</a:t>
            </a:r>
            <a: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 ! Ne devrais-je pas saisir</a:t>
            </a:r>
            <a:br>
              <a:rPr kumimoji="0" lang="fr-FR" sz="12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endParaRPr kumimoji="0" lang="fr-FR" sz="1200" b="1" i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4946104" y="2204864"/>
            <a:ext cx="28083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Dans leur vol ces rares journées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Qui sont les matins des années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Et la jeunesse du désir ?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Mais je les goûte avec tristesse ;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Tel un hibou, quand l'aube luit,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Roulant ses grands yeux pleins de nuit,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Craint la lumière qui les blesse,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Tel, sortant du deuil hivernal,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J'ouvre de grands yeux encore ivres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Du songe obscur et vain des livres,</a:t>
            </a:r>
            <a:b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</a:b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Et la nature me fait mal.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René-François Sully Prudhomme</a:t>
            </a:r>
            <a:endParaRPr kumimoji="0" lang="it-IT" sz="1200" b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5880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G:\PRIMAVERA\per 2015\ridurre\f816cdd4-3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E:\CARLA Carla Acer 16-3-2014\- 0A New Pc-ACER 2 febbraio 2013\- 00 1 GIUGNO\- ARRIVAL + GIF 21 Giugno\GIF 16 marzo\pvi134022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73196"/>
            <a:ext cx="3629025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0" descr="P7301288-lcfs-crop-15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62" y="5241290"/>
            <a:ext cx="771525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1" descr="z4d1903d297f0c Charlott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945186"/>
            <a:ext cx="17526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51520" y="5805914"/>
            <a:ext cx="1152128" cy="2275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  <a:cs typeface="Arial" pitchFamily="34" charset="0"/>
              </a:rPr>
              <a:t>Mars 2015</a:t>
            </a:r>
            <a:endParaRPr lang="it-IT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latin typeface="Forte"/>
              <a:ea typeface="Gulim"/>
              <a:cs typeface="Arial" pitchFamily="34" charset="0"/>
            </a:endParaRPr>
          </a:p>
        </p:txBody>
      </p:sp>
      <p:sp>
        <p:nvSpPr>
          <p:cNvPr id="18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64136" y="6135686"/>
            <a:ext cx="3083728" cy="39836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  <a:cs typeface="Arial" pitchFamily="34" charset="0"/>
              </a:rPr>
              <a:t>Musique: 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  <a:cs typeface="Arial" pitchFamily="34" charset="0"/>
              </a:rPr>
              <a:t>Naghtingale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  <a:cs typeface="Arial" pitchFamily="34" charset="0"/>
              </a:rPr>
              <a:t> 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  <a:cs typeface="Arial" pitchFamily="34" charset="0"/>
              </a:rPr>
              <a:t>serenade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  <a:cs typeface="Arial" pitchFamily="34" charset="0"/>
              </a:rPr>
              <a:t> – A.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Forte"/>
                <a:ea typeface="Gulim"/>
                <a:cs typeface="Arial" pitchFamily="34" charset="0"/>
              </a:rPr>
              <a:t>Rieu</a:t>
            </a:r>
            <a:endParaRPr lang="it-IT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latin typeface="Forte"/>
              <a:ea typeface="Gulim"/>
              <a:cs typeface="Arial" pitchFamily="34" charset="0"/>
            </a:endParaRPr>
          </a:p>
        </p:txBody>
      </p:sp>
      <p:sp>
        <p:nvSpPr>
          <p:cNvPr id="13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394401" y="6033452"/>
            <a:ext cx="1150937" cy="538163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 smtClean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Click </a:t>
            </a:r>
            <a:r>
              <a:rPr lang="en-US" altLang="it-IT" sz="1100" kern="0" dirty="0" err="1" smtClean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ici</a:t>
            </a:r>
            <a:r>
              <a:rPr lang="en-US" altLang="it-IT" sz="1100" kern="0" dirty="0" smtClean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 pour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 err="1" smtClean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Répéter</a:t>
            </a:r>
            <a:r>
              <a:rPr lang="en-US" altLang="it-IT" sz="1100" kern="0" dirty="0" smtClean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 le show</a:t>
            </a:r>
          </a:p>
        </p:txBody>
      </p:sp>
      <p:pic>
        <p:nvPicPr>
          <p:cNvPr id="1029" name="Picture 5" descr="G:\PRIMAVERA\per 2015\ridurre\printemps-est-de-retour-449512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224" y="404664"/>
            <a:ext cx="3829050" cy="3231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138502" y="6325373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2007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Monotype Corsiva" panose="03010101010201010101" pitchFamily="66" charset="0"/>
              </a:rPr>
              <a:t>)</a:t>
            </a:r>
            <a:endParaRPr lang="it-IT" b="1" i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48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Gulim"/>
        <a:ea typeface="Gulim"/>
        <a:cs typeface=""/>
      </a:majorFont>
      <a:minorFont>
        <a:latin typeface="Gulim"/>
        <a:ea typeface="Guli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ulim" pitchFamily="34" charset="-127"/>
            <a:ea typeface="Gulim" pitchFamily="34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ulim" pitchFamily="34" charset="-127"/>
            <a:ea typeface="Gulim" pitchFamily="34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3603</TotalTime>
  <Words>37</Words>
  <Application>Microsoft Office PowerPoint</Application>
  <PresentationFormat>Presentazione su schermo (4:3)</PresentationFormat>
  <Paragraphs>16</Paragraphs>
  <Slides>43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Titoli diapositive</vt:lpstr>
      </vt:variant>
      <vt:variant>
        <vt:i4>43</vt:i4>
      </vt:variant>
    </vt:vector>
  </HeadingPairs>
  <TitlesOfParts>
    <vt:vector size="46" baseType="lpstr">
      <vt:lpstr>5_Metro</vt:lpstr>
      <vt:lpstr>기본 디자인</vt:lpstr>
      <vt:lpstr>6_Metro</vt:lpstr>
      <vt:lpstr>135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chemin du Printemps.-</dc:title>
  <dc:creator>Charlotte</dc:creator>
  <cp:lastModifiedBy>carla</cp:lastModifiedBy>
  <cp:revision>252</cp:revision>
  <dcterms:created xsi:type="dcterms:W3CDTF">2010-06-19T22:16:52Z</dcterms:created>
  <dcterms:modified xsi:type="dcterms:W3CDTF">2015-03-11T08:45:11Z</dcterms:modified>
</cp:coreProperties>
</file>