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sldIdLst>
    <p:sldId id="256" r:id="rId2"/>
    <p:sldId id="278" r:id="rId3"/>
    <p:sldId id="279" r:id="rId4"/>
    <p:sldId id="257" r:id="rId5"/>
    <p:sldId id="261" r:id="rId6"/>
    <p:sldId id="280" r:id="rId7"/>
    <p:sldId id="259" r:id="rId8"/>
    <p:sldId id="260" r:id="rId9"/>
    <p:sldId id="276" r:id="rId10"/>
    <p:sldId id="281" r:id="rId11"/>
    <p:sldId id="283" r:id="rId12"/>
    <p:sldId id="284" r:id="rId13"/>
    <p:sldId id="285" r:id="rId14"/>
    <p:sldId id="286" r:id="rId15"/>
    <p:sldId id="287" r:id="rId16"/>
    <p:sldId id="288" r:id="rId17"/>
    <p:sldId id="262" r:id="rId18"/>
    <p:sldId id="263" r:id="rId19"/>
    <p:sldId id="265" r:id="rId20"/>
    <p:sldId id="266" r:id="rId21"/>
    <p:sldId id="267" r:id="rId22"/>
    <p:sldId id="270" r:id="rId23"/>
    <p:sldId id="268" r:id="rId24"/>
    <p:sldId id="271" r:id="rId25"/>
    <p:sldId id="277" r:id="rId26"/>
    <p:sldId id="272" r:id="rId27"/>
    <p:sldId id="269" r:id="rId28"/>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4NgnDBVi+RiSgYbSbVQaSg==" hashData="fCo6Gz8NDRwNjqP8sSTnFup7jiY="/>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napVertSplitter="1" vertBarState="minimized">
    <p:restoredLeft sz="11857" autoAdjust="0"/>
    <p:restoredTop sz="94660"/>
  </p:normalViewPr>
  <p:slideViewPr>
    <p:cSldViewPr>
      <p:cViewPr>
        <p:scale>
          <a:sx n="10" d="100"/>
          <a:sy n="10" d="100"/>
        </p:scale>
        <p:origin x="-4434" y="-177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7FE5851-24A0-450D-A66B-13C2180EA612}" type="datetimeFigureOut">
              <a:rPr lang="fr-FR" smtClean="0"/>
              <a:t>06/03/2015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1D2A7B3-607E-4EE1-80E4-75BA4DBCE5FF}" type="slidenum">
              <a:rPr lang="fr-FR" smtClean="0"/>
              <a:t>‹N°›</a:t>
            </a:fld>
            <a:endParaRPr lang="fr-FR"/>
          </a:p>
        </p:txBody>
      </p:sp>
    </p:spTree>
    <p:extLst>
      <p:ext uri="{BB962C8B-B14F-4D97-AF65-F5344CB8AC3E}">
        <p14:creationId xmlns:p14="http://schemas.microsoft.com/office/powerpoint/2010/main" val="40976294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FE5851-24A0-450D-A66B-13C2180EA612}" type="datetimeFigureOut">
              <a:rPr lang="fr-FR" smtClean="0"/>
              <a:t>06/03/2015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1D2A7B3-607E-4EE1-80E4-75BA4DBCE5FF}" type="slidenum">
              <a:rPr lang="fr-FR" smtClean="0"/>
              <a:t>‹N°›</a:t>
            </a:fld>
            <a:endParaRPr lang="fr-FR"/>
          </a:p>
        </p:txBody>
      </p:sp>
    </p:spTree>
    <p:extLst>
      <p:ext uri="{BB962C8B-B14F-4D97-AF65-F5344CB8AC3E}">
        <p14:creationId xmlns:p14="http://schemas.microsoft.com/office/powerpoint/2010/main" val="188543473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7FE5851-24A0-450D-A66B-13C2180EA612}" type="datetimeFigureOut">
              <a:rPr lang="fr-FR" smtClean="0"/>
              <a:t>06/03/2015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1D2A7B3-607E-4EE1-80E4-75BA4DBCE5FF}" type="slidenum">
              <a:rPr lang="fr-FR" smtClean="0"/>
              <a:t>‹N°›</a:t>
            </a:fld>
            <a:endParaRPr lang="fr-FR"/>
          </a:p>
        </p:txBody>
      </p:sp>
    </p:spTree>
    <p:extLst>
      <p:ext uri="{BB962C8B-B14F-4D97-AF65-F5344CB8AC3E}">
        <p14:creationId xmlns:p14="http://schemas.microsoft.com/office/powerpoint/2010/main" val="25336612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47FE5851-24A0-450D-A66B-13C2180EA612}" type="datetimeFigureOut">
              <a:rPr lang="fr-FR" smtClean="0"/>
              <a:t>06/03/2015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1D2A7B3-607E-4EE1-80E4-75BA4DBCE5FF}" type="slidenum">
              <a:rPr lang="fr-FR" smtClean="0"/>
              <a:t>‹N°›</a:t>
            </a:fld>
            <a:endParaRPr lang="fr-FR"/>
          </a:p>
        </p:txBody>
      </p:sp>
    </p:spTree>
    <p:extLst>
      <p:ext uri="{BB962C8B-B14F-4D97-AF65-F5344CB8AC3E}">
        <p14:creationId xmlns:p14="http://schemas.microsoft.com/office/powerpoint/2010/main" val="1665739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47FE5851-24A0-450D-A66B-13C2180EA612}" type="datetimeFigureOut">
              <a:rPr lang="fr-FR" smtClean="0"/>
              <a:t>06/03/2015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1D2A7B3-607E-4EE1-80E4-75BA4DBCE5FF}" type="slidenum">
              <a:rPr lang="fr-FR" smtClean="0"/>
              <a:t>‹N°›</a:t>
            </a:fld>
            <a:endParaRPr lang="fr-FR"/>
          </a:p>
        </p:txBody>
      </p:sp>
    </p:spTree>
    <p:extLst>
      <p:ext uri="{BB962C8B-B14F-4D97-AF65-F5344CB8AC3E}">
        <p14:creationId xmlns:p14="http://schemas.microsoft.com/office/powerpoint/2010/main" val="261338492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7FE5851-24A0-450D-A66B-13C2180EA612}" type="datetimeFigureOut">
              <a:rPr lang="fr-FR" smtClean="0"/>
              <a:t>06/03/2015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1D2A7B3-607E-4EE1-80E4-75BA4DBCE5FF}" type="slidenum">
              <a:rPr lang="fr-FR" smtClean="0"/>
              <a:t>‹N°›</a:t>
            </a:fld>
            <a:endParaRPr lang="fr-FR"/>
          </a:p>
        </p:txBody>
      </p:sp>
    </p:spTree>
    <p:extLst>
      <p:ext uri="{BB962C8B-B14F-4D97-AF65-F5344CB8AC3E}">
        <p14:creationId xmlns:p14="http://schemas.microsoft.com/office/powerpoint/2010/main" val="64725868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7FE5851-24A0-450D-A66B-13C2180EA612}" type="datetimeFigureOut">
              <a:rPr lang="fr-FR" smtClean="0"/>
              <a:t>06/03/2015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1D2A7B3-607E-4EE1-80E4-75BA4DBCE5FF}" type="slidenum">
              <a:rPr lang="fr-FR" smtClean="0"/>
              <a:t>‹N°›</a:t>
            </a:fld>
            <a:endParaRPr lang="fr-FR"/>
          </a:p>
        </p:txBody>
      </p:sp>
    </p:spTree>
    <p:extLst>
      <p:ext uri="{BB962C8B-B14F-4D97-AF65-F5344CB8AC3E}">
        <p14:creationId xmlns:p14="http://schemas.microsoft.com/office/powerpoint/2010/main" val="377219169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FE5851-24A0-450D-A66B-13C2180EA612}" type="datetimeFigureOut">
              <a:rPr lang="fr-FR" smtClean="0"/>
              <a:t>06/03/2015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1D2A7B3-607E-4EE1-80E4-75BA4DBCE5FF}" type="slidenum">
              <a:rPr lang="fr-FR" smtClean="0"/>
              <a:t>‹N°›</a:t>
            </a:fld>
            <a:endParaRPr lang="fr-FR"/>
          </a:p>
        </p:txBody>
      </p:sp>
    </p:spTree>
    <p:extLst>
      <p:ext uri="{BB962C8B-B14F-4D97-AF65-F5344CB8AC3E}">
        <p14:creationId xmlns:p14="http://schemas.microsoft.com/office/powerpoint/2010/main" val="133557396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7FE5851-24A0-450D-A66B-13C2180EA612}" type="datetimeFigureOut">
              <a:rPr lang="fr-FR" smtClean="0"/>
              <a:t>06/03/2015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1D2A7B3-607E-4EE1-80E4-75BA4DBCE5FF}" type="slidenum">
              <a:rPr lang="fr-FR" smtClean="0"/>
              <a:t>‹N°›</a:t>
            </a:fld>
            <a:endParaRPr lang="fr-FR"/>
          </a:p>
        </p:txBody>
      </p:sp>
    </p:spTree>
    <p:extLst>
      <p:ext uri="{BB962C8B-B14F-4D97-AF65-F5344CB8AC3E}">
        <p14:creationId xmlns:p14="http://schemas.microsoft.com/office/powerpoint/2010/main" val="33442476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FE5851-24A0-450D-A66B-13C2180EA612}" type="datetimeFigureOut">
              <a:rPr lang="fr-FR" smtClean="0"/>
              <a:t>06/03/2015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1D2A7B3-607E-4EE1-80E4-75BA4DBCE5FF}" type="slidenum">
              <a:rPr lang="fr-FR" smtClean="0"/>
              <a:t>‹N°›</a:t>
            </a:fld>
            <a:endParaRPr lang="fr-FR"/>
          </a:p>
        </p:txBody>
      </p:sp>
    </p:spTree>
    <p:extLst>
      <p:ext uri="{BB962C8B-B14F-4D97-AF65-F5344CB8AC3E}">
        <p14:creationId xmlns:p14="http://schemas.microsoft.com/office/powerpoint/2010/main" val="293564185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FE5851-24A0-450D-A66B-13C2180EA612}" type="datetimeFigureOut">
              <a:rPr lang="fr-FR" smtClean="0"/>
              <a:t>06/03/2015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1D2A7B3-607E-4EE1-80E4-75BA4DBCE5FF}" type="slidenum">
              <a:rPr lang="fr-FR" smtClean="0"/>
              <a:t>‹N°›</a:t>
            </a:fld>
            <a:endParaRPr lang="fr-FR"/>
          </a:p>
        </p:txBody>
      </p:sp>
    </p:spTree>
    <p:extLst>
      <p:ext uri="{BB962C8B-B14F-4D97-AF65-F5344CB8AC3E}">
        <p14:creationId xmlns:p14="http://schemas.microsoft.com/office/powerpoint/2010/main" val="79731530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7FE5851-24A0-450D-A66B-13C2180EA612}" type="datetimeFigureOut">
              <a:rPr lang="fr-FR" smtClean="0"/>
              <a:t>06/03/2015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D2A7B3-607E-4EE1-80E4-75BA4DBCE5FF}" type="slidenum">
              <a:rPr lang="fr-FR" smtClean="0"/>
              <a:t>‹N°›</a:t>
            </a:fld>
            <a:endParaRPr lang="fr-FR"/>
          </a:p>
        </p:txBody>
      </p:sp>
    </p:spTree>
    <p:extLst>
      <p:ext uri="{BB962C8B-B14F-4D97-AF65-F5344CB8AC3E}">
        <p14:creationId xmlns:p14="http://schemas.microsoft.com/office/powerpoint/2010/main" val="12153437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14:dur="0"/>
    </mc:Choice>
    <mc:Fallback xmlns="">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eg"/><Relationship Id="rId5" Type="http://schemas.openxmlformats.org/officeDocument/2006/relationships/image" Target="../media/image2.jpe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g"/><Relationship Id="rId1" Type="http://schemas.openxmlformats.org/officeDocument/2006/relationships/slideLayout" Target="../slideLayouts/slideLayout2.xml"/><Relationship Id="rId4" Type="http://schemas.openxmlformats.org/officeDocument/2006/relationships/image" Target="../media/image11.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29000" b="-29000"/>
          </a:stretch>
        </a:blipFill>
        <a:effectLst/>
      </p:bgPr>
    </p:bg>
    <p:spTree>
      <p:nvGrpSpPr>
        <p:cNvPr id="1" name=""/>
        <p:cNvGrpSpPr/>
        <p:nvPr/>
      </p:nvGrpSpPr>
      <p:grpSpPr>
        <a:xfrm>
          <a:off x="0" y="0"/>
          <a:ext cx="0" cy="0"/>
          <a:chOff x="0" y="0"/>
          <a:chExt cx="0" cy="0"/>
        </a:xfrm>
      </p:grpSpPr>
      <p:sp>
        <p:nvSpPr>
          <p:cNvPr id="3" name="Sous-titre 2"/>
          <p:cNvSpPr>
            <a:spLocks noGrp="1"/>
          </p:cNvSpPr>
          <p:nvPr>
            <p:ph type="subTitle" idx="1"/>
          </p:nvPr>
        </p:nvSpPr>
        <p:spPr>
          <a:xfrm>
            <a:off x="1331640" y="4365104"/>
            <a:ext cx="6400800" cy="1752600"/>
          </a:xfrm>
        </p:spPr>
        <p:txBody>
          <a:bodyPr/>
          <a:lstStyle/>
          <a:p>
            <a:r>
              <a:rPr lang="fr-FR" dirty="0" smtClean="0">
                <a:latin typeface="Aharoni" panose="02010803020104030203" pitchFamily="2" charset="-79"/>
                <a:cs typeface="Aharoni" panose="02010803020104030203" pitchFamily="2" charset="-79"/>
              </a:rPr>
              <a:t>Série sur les blagues : </a:t>
            </a:r>
          </a:p>
          <a:p>
            <a:r>
              <a:rPr lang="fr-FR" dirty="0" smtClean="0">
                <a:latin typeface="Aharoni" panose="02010803020104030203" pitchFamily="2" charset="-79"/>
                <a:cs typeface="Aharoni" panose="02010803020104030203" pitchFamily="2" charset="-79"/>
              </a:rPr>
              <a:t>Allah est grand </a:t>
            </a:r>
            <a:endParaRPr lang="fr-FR" dirty="0">
              <a:latin typeface="Aharoni" panose="02010803020104030203" pitchFamily="2" charset="-79"/>
              <a:cs typeface="Aharoni" panose="02010803020104030203" pitchFamily="2" charset="-79"/>
            </a:endParaRPr>
          </a:p>
        </p:txBody>
      </p:sp>
      <p:sp>
        <p:nvSpPr>
          <p:cNvPr id="8" name="Titre 4"/>
          <p:cNvSpPr>
            <a:spLocks noGrp="1"/>
          </p:cNvSpPr>
          <p:nvPr>
            <p:ph type="ctrTitle"/>
          </p:nvPr>
        </p:nvSpPr>
        <p:spPr>
          <a:xfrm>
            <a:off x="827584" y="2708920"/>
            <a:ext cx="7772400" cy="1470025"/>
          </a:xfrm>
        </p:spPr>
        <p:txBody>
          <a:bodyPr>
            <a:normAutofit fontScale="90000"/>
          </a:bodyPr>
          <a:lstStyle/>
          <a:p>
            <a:r>
              <a:rPr lang="fr-FR" dirty="0" smtClean="0">
                <a:latin typeface="Aharoni" panose="02010803020104030203" pitchFamily="2" charset="-79"/>
                <a:cs typeface="Aharoni" panose="02010803020104030203" pitchFamily="2" charset="-79"/>
              </a:rPr>
              <a:t>Lettre de Ben Kakaouette à son frère Ben Baskoul en Algérie </a:t>
            </a:r>
            <a:endParaRPr lang="fr-FR" dirty="0">
              <a:latin typeface="Aharoni" panose="02010803020104030203" pitchFamily="2" charset="-79"/>
              <a:cs typeface="Aharoni" panose="02010803020104030203" pitchFamily="2" charset="-79"/>
            </a:endParaRPr>
          </a:p>
        </p:txBody>
      </p:sp>
      <p:pic>
        <p:nvPicPr>
          <p:cNvPr id="1029" name="Picture 5" descr="C:\Users\m\Pictures\aa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96336" y="116632"/>
            <a:ext cx="1414462" cy="1819274"/>
          </a:xfrm>
          <a:prstGeom prst="rect">
            <a:avLst/>
          </a:prstGeom>
          <a:noFill/>
          <a:ln>
            <a:noFill/>
          </a:ln>
          <a:extLst>
            <a:ext uri="{909E8E84-426E-40DD-AFC4-6F175D3DCCD1}">
              <a14:hiddenFill xmlns:a14="http://schemas.microsoft.com/office/drawing/2010/main">
                <a:solidFill>
                  <a:srgbClr val="FFFFFF"/>
                </a:solidFill>
              </a14:hiddenFill>
            </a:ext>
          </a:extLst>
        </p:spPr>
      </p:pic>
      <p:pic>
        <p:nvPicPr>
          <p:cNvPr id="12" name="Picture 4" descr="C:\Users\m\Pictures\aa1.jpg"/>
          <p:cNvPicPr>
            <a:picLocks noChangeAspect="1" noChangeArrowheads="1"/>
          </p:cNvPicPr>
          <p:nvPr/>
        </p:nvPicPr>
        <p:blipFill>
          <a:blip r:embed="rId6">
            <a:clrChange>
              <a:clrFrom>
                <a:srgbClr val="FFFDED"/>
              </a:clrFrom>
              <a:clrTo>
                <a:srgbClr val="FFFDED">
                  <a:alpha val="0"/>
                </a:srgbClr>
              </a:clrTo>
            </a:clrChange>
            <a:extLst>
              <a:ext uri="{28A0092B-C50C-407E-A947-70E740481C1C}">
                <a14:useLocalDpi xmlns:a14="http://schemas.microsoft.com/office/drawing/2010/main" val="0"/>
              </a:ext>
            </a:extLst>
          </a:blip>
          <a:srcRect/>
          <a:stretch>
            <a:fillRect/>
          </a:stretch>
        </p:blipFill>
        <p:spPr bwMode="auto">
          <a:xfrm>
            <a:off x="107504" y="116632"/>
            <a:ext cx="2847975" cy="3009900"/>
          </a:xfrm>
          <a:prstGeom prst="rect">
            <a:avLst/>
          </a:prstGeom>
          <a:noFill/>
          <a:extLst>
            <a:ext uri="{909E8E84-426E-40DD-AFC4-6F175D3DCCD1}">
              <a14:hiddenFill xmlns:a14="http://schemas.microsoft.com/office/drawing/2010/main">
                <a:solidFill>
                  <a:srgbClr val="FFFFFF"/>
                </a:solidFill>
              </a14:hiddenFill>
            </a:ext>
          </a:extLst>
        </p:spPr>
      </p:pic>
      <p:pic>
        <p:nvPicPr>
          <p:cNvPr id="4" name="Arabic music -khayeel koun esh'atek-- El CLON (o clone).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4267200" y="3124200"/>
            <a:ext cx="609600" cy="609600"/>
          </a:xfrm>
          <a:prstGeom prst="rect">
            <a:avLst/>
          </a:prstGeom>
        </p:spPr>
      </p:pic>
      <p:pic>
        <p:nvPicPr>
          <p:cNvPr id="1032" name="Picture 8" descr="C:\Users\m\Desktop\grafme_com_UL32ECC72B.gif"/>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7572523" y="6376987"/>
            <a:ext cx="1438275" cy="9620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266423" y="797506"/>
            <a:ext cx="3220753" cy="523220"/>
          </a:xfrm>
          <a:prstGeom prst="rect">
            <a:avLst/>
          </a:prstGeom>
        </p:spPr>
        <p:txBody>
          <a:bodyPr wrap="none">
            <a:spAutoFit/>
          </a:bodyPr>
          <a:lstStyle/>
          <a:p>
            <a:r>
              <a:rPr lang="fr-FR" sz="2800" dirty="0" smtClean="0">
                <a:solidFill>
                  <a:srgbClr val="FF0000"/>
                </a:solidFill>
                <a:latin typeface="Aharoni" panose="02010803020104030203" pitchFamily="2" charset="-79"/>
                <a:cs typeface="Aharoni" panose="02010803020104030203" pitchFamily="2" charset="-79"/>
              </a:rPr>
              <a:t>PPS Automatique </a:t>
            </a:r>
            <a:endParaRPr lang="fr-FR" sz="2800" dirty="0">
              <a:solidFill>
                <a:srgbClr val="FF0000"/>
              </a:solidFill>
            </a:endParaRPr>
          </a:p>
        </p:txBody>
      </p:sp>
    </p:spTree>
    <p:extLst>
      <p:ext uri="{BB962C8B-B14F-4D97-AF65-F5344CB8AC3E}">
        <p14:creationId xmlns:p14="http://schemas.microsoft.com/office/powerpoint/2010/main" val="1661502535"/>
      </p:ext>
    </p:extLst>
  </p:cSld>
  <p:clrMapOvr>
    <a:masterClrMapping/>
  </p:clrMapOvr>
  <mc:AlternateContent xmlns:mc="http://schemas.openxmlformats.org/markup-compatibility/2006" xmlns:p14="http://schemas.microsoft.com/office/powerpoint/2010/main">
    <mc:Choice Requires="p14">
      <p:transition p14:dur="0" advClick="0" advTm="7000"/>
    </mc:Choice>
    <mc:Fallback xmlns="">
      <p:transition advClick="0"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5"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1000" fill="hold"/>
                                        <p:tgtEl>
                                          <p:spTgt spid="8"/>
                                        </p:tgtEl>
                                        <p:attrNameLst>
                                          <p:attrName>ppt_w</p:attrName>
                                        </p:attrNameLst>
                                      </p:cBhvr>
                                      <p:tavLst>
                                        <p:tav tm="0">
                                          <p:val>
                                            <p:fltVal val="0"/>
                                          </p:val>
                                        </p:tav>
                                        <p:tav tm="100000">
                                          <p:val>
                                            <p:strVal val="#ppt_w"/>
                                          </p:val>
                                        </p:tav>
                                      </p:tavLst>
                                    </p:anim>
                                    <p:anim calcmode="lin" valueType="num">
                                      <p:cBhvr>
                                        <p:cTn id="12" dur="1000" fill="hold"/>
                                        <p:tgtEl>
                                          <p:spTgt spid="8"/>
                                        </p:tgtEl>
                                        <p:attrNameLst>
                                          <p:attrName>ppt_h</p:attrName>
                                        </p:attrNameLst>
                                      </p:cBhvr>
                                      <p:tavLst>
                                        <p:tav tm="0">
                                          <p:val>
                                            <p:fltVal val="0"/>
                                          </p:val>
                                        </p:tav>
                                        <p:tav tm="100000">
                                          <p:val>
                                            <p:strVal val="#ppt_h"/>
                                          </p:val>
                                        </p:tav>
                                      </p:tavLst>
                                    </p:anim>
                                    <p:anim calcmode="lin" valueType="num">
                                      <p:cBhvr>
                                        <p:cTn id="13"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14"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5" repeatCount="indefinite" fill="hold" display="0">
                  <p:stCondLst>
                    <p:cond delay="indefinite"/>
                  </p:stCondLst>
                  <p:endCondLst>
                    <p:cond evt="onStopAudio" delay="0">
                      <p:tgtEl>
                        <p:sldTgt/>
                      </p:tgtEl>
                    </p:cond>
                  </p:endCondLst>
                </p:cTn>
                <p:tgtEl>
                  <p:spTgt spid="4"/>
                </p:tgtEl>
              </p:cMediaNode>
            </p:audio>
          </p:childTnLst>
        </p:cTn>
      </p:par>
    </p:tnLst>
    <p:bldLst>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sp>
        <p:nvSpPr>
          <p:cNvPr id="8" name="Rectangle 7"/>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991349523"/>
      </p:ext>
    </p:extLst>
  </p:cSld>
  <p:clrMapOvr>
    <a:masterClrMapping/>
  </p:clrMapOvr>
  <mc:AlternateContent xmlns:mc="http://schemas.openxmlformats.org/markup-compatibility/2006" xmlns:p14="http://schemas.microsoft.com/office/powerpoint/2010/main">
    <mc:Choice Requires="p14">
      <p:transition p14:dur="10" advClick="0" advTm="7000"/>
    </mc:Choice>
    <mc:Fallback xmlns="">
      <p:transition advClick="0"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8"/>
                                        </p:tgtEl>
                                        <p:attrNameLst>
                                          <p:attrName>ppt_w</p:attrName>
                                        </p:attrNameLst>
                                      </p:cBhvr>
                                      <p:tavLst>
                                        <p:tav tm="0">
                                          <p:val>
                                            <p:strVal val="ppt_w"/>
                                          </p:val>
                                        </p:tav>
                                        <p:tav tm="100000">
                                          <p:val>
                                            <p:fltVal val="0"/>
                                          </p:val>
                                        </p:tav>
                                      </p:tavLst>
                                    </p:anim>
                                    <p:anim calcmode="lin" valueType="num">
                                      <p:cBhvr>
                                        <p:cTn id="7" dur="10"/>
                                        <p:tgtEl>
                                          <p:spTgt spid="8"/>
                                        </p:tgtEl>
                                        <p:attrNameLst>
                                          <p:attrName>ppt_h</p:attrName>
                                        </p:attrNameLst>
                                      </p:cBhvr>
                                      <p:tavLst>
                                        <p:tav tm="0">
                                          <p:val>
                                            <p:strVal val="ppt_h"/>
                                          </p:val>
                                        </p:tav>
                                        <p:tav tm="100000">
                                          <p:val>
                                            <p:fltVal val="0"/>
                                          </p:val>
                                        </p:tav>
                                      </p:tavLst>
                                    </p:anim>
                                    <p:animEffect transition="out" filter="fade">
                                      <p:cBhvr>
                                        <p:cTn id="8" dur="10"/>
                                        <p:tgtEl>
                                          <p:spTgt spid="8"/>
                                        </p:tgtEl>
                                      </p:cBhvr>
                                    </p:animEffect>
                                    <p:set>
                                      <p:cBhvr>
                                        <p:cTn id="9" dur="1" fill="hold">
                                          <p:stCondLst>
                                            <p:cond delay="9"/>
                                          </p:stCondLst>
                                        </p:cTn>
                                        <p:tgtEl>
                                          <p:spTgt spid="8"/>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53" presetClass="exit" presetSubtype="32" fill="hold" grpId="1" nodeType="clickEffect">
                                  <p:stCondLst>
                                    <p:cond delay="0"/>
                                  </p:stCondLst>
                                  <p:childTnLst>
                                    <p:anim calcmode="lin" valueType="num">
                                      <p:cBhvr>
                                        <p:cTn id="13" dur="500"/>
                                        <p:tgtEl>
                                          <p:spTgt spid="8"/>
                                        </p:tgtEl>
                                        <p:attrNameLst>
                                          <p:attrName>ppt_w</p:attrName>
                                        </p:attrNameLst>
                                      </p:cBhvr>
                                      <p:tavLst>
                                        <p:tav tm="0">
                                          <p:val>
                                            <p:strVal val="ppt_w"/>
                                          </p:val>
                                        </p:tav>
                                        <p:tav tm="100000">
                                          <p:val>
                                            <p:fltVal val="0"/>
                                          </p:val>
                                        </p:tav>
                                      </p:tavLst>
                                    </p:anim>
                                    <p:anim calcmode="lin" valueType="num">
                                      <p:cBhvr>
                                        <p:cTn id="14" dur="500"/>
                                        <p:tgtEl>
                                          <p:spTgt spid="8"/>
                                        </p:tgtEl>
                                        <p:attrNameLst>
                                          <p:attrName>ppt_h</p:attrName>
                                        </p:attrNameLst>
                                      </p:cBhvr>
                                      <p:tavLst>
                                        <p:tav tm="0">
                                          <p:val>
                                            <p:strVal val="ppt_h"/>
                                          </p:val>
                                        </p:tav>
                                        <p:tav tm="100000">
                                          <p:val>
                                            <p:fltVal val="0"/>
                                          </p:val>
                                        </p:tav>
                                      </p:tavLst>
                                    </p:anim>
                                    <p:animEffect transition="out" filter="fade">
                                      <p:cBhvr>
                                        <p:cTn id="15" dur="500"/>
                                        <p:tgtEl>
                                          <p:spTgt spid="8"/>
                                        </p:tgtEl>
                                      </p:cBhvr>
                                    </p:animEffect>
                                    <p:set>
                                      <p:cBhvr>
                                        <p:cTn id="16"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716016" y="404664"/>
            <a:ext cx="3970784" cy="3816423"/>
          </a:xfrm>
        </p:spPr>
        <p:txBody>
          <a:bodyPr/>
          <a:lstStyle/>
          <a:p>
            <a:pPr marL="0" indent="0">
              <a:buNone/>
            </a:pPr>
            <a:r>
              <a:rPr lang="fr-FR" dirty="0">
                <a:latin typeface="Mistral" panose="03090702030407020403" pitchFamily="66" charset="0"/>
              </a:rPr>
              <a:t>Par la Grâce d’Allah le tout puissant :</a:t>
            </a:r>
          </a:p>
          <a:p>
            <a:pPr marL="0" indent="0">
              <a:buNone/>
            </a:pPr>
            <a:r>
              <a:rPr lang="fr-FR" dirty="0" smtClean="0">
                <a:latin typeface="Mistral" panose="03090702030407020403" pitchFamily="66" charset="0"/>
              </a:rPr>
              <a:t>Mon cher frère …Nous </a:t>
            </a:r>
            <a:r>
              <a:rPr lang="fr-FR" dirty="0">
                <a:latin typeface="Mistral" panose="03090702030407020403" pitchFamily="66" charset="0"/>
              </a:rPr>
              <a:t>serons bientôt les maitres de la Francia  et je t’invites à venir nous  rejoindre .</a:t>
            </a:r>
          </a:p>
          <a:p>
            <a:endParaRPr lang="fr-FR" dirty="0"/>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540292810"/>
      </p:ext>
    </p:extLst>
  </p:cSld>
  <p:clrMapOvr>
    <a:masterClrMapping/>
  </p:clrMapOvr>
  <mc:AlternateContent xmlns:mc="http://schemas.openxmlformats.org/markup-compatibility/2006" xmlns:p14="http://schemas.microsoft.com/office/powerpoint/2010/main">
    <mc:Choice Requires="p14">
      <p:transition p14:dur="0" advClick="0" advTm="8000"/>
    </mc:Choice>
    <mc:Fallback xmlns="">
      <p:transition advClick="0"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5" name="Espace réservé du contenu 4"/>
          <p:cNvSpPr>
            <a:spLocks noGrp="1"/>
          </p:cNvSpPr>
          <p:nvPr>
            <p:ph idx="1"/>
          </p:nvPr>
        </p:nvSpPr>
        <p:spPr>
          <a:xfrm>
            <a:off x="4139952" y="332656"/>
            <a:ext cx="4834880" cy="3240359"/>
          </a:xfrm>
        </p:spPr>
        <p:txBody>
          <a:bodyPr/>
          <a:lstStyle/>
          <a:p>
            <a:pPr marL="0" indent="0">
              <a:buNone/>
            </a:pPr>
            <a:r>
              <a:rPr lang="fr-FR" dirty="0" smtClean="0">
                <a:latin typeface="Mistral" panose="03090702030407020403" pitchFamily="66" charset="0"/>
              </a:rPr>
              <a:t>Quand tu arriveras ,tu iras t’inscrire à l’immigration comme travailleur clandestin voulant régulariser sa situation .</a:t>
            </a:r>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599339231"/>
      </p:ext>
    </p:extLst>
  </p:cSld>
  <p:clrMapOvr>
    <a:masterClrMapping/>
  </p:clrMapOvr>
  <mc:AlternateContent xmlns:mc="http://schemas.openxmlformats.org/markup-compatibility/2006" xmlns:p14="http://schemas.microsoft.com/office/powerpoint/2010/main">
    <mc:Choice Requires="p14">
      <p:transition p14:dur="0" advClick="0" advTm="8000"/>
    </mc:Choice>
    <mc:Fallback xmlns="">
      <p:transition advClick="0"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6" name="Espace réservé du contenu 5"/>
          <p:cNvSpPr>
            <a:spLocks noGrp="1"/>
          </p:cNvSpPr>
          <p:nvPr>
            <p:ph idx="1"/>
          </p:nvPr>
        </p:nvSpPr>
        <p:spPr>
          <a:xfrm>
            <a:off x="4427984" y="188640"/>
            <a:ext cx="4258816" cy="4176463"/>
          </a:xfrm>
        </p:spPr>
        <p:txBody>
          <a:bodyPr>
            <a:normAutofit/>
          </a:bodyPr>
          <a:lstStyle/>
          <a:p>
            <a:pPr marL="0" indent="0">
              <a:buNone/>
            </a:pPr>
            <a:r>
              <a:rPr lang="fr-FR" dirty="0" smtClean="0">
                <a:latin typeface="Mistral" panose="03090702030407020403" pitchFamily="66" charset="0"/>
              </a:rPr>
              <a:t>Tu seras obligé d’aller t’inscrire au chômage.</a:t>
            </a:r>
          </a:p>
          <a:p>
            <a:pPr marL="0" indent="0">
              <a:buNone/>
            </a:pPr>
            <a:r>
              <a:rPr lang="fr-FR" dirty="0" smtClean="0">
                <a:latin typeface="Mistral" panose="03090702030407020403" pitchFamily="66" charset="0"/>
              </a:rPr>
              <a:t>C’est long et ennuyeux ,mais tu verras plein de nos frères et sœurs : Ali ,Fatima, Moctar Zoubida,Ahmed,Yasmina ,Mohamed, Aïcha , etc..  </a:t>
            </a:r>
            <a:endParaRPr lang="fr-FR" dirty="0">
              <a:latin typeface="Mistral" panose="03090702030407020403" pitchFamily="66" charset="0"/>
            </a:endParaRPr>
          </a:p>
        </p:txBody>
      </p:sp>
      <p:sp>
        <p:nvSpPr>
          <p:cNvPr id="7" name="Rectangle 6"/>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020269424"/>
      </p:ext>
    </p:extLst>
  </p:cSld>
  <p:clrMapOvr>
    <a:masterClrMapping/>
  </p:clrMapOvr>
  <mc:AlternateContent xmlns:mc="http://schemas.openxmlformats.org/markup-compatibility/2006" xmlns:p14="http://schemas.microsoft.com/office/powerpoint/2010/main">
    <mc:Choice Requires="p14">
      <p:transition p14:dur="0" advClick="0" advTm="13000"/>
    </mc:Choice>
    <mc:Fallback xmlns="">
      <p:transition advClick="0" advTm="1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7"/>
                                        </p:tgtEl>
                                        <p:attrNameLst>
                                          <p:attrName>ppt_w</p:attrName>
                                        </p:attrNameLst>
                                      </p:cBhvr>
                                      <p:tavLst>
                                        <p:tav tm="0">
                                          <p:val>
                                            <p:strVal val="ppt_w"/>
                                          </p:val>
                                        </p:tav>
                                        <p:tav tm="100000">
                                          <p:val>
                                            <p:fltVal val="0"/>
                                          </p:val>
                                        </p:tav>
                                      </p:tavLst>
                                    </p:anim>
                                    <p:anim calcmode="lin" valueType="num">
                                      <p:cBhvr>
                                        <p:cTn id="7" dur="10"/>
                                        <p:tgtEl>
                                          <p:spTgt spid="7"/>
                                        </p:tgtEl>
                                        <p:attrNameLst>
                                          <p:attrName>ppt_h</p:attrName>
                                        </p:attrNameLst>
                                      </p:cBhvr>
                                      <p:tavLst>
                                        <p:tav tm="0">
                                          <p:val>
                                            <p:strVal val="ppt_h"/>
                                          </p:val>
                                        </p:tav>
                                        <p:tav tm="100000">
                                          <p:val>
                                            <p:fltVal val="0"/>
                                          </p:val>
                                        </p:tav>
                                      </p:tavLst>
                                    </p:anim>
                                    <p:animEffect transition="out" filter="fade">
                                      <p:cBhvr>
                                        <p:cTn id="8" dur="10"/>
                                        <p:tgtEl>
                                          <p:spTgt spid="7"/>
                                        </p:tgtEl>
                                      </p:cBhvr>
                                    </p:animEffect>
                                    <p:set>
                                      <p:cBhvr>
                                        <p:cTn id="9" dur="1" fill="hold">
                                          <p:stCondLst>
                                            <p:cond delay="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211960" y="332656"/>
            <a:ext cx="4690864" cy="4525963"/>
          </a:xfrm>
        </p:spPr>
        <p:txBody>
          <a:bodyPr/>
          <a:lstStyle/>
          <a:p>
            <a:pPr marL="0" indent="0">
              <a:buNone/>
            </a:pPr>
            <a:r>
              <a:rPr lang="fr-FR" dirty="0">
                <a:latin typeface="Mistral" panose="03090702030407020403" pitchFamily="66" charset="0"/>
              </a:rPr>
              <a:t>Mais  ,sois sans crainte ,on ne te donnera pas de travail ,mais  ,une carte de séjour ,qui te permettra d’avoir tous les avantages du travailleur.</a:t>
            </a:r>
          </a:p>
          <a:p>
            <a:endParaRPr lang="fr-FR" dirty="0"/>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542145153"/>
      </p:ext>
    </p:extLst>
  </p:cSld>
  <p:clrMapOvr>
    <a:masterClrMapping/>
  </p:clrMapOvr>
  <mc:AlternateContent xmlns:mc="http://schemas.openxmlformats.org/markup-compatibility/2006" xmlns:p14="http://schemas.microsoft.com/office/powerpoint/2010/main">
    <mc:Choice Requires="p14">
      <p:transition p14:dur="0" advClick="0" advTm="10000"/>
    </mc:Choice>
    <mc:Fallback xmlns="">
      <p:transition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5" name="Espace réservé du contenu 4"/>
          <p:cNvSpPr>
            <a:spLocks noGrp="1"/>
          </p:cNvSpPr>
          <p:nvPr>
            <p:ph idx="1"/>
          </p:nvPr>
        </p:nvSpPr>
        <p:spPr>
          <a:xfrm>
            <a:off x="4716016" y="332656"/>
            <a:ext cx="4186808" cy="4525963"/>
          </a:xfrm>
        </p:spPr>
        <p:txBody>
          <a:bodyPr/>
          <a:lstStyle/>
          <a:p>
            <a:pPr marL="0" indent="0">
              <a:buNone/>
            </a:pPr>
            <a:r>
              <a:rPr lang="fr-FR" dirty="0" smtClean="0">
                <a:latin typeface="Mistral" panose="03090702030407020403" pitchFamily="66" charset="0"/>
              </a:rPr>
              <a:t>Le mieux est de venir avec tes femmes et tes enfants ,car tu auras les allocations familiales qui paient bien au nombre d’enfants ,et ainsi sans rien faire tu pourras vivre comme un nabab .</a:t>
            </a:r>
            <a:endParaRPr lang="fr-FR" dirty="0">
              <a:latin typeface="Mistral" panose="03090702030407020403" pitchFamily="66" charset="0"/>
            </a:endParaRPr>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639561350"/>
      </p:ext>
    </p:extLst>
  </p:cSld>
  <p:clrMapOvr>
    <a:masterClrMapping/>
  </p:clrMapOvr>
  <mc:AlternateContent xmlns:mc="http://schemas.openxmlformats.org/markup-compatibility/2006" xmlns:p14="http://schemas.microsoft.com/office/powerpoint/2010/main">
    <mc:Choice Requires="p14">
      <p:transition p14:dur="0" advClick="0" advTm="13000"/>
    </mc:Choice>
    <mc:Fallback xmlns="">
      <p:transition advClick="0" advTm="1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4" name="Espace réservé du contenu 3"/>
          <p:cNvSpPr>
            <a:spLocks noGrp="1"/>
          </p:cNvSpPr>
          <p:nvPr>
            <p:ph idx="1"/>
          </p:nvPr>
        </p:nvSpPr>
        <p:spPr>
          <a:xfrm>
            <a:off x="4644008" y="188640"/>
            <a:ext cx="4186808" cy="4525963"/>
          </a:xfrm>
        </p:spPr>
        <p:txBody>
          <a:bodyPr/>
          <a:lstStyle/>
          <a:p>
            <a:pPr marL="0" indent="0">
              <a:buNone/>
            </a:pPr>
            <a:r>
              <a:rPr lang="fr-FR" dirty="0" smtClean="0">
                <a:latin typeface="Mistral" panose="03090702030407020403" pitchFamily="66" charset="0"/>
              </a:rPr>
              <a:t>Parmi tes femmes ,choisi en une ,qui sera ta légitime ,les autres seront inscrites comme filles mères et toucheront par mois plus de 1200 €,sans compter les autres avantages (mairie ,transports etc...°)</a:t>
            </a:r>
            <a:endParaRPr lang="fr-FR" dirty="0">
              <a:latin typeface="Mistral" panose="03090702030407020403" pitchFamily="66" charset="0"/>
            </a:endParaRPr>
          </a:p>
        </p:txBody>
      </p:sp>
      <p:sp>
        <p:nvSpPr>
          <p:cNvPr id="5" name="Rectangle 4"/>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656233346"/>
      </p:ext>
    </p:extLst>
  </p:cSld>
  <p:clrMapOvr>
    <a:masterClrMapping/>
  </p:clrMapOvr>
  <mc:AlternateContent xmlns:mc="http://schemas.openxmlformats.org/markup-compatibility/2006">
    <mc:Choice xmlns:p14="http://schemas.microsoft.com/office/powerpoint/2010/main" Requires="p14">
      <p:transition p14:dur="10" advClick="0" advTm="14000"/>
    </mc:Choice>
    <mc:Fallback>
      <p:transition advClick="0" advTm="1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499992" y="980728"/>
            <a:ext cx="4186808" cy="3168352"/>
          </a:xfrm>
        </p:spPr>
        <p:txBody>
          <a:bodyPr>
            <a:normAutofit/>
          </a:bodyPr>
          <a:lstStyle/>
          <a:p>
            <a:pPr marL="0" indent="0">
              <a:buNone/>
            </a:pPr>
            <a:r>
              <a:rPr lang="fr-FR" dirty="0" smtClean="0">
                <a:latin typeface="Mistral" panose="03090702030407020403" pitchFamily="66" charset="0"/>
              </a:rPr>
              <a:t>Et tu as  ,à </a:t>
            </a:r>
            <a:r>
              <a:rPr lang="fr-FR" dirty="0">
                <a:latin typeface="Mistral" panose="03090702030407020403" pitchFamily="66" charset="0"/>
              </a:rPr>
              <a:t>ta disposition ,toutes sortes d’associations qui t’habilleront ,toi  ,tes femmes et tes </a:t>
            </a:r>
            <a:r>
              <a:rPr lang="fr-FR" dirty="0" smtClean="0">
                <a:latin typeface="Mistral" panose="03090702030407020403" pitchFamily="66" charset="0"/>
              </a:rPr>
              <a:t>gosses …</a:t>
            </a:r>
            <a:endParaRPr lang="fr-FR" dirty="0"/>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546124380"/>
      </p:ext>
    </p:extLst>
  </p:cSld>
  <p:clrMapOvr>
    <a:masterClrMapping/>
  </p:clrMapOvr>
  <mc:AlternateContent xmlns:mc="http://schemas.openxmlformats.org/markup-compatibility/2006" xmlns:p14="http://schemas.microsoft.com/office/powerpoint/2010/main">
    <mc:Choice Requires="p14">
      <p:transition p14:dur="0" advClick="0" advTm="8000"/>
    </mc:Choice>
    <mc:Fallback xmlns="">
      <p:transition advClick="0"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427984" y="404664"/>
            <a:ext cx="4186808" cy="4525963"/>
          </a:xfrm>
        </p:spPr>
        <p:txBody>
          <a:bodyPr/>
          <a:lstStyle/>
          <a:p>
            <a:pPr marL="0" indent="0">
              <a:buNone/>
            </a:pPr>
            <a:r>
              <a:rPr lang="fr-FR" dirty="0" smtClean="0">
                <a:latin typeface="Mistral" panose="03090702030407020403" pitchFamily="66" charset="0"/>
              </a:rPr>
              <a:t>Les </a:t>
            </a:r>
            <a:r>
              <a:rPr lang="fr-FR" dirty="0">
                <a:latin typeface="Mistral" panose="03090702030407020403" pitchFamily="66" charset="0"/>
              </a:rPr>
              <a:t>restos du cœur sont pas mal ,mais tu as aussi ,la croix rouge ,l’abbé pierre ,et d’autres encore que tu découvriras au fur à mesure …</a:t>
            </a:r>
          </a:p>
          <a:p>
            <a:endParaRPr lang="fr-FR" dirty="0"/>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279770388"/>
      </p:ext>
    </p:extLst>
  </p:cSld>
  <p:clrMapOvr>
    <a:masterClrMapping/>
  </p:clrMapOvr>
  <mc:AlternateContent xmlns:mc="http://schemas.openxmlformats.org/markup-compatibility/2006" xmlns:p14="http://schemas.microsoft.com/office/powerpoint/2010/main">
    <mc:Choice Requires="p14">
      <p:transition p14:dur="0" advClick="0" advTm="11000"/>
    </mc:Choice>
    <mc:Fallback xmlns="">
      <p:transition advClick="0" advTm="11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427984" y="404665"/>
            <a:ext cx="4258816" cy="3672407"/>
          </a:xfrm>
        </p:spPr>
        <p:txBody>
          <a:bodyPr>
            <a:normAutofit/>
          </a:bodyPr>
          <a:lstStyle/>
          <a:p>
            <a:pPr marL="0" indent="0">
              <a:buNone/>
            </a:pPr>
            <a:r>
              <a:rPr lang="fr-FR" dirty="0" smtClean="0">
                <a:latin typeface="Mistral" panose="03090702030407020403" pitchFamily="66" charset="0"/>
              </a:rPr>
              <a:t>J’allais oublier le plus important Il y a des organismes  ,comme SOS racisme ,tu vas te plaindre et hop ,tu peux te faire du pognon en portant plainte contre les blancs …</a:t>
            </a:r>
            <a:endParaRPr lang="fr-FR" dirty="0">
              <a:latin typeface="Mistral" panose="03090702030407020403" pitchFamily="66" charset="0"/>
            </a:endParaRPr>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095304857"/>
      </p:ext>
    </p:extLst>
  </p:cSld>
  <p:clrMapOvr>
    <a:masterClrMapping/>
  </p:clrMapOvr>
  <mc:AlternateContent xmlns:mc="http://schemas.openxmlformats.org/markup-compatibility/2006" xmlns:p14="http://schemas.microsoft.com/office/powerpoint/2010/main">
    <mc:Choice Requires="p14">
      <p:transition p14:dur="0" advClick="0" advTm="14000"/>
    </mc:Choice>
    <mc:Fallback xmlns="">
      <p:transition advClick="0" advTm="1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355976" y="548680"/>
            <a:ext cx="4402832" cy="4525963"/>
          </a:xfrm>
        </p:spPr>
        <p:txBody>
          <a:bodyPr/>
          <a:lstStyle/>
          <a:p>
            <a:pPr marL="0" indent="0">
              <a:buNone/>
            </a:pPr>
            <a:r>
              <a:rPr lang="fr-FR" dirty="0" smtClean="0">
                <a:latin typeface="Mistral" panose="03090702030407020403" pitchFamily="66" charset="0"/>
              </a:rPr>
              <a:t>Tu </a:t>
            </a:r>
            <a:r>
              <a:rPr lang="fr-FR" dirty="0">
                <a:latin typeface="Mistral" panose="03090702030407020403" pitchFamily="66" charset="0"/>
              </a:rPr>
              <a:t>peux même les taper ou les </a:t>
            </a:r>
            <a:r>
              <a:rPr lang="fr-FR" dirty="0" smtClean="0">
                <a:latin typeface="Mistral" panose="03090702030407020403" pitchFamily="66" charset="0"/>
              </a:rPr>
              <a:t>tuer…le racisme anti blanc </a:t>
            </a:r>
            <a:r>
              <a:rPr lang="fr-FR" dirty="0" smtClean="0">
                <a:latin typeface="Mistral" panose="03090702030407020403" pitchFamily="66" charset="0"/>
              </a:rPr>
              <a:t>…</a:t>
            </a:r>
          </a:p>
          <a:p>
            <a:pPr marL="0" indent="0">
              <a:buNone/>
            </a:pPr>
            <a:r>
              <a:rPr lang="fr-FR" dirty="0" smtClean="0">
                <a:latin typeface="Mistral" panose="03090702030407020403" pitchFamily="66" charset="0"/>
              </a:rPr>
              <a:t>ça n’existe </a:t>
            </a:r>
            <a:r>
              <a:rPr lang="fr-FR" dirty="0" smtClean="0">
                <a:latin typeface="Mistral" panose="03090702030407020403" pitchFamily="66" charset="0"/>
              </a:rPr>
              <a:t>pas !</a:t>
            </a:r>
            <a:endParaRPr lang="fr-FR" dirty="0"/>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040756752"/>
      </p:ext>
    </p:extLst>
  </p:cSld>
  <p:clrMapOvr>
    <a:masterClrMapping/>
  </p:clrMapOvr>
  <mc:AlternateContent xmlns:mc="http://schemas.openxmlformats.org/markup-compatibility/2006" xmlns:p14="http://schemas.microsoft.com/office/powerpoint/2010/main">
    <mc:Choice Requires="p14">
      <p:transition p14:dur="0" advClick="0" advTm="7000"/>
    </mc:Choice>
    <mc:Fallback xmlns="">
      <p:transition advClick="0" advTm="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355976" y="404664"/>
            <a:ext cx="4402832" cy="4525963"/>
          </a:xfrm>
        </p:spPr>
        <p:txBody>
          <a:bodyPr/>
          <a:lstStyle/>
          <a:p>
            <a:pPr marL="0" indent="0">
              <a:buNone/>
            </a:pPr>
            <a:r>
              <a:rPr lang="fr-FR" dirty="0" smtClean="0">
                <a:latin typeface="Mistral" panose="03090702030407020403" pitchFamily="66" charset="0"/>
              </a:rPr>
              <a:t>Tu </a:t>
            </a:r>
            <a:r>
              <a:rPr lang="fr-FR" dirty="0">
                <a:latin typeface="Mistral" panose="03090702030407020403" pitchFamily="66" charset="0"/>
              </a:rPr>
              <a:t>peux casser ,tu peux insulter </a:t>
            </a:r>
            <a:r>
              <a:rPr lang="fr-FR" dirty="0" smtClean="0">
                <a:latin typeface="Mistral" panose="03090702030407020403" pitchFamily="66" charset="0"/>
              </a:rPr>
              <a:t>,manifester, tu peux demander d’enlever tout ce qui est religieux de chez eux ,les arbres de noël ,les crèches ,leurs croix ,leurs cloches ,…</a:t>
            </a:r>
            <a:endParaRPr lang="fr-FR" dirty="0"/>
          </a:p>
          <a:p>
            <a:endParaRPr lang="fr-FR" dirty="0"/>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295677768"/>
      </p:ext>
    </p:extLst>
  </p:cSld>
  <p:clrMapOvr>
    <a:masterClrMapping/>
  </p:clrMapOvr>
  <mc:AlternateContent xmlns:mc="http://schemas.openxmlformats.org/markup-compatibility/2006" xmlns:p14="http://schemas.microsoft.com/office/powerpoint/2010/main">
    <mc:Choice Requires="p14">
      <p:transition p14:dur="0" advClick="0" advTm="13000"/>
    </mc:Choice>
    <mc:Fallback xmlns="">
      <p:transition advClick="0" advTm="1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0" y="476673"/>
            <a:ext cx="4114800" cy="4032448"/>
          </a:xfrm>
        </p:spPr>
        <p:txBody>
          <a:bodyPr/>
          <a:lstStyle/>
          <a:p>
            <a:pPr marL="0" indent="0">
              <a:buNone/>
            </a:pPr>
            <a:r>
              <a:rPr lang="fr-FR" dirty="0" smtClean="0">
                <a:latin typeface="Mistral" panose="03090702030407020403" pitchFamily="66" charset="0"/>
              </a:rPr>
              <a:t>Si tu </a:t>
            </a:r>
            <a:r>
              <a:rPr lang="fr-FR" dirty="0" smtClean="0">
                <a:latin typeface="Mistral" panose="03090702030407020403" pitchFamily="66" charset="0"/>
              </a:rPr>
              <a:t>tires à la kalachnikov  , caillasses </a:t>
            </a:r>
            <a:r>
              <a:rPr lang="fr-FR" dirty="0" smtClean="0">
                <a:latin typeface="Mistral" panose="03090702030407020403" pitchFamily="66" charset="0"/>
              </a:rPr>
              <a:t>les pompiers ,les flics , </a:t>
            </a:r>
            <a:r>
              <a:rPr lang="fr-FR" dirty="0" smtClean="0">
                <a:latin typeface="Mistral" panose="03090702030407020403" pitchFamily="66" charset="0"/>
              </a:rPr>
              <a:t>tapes </a:t>
            </a:r>
            <a:r>
              <a:rPr lang="fr-FR" dirty="0" smtClean="0">
                <a:latin typeface="Mistral" panose="03090702030407020403" pitchFamily="66" charset="0"/>
              </a:rPr>
              <a:t>sur les médecins </a:t>
            </a:r>
            <a:r>
              <a:rPr lang="fr-FR" dirty="0" smtClean="0">
                <a:latin typeface="Mistral" panose="03090702030407020403" pitchFamily="66" charset="0"/>
              </a:rPr>
              <a:t>,les infirmiers </a:t>
            </a:r>
            <a:r>
              <a:rPr lang="fr-FR" dirty="0" smtClean="0">
                <a:latin typeface="Mistral" panose="03090702030407020403" pitchFamily="66" charset="0"/>
              </a:rPr>
              <a:t>des hôpitaux ,etc. </a:t>
            </a:r>
            <a:endParaRPr lang="fr-FR" dirty="0">
              <a:latin typeface="Mistral" panose="03090702030407020403" pitchFamily="66" charset="0"/>
            </a:endParaRPr>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994093895"/>
      </p:ext>
    </p:extLst>
  </p:cSld>
  <p:clrMapOvr>
    <a:masterClrMapping/>
  </p:clrMapOvr>
  <mc:AlternateContent xmlns:mc="http://schemas.openxmlformats.org/markup-compatibility/2006" xmlns:p14="http://schemas.microsoft.com/office/powerpoint/2010/main">
    <mc:Choice Requires="p14">
      <p:transition p14:dur="0" advClick="0" advTm="8000"/>
    </mc:Choice>
    <mc:Fallback xmlns="">
      <p:transition advClick="0"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067944" y="548680"/>
            <a:ext cx="4690864" cy="4525963"/>
          </a:xfrm>
        </p:spPr>
        <p:txBody>
          <a:bodyPr/>
          <a:lstStyle/>
          <a:p>
            <a:pPr marL="0" indent="0">
              <a:buNone/>
            </a:pPr>
            <a:r>
              <a:rPr lang="fr-FR" dirty="0">
                <a:latin typeface="Mistral" panose="03090702030407020403" pitchFamily="66" charset="0"/>
              </a:rPr>
              <a:t>Quoi que tu fasses .. Ton nom ne sera pas donné ,mais en plus tu seras considéré comme un irresponsable </a:t>
            </a:r>
            <a:r>
              <a:rPr lang="fr-FR" dirty="0" smtClean="0">
                <a:latin typeface="Mistral" panose="03090702030407020403" pitchFamily="66" charset="0"/>
              </a:rPr>
              <a:t>…et relâché assez rapidement …</a:t>
            </a:r>
            <a:endParaRPr lang="fr-FR" dirty="0">
              <a:latin typeface="Mistral" panose="03090702030407020403" pitchFamily="66" charset="0"/>
            </a:endParaRPr>
          </a:p>
          <a:p>
            <a:endParaRPr lang="fr-FR" dirty="0"/>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595831841"/>
      </p:ext>
    </p:extLst>
  </p:cSld>
  <p:clrMapOvr>
    <a:masterClrMapping/>
  </p:clrMapOvr>
  <mc:AlternateContent xmlns:mc="http://schemas.openxmlformats.org/markup-compatibility/2006" xmlns:p14="http://schemas.microsoft.com/office/powerpoint/2010/main">
    <mc:Choice Requires="p14">
      <p:transition p14:dur="0" advClick="0" advTm="10000"/>
    </mc:Choice>
    <mc:Fallback xmlns="">
      <p:transition advClick="0"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283968" y="332656"/>
            <a:ext cx="4474840" cy="4525963"/>
          </a:xfrm>
        </p:spPr>
        <p:txBody>
          <a:bodyPr/>
          <a:lstStyle/>
          <a:p>
            <a:pPr marL="0" indent="0">
              <a:buNone/>
            </a:pPr>
            <a:r>
              <a:rPr lang="fr-FR" dirty="0" smtClean="0">
                <a:latin typeface="Mistral" panose="03090702030407020403" pitchFamily="66" charset="0"/>
              </a:rPr>
              <a:t>La plus part des cités sont devenues de zones de non droit ,ou , nous nous faisons du blé avec la drogue et personne d’autres que nous  ,les musulmans peuvent y entrer. </a:t>
            </a:r>
            <a:endParaRPr lang="fr-FR" dirty="0">
              <a:latin typeface="Mistral" panose="03090702030407020403" pitchFamily="66" charset="0"/>
            </a:endParaRPr>
          </a:p>
        </p:txBody>
      </p:sp>
      <p:sp>
        <p:nvSpPr>
          <p:cNvPr id="5" name="Rectangle 4"/>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559740844"/>
      </p:ext>
    </p:extLst>
  </p:cSld>
  <p:clrMapOvr>
    <a:masterClrMapping/>
  </p:clrMapOvr>
  <mc:AlternateContent xmlns:mc="http://schemas.openxmlformats.org/markup-compatibility/2006" xmlns:p14="http://schemas.microsoft.com/office/powerpoint/2010/main">
    <mc:Choice Requires="p14">
      <p:transition p14:dur="0" advClick="0" advTm="14000"/>
    </mc:Choice>
    <mc:Fallback xmlns="">
      <p:transition advClick="0" advTm="1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4" name="Espace réservé du contenu 3"/>
          <p:cNvSpPr>
            <a:spLocks noGrp="1"/>
          </p:cNvSpPr>
          <p:nvPr>
            <p:ph idx="1"/>
          </p:nvPr>
        </p:nvSpPr>
        <p:spPr>
          <a:xfrm>
            <a:off x="4067944" y="188640"/>
            <a:ext cx="4690864" cy="4525963"/>
          </a:xfrm>
        </p:spPr>
        <p:txBody>
          <a:bodyPr/>
          <a:lstStyle/>
          <a:p>
            <a:pPr marL="0" indent="0">
              <a:buNone/>
            </a:pPr>
            <a:r>
              <a:rPr lang="fr-FR" dirty="0" smtClean="0">
                <a:latin typeface="Mistral" panose="03090702030407020403" pitchFamily="66" charset="0"/>
              </a:rPr>
              <a:t>Les Français vénèrent les Saints .</a:t>
            </a:r>
          </a:p>
          <a:p>
            <a:pPr marL="0" indent="0">
              <a:buNone/>
            </a:pPr>
            <a:r>
              <a:rPr lang="fr-FR" dirty="0" smtClean="0">
                <a:latin typeface="Mistral" panose="03090702030407020403" pitchFamily="66" charset="0"/>
              </a:rPr>
              <a:t>Le plus puissant est le Saint-</a:t>
            </a:r>
            <a:r>
              <a:rPr lang="fr-FR" dirty="0" err="1" smtClean="0">
                <a:latin typeface="Mistral" panose="03090702030407020403" pitchFamily="66" charset="0"/>
              </a:rPr>
              <a:t>Dikat</a:t>
            </a:r>
            <a:r>
              <a:rPr lang="fr-FR" dirty="0" smtClean="0">
                <a:latin typeface="Mistral" panose="03090702030407020403" pitchFamily="66" charset="0"/>
              </a:rPr>
              <a:t> ,il est bon ,fort et  très  puissant ,il aime beaucoup les arabes c’est un bon Saint invoque le souvent !</a:t>
            </a:r>
            <a:endParaRPr lang="fr-FR" dirty="0">
              <a:latin typeface="Mistral" panose="03090702030407020403" pitchFamily="66" charset="0"/>
            </a:endParaRPr>
          </a:p>
        </p:txBody>
      </p:sp>
      <p:sp>
        <p:nvSpPr>
          <p:cNvPr id="5" name="Rectangle 4"/>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387896754"/>
      </p:ext>
    </p:extLst>
  </p:cSld>
  <p:clrMapOvr>
    <a:masterClrMapping/>
  </p:clrMapOvr>
  <mc:AlternateContent xmlns:mc="http://schemas.openxmlformats.org/markup-compatibility/2006" xmlns:p14="http://schemas.microsoft.com/office/powerpoint/2010/main">
    <mc:Choice Requires="p14">
      <p:transition p14:dur="0" advClick="0" advTm="14000"/>
    </mc:Choice>
    <mc:Fallback xmlns="">
      <p:transition advClick="0" advTm="1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4" name="Espace réservé du contenu 3"/>
          <p:cNvSpPr>
            <a:spLocks noGrp="1"/>
          </p:cNvSpPr>
          <p:nvPr>
            <p:ph idx="1"/>
          </p:nvPr>
        </p:nvSpPr>
        <p:spPr>
          <a:xfrm>
            <a:off x="4427984" y="836712"/>
            <a:ext cx="4474840" cy="4021907"/>
          </a:xfrm>
        </p:spPr>
        <p:txBody>
          <a:bodyPr/>
          <a:lstStyle/>
          <a:p>
            <a:pPr marL="0" indent="0">
              <a:buNone/>
            </a:pPr>
            <a:r>
              <a:rPr lang="fr-FR" dirty="0" smtClean="0">
                <a:latin typeface="Mistral" panose="03090702030407020403" pitchFamily="66" charset="0"/>
              </a:rPr>
              <a:t>Si tu n’obtiens pas d’aide pour ton logement ou ta voiture ,va voir le St </a:t>
            </a:r>
            <a:r>
              <a:rPr lang="fr-FR" dirty="0" err="1" smtClean="0">
                <a:latin typeface="Mistral" panose="03090702030407020403" pitchFamily="66" charset="0"/>
              </a:rPr>
              <a:t>Dikat</a:t>
            </a:r>
            <a:r>
              <a:rPr lang="fr-FR" dirty="0" smtClean="0">
                <a:latin typeface="Mistral" panose="03090702030407020403" pitchFamily="66" charset="0"/>
              </a:rPr>
              <a:t> et lui  … il te l’obtiendra . </a:t>
            </a:r>
            <a:endParaRPr lang="fr-FR" dirty="0">
              <a:latin typeface="Mistral" panose="03090702030407020403" pitchFamily="66" charset="0"/>
            </a:endParaRPr>
          </a:p>
        </p:txBody>
      </p:sp>
      <p:sp>
        <p:nvSpPr>
          <p:cNvPr id="5" name="Rectangle 4"/>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385862356"/>
      </p:ext>
    </p:extLst>
  </p:cSld>
  <p:clrMapOvr>
    <a:masterClrMapping/>
  </p:clrMapOvr>
  <mc:AlternateContent xmlns:mc="http://schemas.openxmlformats.org/markup-compatibility/2006" xmlns:p14="http://schemas.microsoft.com/office/powerpoint/2010/main">
    <mc:Choice Requires="p14">
      <p:transition p14:dur="0" advClick="0" advTm="9000"/>
    </mc:Choice>
    <mc:Fallback xmlns="">
      <p:transition advClick="0" advTm="9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4" name="Espace réservé du contenu 3"/>
          <p:cNvSpPr>
            <a:spLocks noGrp="1"/>
          </p:cNvSpPr>
          <p:nvPr>
            <p:ph idx="1"/>
          </p:nvPr>
        </p:nvSpPr>
        <p:spPr>
          <a:xfrm>
            <a:off x="3995936" y="332656"/>
            <a:ext cx="4464496" cy="4525963"/>
          </a:xfrm>
        </p:spPr>
        <p:txBody>
          <a:bodyPr/>
          <a:lstStyle/>
          <a:p>
            <a:pPr marL="0" indent="0">
              <a:buNone/>
            </a:pPr>
            <a:r>
              <a:rPr lang="fr-FR" dirty="0" smtClean="0">
                <a:latin typeface="Mistral" panose="03090702030407020403" pitchFamily="66" charset="0"/>
              </a:rPr>
              <a:t>Nous espérons avoir le droit de vote ,le président hollande et tous ses ministres Ps nous l’ont promis .</a:t>
            </a:r>
            <a:endParaRPr lang="fr-FR" dirty="0">
              <a:latin typeface="Mistral" panose="03090702030407020403" pitchFamily="66" charset="0"/>
            </a:endParaRPr>
          </a:p>
        </p:txBody>
      </p:sp>
      <p:sp>
        <p:nvSpPr>
          <p:cNvPr id="5" name="Rectangle 4"/>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076461588"/>
      </p:ext>
    </p:extLst>
  </p:cSld>
  <p:clrMapOvr>
    <a:masterClrMapping/>
  </p:clrMapOvr>
  <mc:AlternateContent xmlns:mc="http://schemas.openxmlformats.org/markup-compatibility/2006" xmlns:p14="http://schemas.microsoft.com/office/powerpoint/2010/main">
    <mc:Choice Requires="p14">
      <p:transition p14:dur="0" advClick="0" advTm="8000"/>
    </mc:Choice>
    <mc:Fallback xmlns="">
      <p:transition advClick="0" advTm="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4" name="Espace réservé du contenu 3"/>
          <p:cNvSpPr>
            <a:spLocks noGrp="1"/>
          </p:cNvSpPr>
          <p:nvPr>
            <p:ph idx="1"/>
          </p:nvPr>
        </p:nvSpPr>
        <p:spPr>
          <a:xfrm>
            <a:off x="4499992" y="404664"/>
            <a:ext cx="4330824" cy="3384375"/>
          </a:xfrm>
        </p:spPr>
        <p:txBody>
          <a:bodyPr>
            <a:normAutofit lnSpcReduction="10000"/>
          </a:bodyPr>
          <a:lstStyle/>
          <a:p>
            <a:pPr marL="0" indent="0">
              <a:buNone/>
            </a:pPr>
            <a:r>
              <a:rPr lang="fr-FR" dirty="0" smtClean="0">
                <a:latin typeface="Mistral" panose="03090702030407020403" pitchFamily="66" charset="0"/>
              </a:rPr>
              <a:t>Y sont complétement mabouls ces </a:t>
            </a:r>
            <a:r>
              <a:rPr lang="fr-FR" dirty="0" err="1" smtClean="0">
                <a:latin typeface="Mistral" panose="03090702030407020403" pitchFamily="66" charset="0"/>
              </a:rPr>
              <a:t>kâfirs</a:t>
            </a:r>
            <a:r>
              <a:rPr lang="fr-FR" dirty="0" smtClean="0">
                <a:latin typeface="Mistral" panose="03090702030407020403" pitchFamily="66" charset="0"/>
              </a:rPr>
              <a:t> ,en plus  ,ils ont voté une loi contraire au coran sur la </a:t>
            </a:r>
            <a:r>
              <a:rPr lang="fr-FR" dirty="0">
                <a:latin typeface="Mistral" panose="03090702030407020403" pitchFamily="66" charset="0"/>
              </a:rPr>
              <a:t>famille et </a:t>
            </a:r>
            <a:r>
              <a:rPr lang="fr-FR" dirty="0" smtClean="0">
                <a:latin typeface="Mistral" panose="03090702030407020403" pitchFamily="66" charset="0"/>
              </a:rPr>
              <a:t>l’homosexualité. Voilà ,pourquoi ,mon frère faut pas voter pour eux ,mais les laisser y croire . </a:t>
            </a:r>
            <a:endParaRPr lang="fr-FR" dirty="0">
              <a:latin typeface="Mistral" panose="03090702030407020403" pitchFamily="66" charset="0"/>
            </a:endParaRPr>
          </a:p>
        </p:txBody>
      </p:sp>
      <p:sp>
        <p:nvSpPr>
          <p:cNvPr id="5" name="Rectangle 4"/>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381122690"/>
      </p:ext>
    </p:extLst>
  </p:cSld>
  <p:clrMapOvr>
    <a:masterClrMapping/>
  </p:clrMapOvr>
  <mc:AlternateContent xmlns:mc="http://schemas.openxmlformats.org/markup-compatibility/2006" xmlns:p14="http://schemas.microsoft.com/office/powerpoint/2010/main">
    <mc:Choice Requires="p14">
      <p:transition p14:dur="0" advClick="0" advTm="14000"/>
    </mc:Choice>
    <mc:Fallback xmlns="">
      <p:transition advClick="0" advTm="1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4" name="Espace réservé du contenu 3"/>
          <p:cNvSpPr>
            <a:spLocks noGrp="1"/>
          </p:cNvSpPr>
          <p:nvPr>
            <p:ph idx="1"/>
          </p:nvPr>
        </p:nvSpPr>
        <p:spPr>
          <a:xfrm>
            <a:off x="4283968" y="188640"/>
            <a:ext cx="4690864" cy="3312368"/>
          </a:xfrm>
        </p:spPr>
        <p:txBody>
          <a:bodyPr/>
          <a:lstStyle/>
          <a:p>
            <a:pPr marL="0" indent="0">
              <a:buNone/>
            </a:pPr>
            <a:r>
              <a:rPr lang="fr-FR" dirty="0" smtClean="0">
                <a:latin typeface="Mistral" panose="03090702030407020403" pitchFamily="66" charset="0"/>
              </a:rPr>
              <a:t>Ils ont mis un chef  ,valse qu’il s’appelle , il est pour nous ,aussi ! il fait faire des mosquées avec nos Imams </a:t>
            </a:r>
            <a:r>
              <a:rPr lang="fr-FR" dirty="0" smtClean="0">
                <a:latin typeface="Mistral" panose="03090702030407020403" pitchFamily="66" charset="0"/>
              </a:rPr>
              <a:t>,et tout cela payés </a:t>
            </a:r>
            <a:r>
              <a:rPr lang="fr-FR" dirty="0" smtClean="0">
                <a:latin typeface="Mistral" panose="03090702030407020403" pitchFamily="66" charset="0"/>
              </a:rPr>
              <a:t>par ces </a:t>
            </a:r>
            <a:r>
              <a:rPr lang="fr-FR" dirty="0">
                <a:latin typeface="Mistral" panose="03090702030407020403" pitchFamily="66" charset="0"/>
              </a:rPr>
              <a:t>saloperies de </a:t>
            </a:r>
            <a:r>
              <a:rPr lang="fr-FR" dirty="0" smtClean="0">
                <a:latin typeface="Mistral" panose="03090702030407020403" pitchFamily="66" charset="0"/>
              </a:rPr>
              <a:t>françiouses ,ces sous –chiens ,ces porcs …</a:t>
            </a:r>
            <a:endParaRPr lang="fr-FR" dirty="0">
              <a:latin typeface="Mistral" panose="03090702030407020403" pitchFamily="66" charset="0"/>
            </a:endParaRPr>
          </a:p>
        </p:txBody>
      </p:sp>
      <p:sp>
        <p:nvSpPr>
          <p:cNvPr id="5" name="Rectangle 4"/>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414389003"/>
      </p:ext>
    </p:extLst>
  </p:cSld>
  <p:clrMapOvr>
    <a:masterClrMapping/>
  </p:clrMapOvr>
  <mc:AlternateContent xmlns:mc="http://schemas.openxmlformats.org/markup-compatibility/2006" xmlns:p14="http://schemas.microsoft.com/office/powerpoint/2010/main">
    <mc:Choice Requires="p14">
      <p:transition p14:dur="0" advClick="0" advTm="13000"/>
    </mc:Choice>
    <mc:Fallback xmlns="">
      <p:transition advClick="0" advTm="1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355976" y="548680"/>
            <a:ext cx="4258816" cy="2736303"/>
          </a:xfrm>
        </p:spPr>
        <p:txBody>
          <a:bodyPr>
            <a:normAutofit lnSpcReduction="10000"/>
          </a:bodyPr>
          <a:lstStyle/>
          <a:p>
            <a:pPr marL="0" indent="0">
              <a:buNone/>
            </a:pPr>
            <a:r>
              <a:rPr lang="fr-FR" altLang="fr-FR" dirty="0" smtClean="0">
                <a:latin typeface="Mistral" panose="03090702030407020403" pitchFamily="66" charset="0"/>
              </a:rPr>
              <a:t>Si tu viens à Marseille ,ou sinon ,à Lille,  tu ne seras pas dépaysé  ,la majeure partie de la population est de chez nous ,et les infidèles sont chassés </a:t>
            </a:r>
            <a:r>
              <a:rPr lang="fr-FR" altLang="fr-FR" dirty="0">
                <a:latin typeface="Mistral" panose="03090702030407020403" pitchFamily="66" charset="0"/>
              </a:rPr>
              <a:t>progressivement </a:t>
            </a:r>
            <a:r>
              <a:rPr lang="fr-FR" altLang="fr-FR" dirty="0" smtClean="0">
                <a:latin typeface="Mistral" panose="03090702030407020403" pitchFamily="66" charset="0"/>
              </a:rPr>
              <a:t>…</a:t>
            </a:r>
            <a:endParaRPr lang="fr-FR" dirty="0">
              <a:latin typeface="Mistral" panose="03090702030407020403" pitchFamily="66" charset="0"/>
            </a:endParaRPr>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921549311"/>
      </p:ext>
    </p:extLst>
  </p:cSld>
  <p:clrMapOvr>
    <a:masterClrMapping/>
  </p:clrMapOvr>
  <mc:AlternateContent xmlns:mc="http://schemas.openxmlformats.org/markup-compatibility/2006" xmlns:p14="http://schemas.microsoft.com/office/powerpoint/2010/main">
    <mc:Choice Requires="p14">
      <p:transition p14:dur="0" advClick="0" advTm="13000"/>
    </mc:Choice>
    <mc:Fallback xmlns="">
      <p:transition advClick="0" advTm="1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7" name="Espace réservé du contenu 6"/>
          <p:cNvSpPr>
            <a:spLocks noGrp="1"/>
          </p:cNvSpPr>
          <p:nvPr>
            <p:ph idx="1"/>
          </p:nvPr>
        </p:nvSpPr>
        <p:spPr>
          <a:xfrm>
            <a:off x="4211960" y="476672"/>
            <a:ext cx="4618856" cy="2554545"/>
          </a:xfrm>
          <a:prstGeom prst="rect">
            <a:avLst/>
          </a:prstGeom>
        </p:spPr>
        <p:txBody>
          <a:bodyPr wrap="square">
            <a:spAutoFit/>
          </a:bodyPr>
          <a:lstStyle/>
          <a:p>
            <a:pPr marL="0" indent="0">
              <a:buNone/>
            </a:pPr>
            <a:r>
              <a:rPr lang="fr-FR" dirty="0" smtClean="0">
                <a:latin typeface="Mistral" panose="03090702030407020403" pitchFamily="66" charset="0"/>
              </a:rPr>
              <a:t>A Lille ,Ils </a:t>
            </a:r>
            <a:r>
              <a:rPr lang="fr-FR" dirty="0">
                <a:latin typeface="Mistral" panose="03090702030407020403" pitchFamily="66" charset="0"/>
              </a:rPr>
              <a:t>ont une femme </a:t>
            </a:r>
            <a:r>
              <a:rPr lang="fr-FR" dirty="0" smtClean="0">
                <a:latin typeface="Mistral" panose="03090702030407020403" pitchFamily="66" charset="0"/>
              </a:rPr>
              <a:t> ,Maire ,Martine </a:t>
            </a:r>
            <a:r>
              <a:rPr lang="fr-FR" dirty="0">
                <a:latin typeface="Mistral" panose="03090702030407020403" pitchFamily="66" charset="0"/>
              </a:rPr>
              <a:t>Aubry, mais son nom de femme est Brochen ,son mari s’est fait </a:t>
            </a:r>
            <a:r>
              <a:rPr lang="fr-FR" dirty="0" smtClean="0">
                <a:latin typeface="Mistral" panose="03090702030407020403" pitchFamily="66" charset="0"/>
              </a:rPr>
              <a:t>muslim </a:t>
            </a:r>
            <a:r>
              <a:rPr lang="fr-FR" dirty="0">
                <a:latin typeface="Mistral" panose="03090702030407020403" pitchFamily="66" charset="0"/>
              </a:rPr>
              <a:t>et défend la cause du </a:t>
            </a:r>
            <a:r>
              <a:rPr lang="fr-FR" dirty="0" smtClean="0">
                <a:latin typeface="Mistral" panose="03090702030407020403" pitchFamily="66" charset="0"/>
              </a:rPr>
              <a:t>voile… </a:t>
            </a:r>
            <a:endParaRPr lang="fr-FR" dirty="0">
              <a:latin typeface="Mistral" panose="03090702030407020403" pitchFamily="66" charset="0"/>
            </a:endParaRPr>
          </a:p>
        </p:txBody>
      </p:sp>
      <p:sp>
        <p:nvSpPr>
          <p:cNvPr id="4" name="Rectangle 3"/>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37883160"/>
      </p:ext>
    </p:extLst>
  </p:cSld>
  <p:clrMapOvr>
    <a:masterClrMapping/>
  </p:clrMapOvr>
  <mc:AlternateContent xmlns:mc="http://schemas.openxmlformats.org/markup-compatibility/2006" xmlns:p14="http://schemas.microsoft.com/office/powerpoint/2010/main">
    <mc:Choice Requires="p14">
      <p:transition p14:dur="0" advClick="0" advTm="12000"/>
    </mc:Choice>
    <mc:Fallback xmlns="">
      <p:transition advClick="0" advTm="12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4"/>
                                        </p:tgtEl>
                                        <p:attrNameLst>
                                          <p:attrName>ppt_w</p:attrName>
                                        </p:attrNameLst>
                                      </p:cBhvr>
                                      <p:tavLst>
                                        <p:tav tm="0">
                                          <p:val>
                                            <p:strVal val="ppt_w"/>
                                          </p:val>
                                        </p:tav>
                                        <p:tav tm="100000">
                                          <p:val>
                                            <p:fltVal val="0"/>
                                          </p:val>
                                        </p:tav>
                                      </p:tavLst>
                                    </p:anim>
                                    <p:anim calcmode="lin" valueType="num">
                                      <p:cBhvr>
                                        <p:cTn id="7" dur="10"/>
                                        <p:tgtEl>
                                          <p:spTgt spid="4"/>
                                        </p:tgtEl>
                                        <p:attrNameLst>
                                          <p:attrName>ppt_h</p:attrName>
                                        </p:attrNameLst>
                                      </p:cBhvr>
                                      <p:tavLst>
                                        <p:tav tm="0">
                                          <p:val>
                                            <p:strVal val="ppt_h"/>
                                          </p:val>
                                        </p:tav>
                                        <p:tav tm="100000">
                                          <p:val>
                                            <p:fltVal val="0"/>
                                          </p:val>
                                        </p:tav>
                                      </p:tavLst>
                                    </p:anim>
                                    <p:animEffect transition="out" filter="fade">
                                      <p:cBhvr>
                                        <p:cTn id="8" dur="10"/>
                                        <p:tgtEl>
                                          <p:spTgt spid="4"/>
                                        </p:tgtEl>
                                      </p:cBhvr>
                                    </p:animEffect>
                                    <p:set>
                                      <p:cBhvr>
                                        <p:cTn id="9" dur="1" fill="hold">
                                          <p:stCondLst>
                                            <p:cond delay="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4" name="Espace réservé du contenu 3"/>
          <p:cNvSpPr>
            <a:spLocks noGrp="1"/>
          </p:cNvSpPr>
          <p:nvPr>
            <p:ph idx="1"/>
          </p:nvPr>
        </p:nvSpPr>
        <p:spPr>
          <a:xfrm>
            <a:off x="4283968" y="260649"/>
            <a:ext cx="4618856" cy="2808312"/>
          </a:xfrm>
        </p:spPr>
        <p:txBody>
          <a:bodyPr/>
          <a:lstStyle/>
          <a:p>
            <a:pPr marL="0" indent="0">
              <a:buNone/>
            </a:pPr>
            <a:r>
              <a:rPr lang="fr-FR" dirty="0" smtClean="0">
                <a:latin typeface="Mistral" panose="03090702030407020403" pitchFamily="66" charset="0"/>
              </a:rPr>
              <a:t>Dans 5 à </a:t>
            </a:r>
            <a:r>
              <a:rPr lang="fr-FR" dirty="0" smtClean="0">
                <a:latin typeface="Mistral" panose="03090702030407020403" pitchFamily="66" charset="0"/>
              </a:rPr>
              <a:t>6 ans </a:t>
            </a:r>
            <a:r>
              <a:rPr lang="fr-FR" dirty="0" smtClean="0">
                <a:latin typeface="Mistral" panose="03090702030407020403" pitchFamily="66" charset="0"/>
              </a:rPr>
              <a:t>,si dieu veut ,nous serons alors moitié ,moitié avec  la population, et on fera la loi ,déjà beaucoup d’entre nous sont dans des postes clefs …</a:t>
            </a:r>
            <a:endParaRPr lang="fr-FR" dirty="0">
              <a:latin typeface="Mistral" panose="03090702030407020403" pitchFamily="66" charset="0"/>
            </a:endParaRPr>
          </a:p>
        </p:txBody>
      </p:sp>
      <p:sp>
        <p:nvSpPr>
          <p:cNvPr id="5" name="Rectangle 4"/>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310118573"/>
      </p:ext>
    </p:extLst>
  </p:cSld>
  <p:clrMapOvr>
    <a:masterClrMapping/>
  </p:clrMapOvr>
  <mc:AlternateContent xmlns:mc="http://schemas.openxmlformats.org/markup-compatibility/2006">
    <mc:Choice xmlns:p14="http://schemas.microsoft.com/office/powerpoint/2010/main" Requires="p14">
      <p:transition p14:dur="0" advClick="0" advTm="14000"/>
    </mc:Choice>
    <mc:Fallback>
      <p:transition advClick="0" advTm="14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5"/>
                                        </p:tgtEl>
                                        <p:attrNameLst>
                                          <p:attrName>ppt_w</p:attrName>
                                        </p:attrNameLst>
                                      </p:cBhvr>
                                      <p:tavLst>
                                        <p:tav tm="0">
                                          <p:val>
                                            <p:strVal val="ppt_w"/>
                                          </p:val>
                                        </p:tav>
                                        <p:tav tm="100000">
                                          <p:val>
                                            <p:fltVal val="0"/>
                                          </p:val>
                                        </p:tav>
                                      </p:tavLst>
                                    </p:anim>
                                    <p:anim calcmode="lin" valueType="num">
                                      <p:cBhvr>
                                        <p:cTn id="7" dur="10"/>
                                        <p:tgtEl>
                                          <p:spTgt spid="5"/>
                                        </p:tgtEl>
                                        <p:attrNameLst>
                                          <p:attrName>ppt_h</p:attrName>
                                        </p:attrNameLst>
                                      </p:cBhvr>
                                      <p:tavLst>
                                        <p:tav tm="0">
                                          <p:val>
                                            <p:strVal val="ppt_h"/>
                                          </p:val>
                                        </p:tav>
                                        <p:tav tm="100000">
                                          <p:val>
                                            <p:fltVal val="0"/>
                                          </p:val>
                                        </p:tav>
                                      </p:tavLst>
                                    </p:anim>
                                    <p:animEffect transition="out" filter="fade">
                                      <p:cBhvr>
                                        <p:cTn id="8" dur="10"/>
                                        <p:tgtEl>
                                          <p:spTgt spid="5"/>
                                        </p:tgtEl>
                                      </p:cBhvr>
                                    </p:animEffect>
                                    <p:set>
                                      <p:cBhvr>
                                        <p:cTn id="9" dur="1" fill="hold">
                                          <p:stCondLst>
                                            <p:cond delay="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5" name="Espace réservé du contenu 4"/>
          <p:cNvSpPr>
            <a:spLocks noGrp="1"/>
          </p:cNvSpPr>
          <p:nvPr>
            <p:ph idx="1"/>
          </p:nvPr>
        </p:nvSpPr>
        <p:spPr>
          <a:xfrm>
            <a:off x="4355976" y="332656"/>
            <a:ext cx="4474840" cy="3456383"/>
          </a:xfrm>
        </p:spPr>
        <p:txBody>
          <a:bodyPr>
            <a:normAutofit/>
          </a:bodyPr>
          <a:lstStyle/>
          <a:p>
            <a:pPr marL="0" indent="0">
              <a:buNone/>
            </a:pPr>
            <a:r>
              <a:rPr lang="fr-FR" dirty="0" smtClean="0">
                <a:latin typeface="Mistral" panose="03090702030407020403" pitchFamily="66" charset="0"/>
              </a:rPr>
              <a:t>Les blancs ,ces non croyants  seront chassés de chez eux ,comme on les a virés d’Afrique et nous appliqueront la charia partout en France … </a:t>
            </a:r>
          </a:p>
        </p:txBody>
      </p:sp>
      <p:sp>
        <p:nvSpPr>
          <p:cNvPr id="6" name="Rectangle 5"/>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52700102"/>
      </p:ext>
    </p:extLst>
  </p:cSld>
  <p:clrMapOvr>
    <a:masterClrMapping/>
  </p:clrMapOvr>
  <mc:AlternateContent xmlns:mc="http://schemas.openxmlformats.org/markup-compatibility/2006" xmlns:p14="http://schemas.microsoft.com/office/powerpoint/2010/main">
    <mc:Choice Requires="p14">
      <p:transition p14:dur="0" advClick="0" advTm="13000"/>
    </mc:Choice>
    <mc:Fallback xmlns="">
      <p:transition advClick="0" advTm="13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6"/>
                                        </p:tgtEl>
                                        <p:attrNameLst>
                                          <p:attrName>ppt_w</p:attrName>
                                        </p:attrNameLst>
                                      </p:cBhvr>
                                      <p:tavLst>
                                        <p:tav tm="0">
                                          <p:val>
                                            <p:strVal val="ppt_w"/>
                                          </p:val>
                                        </p:tav>
                                        <p:tav tm="100000">
                                          <p:val>
                                            <p:fltVal val="0"/>
                                          </p:val>
                                        </p:tav>
                                      </p:tavLst>
                                    </p:anim>
                                    <p:anim calcmode="lin" valueType="num">
                                      <p:cBhvr>
                                        <p:cTn id="7" dur="10"/>
                                        <p:tgtEl>
                                          <p:spTgt spid="6"/>
                                        </p:tgtEl>
                                        <p:attrNameLst>
                                          <p:attrName>ppt_h</p:attrName>
                                        </p:attrNameLst>
                                      </p:cBhvr>
                                      <p:tavLst>
                                        <p:tav tm="0">
                                          <p:val>
                                            <p:strVal val="ppt_h"/>
                                          </p:val>
                                        </p:tav>
                                        <p:tav tm="100000">
                                          <p:val>
                                            <p:fltVal val="0"/>
                                          </p:val>
                                        </p:tav>
                                      </p:tavLst>
                                    </p:anim>
                                    <p:animEffect transition="out" filter="fade">
                                      <p:cBhvr>
                                        <p:cTn id="8" dur="10"/>
                                        <p:tgtEl>
                                          <p:spTgt spid="6"/>
                                        </p:tgtEl>
                                      </p:cBhvr>
                                    </p:animEffect>
                                    <p:set>
                                      <p:cBhvr>
                                        <p:cTn id="9" dur="1" fill="hold">
                                          <p:stCondLst>
                                            <p:cond delay="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5" name="Espace réservé du contenu 4"/>
          <p:cNvSpPr>
            <a:spLocks noGrp="1"/>
          </p:cNvSpPr>
          <p:nvPr>
            <p:ph idx="1"/>
          </p:nvPr>
        </p:nvSpPr>
        <p:spPr>
          <a:xfrm>
            <a:off x="4788024" y="260648"/>
            <a:ext cx="4042792" cy="4525963"/>
          </a:xfrm>
        </p:spPr>
        <p:txBody>
          <a:bodyPr/>
          <a:lstStyle/>
          <a:p>
            <a:pPr marL="0" indent="0">
              <a:buNone/>
            </a:pPr>
            <a:r>
              <a:rPr lang="fr-FR" dirty="0" smtClean="0">
                <a:latin typeface="Mistral" panose="03090702030407020403" pitchFamily="66" charset="0"/>
              </a:rPr>
              <a:t>Voilà !</a:t>
            </a:r>
          </a:p>
          <a:p>
            <a:pPr marL="0" indent="0">
              <a:buNone/>
            </a:pPr>
            <a:r>
              <a:rPr lang="fr-FR" dirty="0" smtClean="0">
                <a:latin typeface="Mistral" panose="03090702030407020403" pitchFamily="66" charset="0"/>
              </a:rPr>
              <a:t>Mon cher frère ,pourquoi je t’invite à venir ,,afin que toi aussi tu puisses profiter de la CMU , AME ,ATA ,AMS, la CADA …etc… </a:t>
            </a:r>
          </a:p>
          <a:p>
            <a:pPr marL="0" indent="0">
              <a:buNone/>
            </a:pPr>
            <a:r>
              <a:rPr lang="fr-FR" dirty="0" smtClean="0">
                <a:latin typeface="Mistral" panose="03090702030407020403" pitchFamily="66" charset="0"/>
              </a:rPr>
              <a:t>Allah Akbar</a:t>
            </a:r>
            <a:endParaRPr lang="fr-FR" dirty="0">
              <a:latin typeface="Mistral" panose="03090702030407020403" pitchFamily="66" charset="0"/>
            </a:endParaRPr>
          </a:p>
        </p:txBody>
      </p:sp>
      <p:sp>
        <p:nvSpPr>
          <p:cNvPr id="8" name="Rectangle 7"/>
          <p:cNvSpPr/>
          <p:nvPr/>
        </p:nvSpPr>
        <p:spPr>
          <a:xfrm>
            <a:off x="0" y="0"/>
            <a:ext cx="9144000" cy="6858000"/>
          </a:xfrm>
          <a:prstGeom prst="rect">
            <a:avLst/>
          </a:prstGeom>
          <a:blipFill dpi="0" rotWithShape="1">
            <a:blip r:embed="rId3">
              <a:extLst>
                <a:ext uri="{28A0092B-C50C-407E-A947-70E740481C1C}">
                  <a14:useLocalDpi xmlns:a14="http://schemas.microsoft.com/office/drawing/2010/main" val="0"/>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886486207"/>
      </p:ext>
    </p:extLst>
  </p:cSld>
  <p:clrMapOvr>
    <a:masterClrMapping/>
  </p:clrMapOvr>
  <mc:AlternateContent xmlns:mc="http://schemas.openxmlformats.org/markup-compatibility/2006" xmlns:p14="http://schemas.microsoft.com/office/powerpoint/2010/main">
    <mc:Choice Requires="p14">
      <p:transition p14:dur="0" advClick="0" advTm="5000"/>
    </mc:Choice>
    <mc:Fallback xmlns="">
      <p:transition advClick="0"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grpId="0" nodeType="withEffect">
                                  <p:stCondLst>
                                    <p:cond delay="0"/>
                                  </p:stCondLst>
                                  <p:childTnLst>
                                    <p:anim calcmode="lin" valueType="num">
                                      <p:cBhvr>
                                        <p:cTn id="6" dur="10"/>
                                        <p:tgtEl>
                                          <p:spTgt spid="8"/>
                                        </p:tgtEl>
                                        <p:attrNameLst>
                                          <p:attrName>ppt_w</p:attrName>
                                        </p:attrNameLst>
                                      </p:cBhvr>
                                      <p:tavLst>
                                        <p:tav tm="0">
                                          <p:val>
                                            <p:strVal val="ppt_w"/>
                                          </p:val>
                                        </p:tav>
                                        <p:tav tm="100000">
                                          <p:val>
                                            <p:fltVal val="0"/>
                                          </p:val>
                                        </p:tav>
                                      </p:tavLst>
                                    </p:anim>
                                    <p:anim calcmode="lin" valueType="num">
                                      <p:cBhvr>
                                        <p:cTn id="7" dur="10"/>
                                        <p:tgtEl>
                                          <p:spTgt spid="8"/>
                                        </p:tgtEl>
                                        <p:attrNameLst>
                                          <p:attrName>ppt_h</p:attrName>
                                        </p:attrNameLst>
                                      </p:cBhvr>
                                      <p:tavLst>
                                        <p:tav tm="0">
                                          <p:val>
                                            <p:strVal val="ppt_h"/>
                                          </p:val>
                                        </p:tav>
                                        <p:tav tm="100000">
                                          <p:val>
                                            <p:fltVal val="0"/>
                                          </p:val>
                                        </p:tav>
                                      </p:tavLst>
                                    </p:anim>
                                    <p:animEffect transition="out" filter="fade">
                                      <p:cBhvr>
                                        <p:cTn id="8" dur="10"/>
                                        <p:tgtEl>
                                          <p:spTgt spid="8"/>
                                        </p:tgtEl>
                                      </p:cBhvr>
                                    </p:animEffect>
                                    <p:set>
                                      <p:cBhvr>
                                        <p:cTn id="9" dur="1" fill="hold">
                                          <p:stCondLst>
                                            <p:cond delay="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1000" t="-1000" r="-11000" b="-1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4" name="Espace réservé du contenu 3"/>
          <p:cNvSpPr>
            <a:spLocks noGrp="1"/>
          </p:cNvSpPr>
          <p:nvPr>
            <p:ph idx="1"/>
          </p:nvPr>
        </p:nvSpPr>
        <p:spPr/>
        <p:txBody>
          <a:bodyPr/>
          <a:lstStyle/>
          <a:p>
            <a:endParaRPr lang="fr-FR"/>
          </a:p>
        </p:txBody>
      </p:sp>
      <p:pic>
        <p:nvPicPr>
          <p:cNvPr id="5122" name="Picture 2" descr="C:\Users\m\Desktop\a1 - Copie (1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388" y="504825"/>
            <a:ext cx="7767637" cy="5846763"/>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C:\Users\m\Desktop\grafme-com-ul31413673-2193957.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680790" y="2456857"/>
            <a:ext cx="2432670" cy="3426295"/>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4499992" y="5085184"/>
            <a:ext cx="2808312" cy="10801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93127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Lettre de Ben Kakaouette à son frère Be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Lettre de Ben Kakaouette à son frère Ben....♥♥</Template>
  <TotalTime>0</TotalTime>
  <Words>772</Words>
  <Application>Microsoft Office PowerPoint</Application>
  <PresentationFormat>Affichage à l'écran (4:3)</PresentationFormat>
  <Paragraphs>34</Paragraphs>
  <Slides>27</Slides>
  <Notes>0</Notes>
  <HiddenSlides>0</HiddenSlides>
  <MMClips>1</MMClips>
  <ScaleCrop>false</ScaleCrop>
  <HeadingPairs>
    <vt:vector size="4" baseType="variant">
      <vt:variant>
        <vt:lpstr>Thème</vt:lpstr>
      </vt:variant>
      <vt:variant>
        <vt:i4>1</vt:i4>
      </vt:variant>
      <vt:variant>
        <vt:lpstr>Titres des diapositives</vt:lpstr>
      </vt:variant>
      <vt:variant>
        <vt:i4>27</vt:i4>
      </vt:variant>
    </vt:vector>
  </HeadingPairs>
  <TitlesOfParts>
    <vt:vector size="28" baseType="lpstr">
      <vt:lpstr>Lettre de Ben Kakaouette à son frère Ben....♥♥</vt:lpstr>
      <vt:lpstr>Lettre de Ben Kakaouette à son frère Ben Baskoul en Algérie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keywords>25034247</cp:keywords>
  <cp:lastModifiedBy/>
  <cp:revision>1</cp:revision>
  <dcterms:created xsi:type="dcterms:W3CDTF">2015-03-06T21:31:47Z</dcterms:created>
  <dcterms:modified xsi:type="dcterms:W3CDTF">2015-03-06T21:51:50Z</dcterms:modified>
</cp:coreProperties>
</file>