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  <p:sldMasterId id="2147483672" r:id="rId3"/>
  </p:sldMasterIdLst>
  <p:sldIdLst>
    <p:sldId id="267" r:id="rId4"/>
    <p:sldId id="258" r:id="rId5"/>
    <p:sldId id="289" r:id="rId6"/>
    <p:sldId id="290" r:id="rId7"/>
    <p:sldId id="291" r:id="rId8"/>
    <p:sldId id="292" r:id="rId9"/>
    <p:sldId id="293" r:id="rId10"/>
    <p:sldId id="294" r:id="rId11"/>
    <p:sldId id="295" r:id="rId12"/>
    <p:sldId id="373" r:id="rId13"/>
    <p:sldId id="316" r:id="rId14"/>
    <p:sldId id="336" r:id="rId15"/>
    <p:sldId id="320" r:id="rId16"/>
    <p:sldId id="356" r:id="rId17"/>
    <p:sldId id="366" r:id="rId18"/>
    <p:sldId id="303" r:id="rId19"/>
    <p:sldId id="372" r:id="rId20"/>
    <p:sldId id="384" r:id="rId21"/>
    <p:sldId id="337" r:id="rId22"/>
    <p:sldId id="331" r:id="rId23"/>
    <p:sldId id="368" r:id="rId24"/>
    <p:sldId id="302" r:id="rId25"/>
    <p:sldId id="325" r:id="rId26"/>
    <p:sldId id="312" r:id="rId27"/>
    <p:sldId id="350" r:id="rId28"/>
    <p:sldId id="308" r:id="rId29"/>
    <p:sldId id="342" r:id="rId30"/>
    <p:sldId id="346" r:id="rId31"/>
    <p:sldId id="343" r:id="rId32"/>
    <p:sldId id="361" r:id="rId33"/>
    <p:sldId id="348" r:id="rId34"/>
    <p:sldId id="344" r:id="rId35"/>
    <p:sldId id="374" r:id="rId36"/>
    <p:sldId id="330" r:id="rId37"/>
    <p:sldId id="377" r:id="rId38"/>
    <p:sldId id="329" r:id="rId39"/>
    <p:sldId id="311" r:id="rId40"/>
    <p:sldId id="310" r:id="rId41"/>
    <p:sldId id="322" r:id="rId42"/>
    <p:sldId id="321" r:id="rId43"/>
    <p:sldId id="365" r:id="rId44"/>
    <p:sldId id="387" r:id="rId45"/>
    <p:sldId id="340" r:id="rId46"/>
    <p:sldId id="352" r:id="rId47"/>
    <p:sldId id="304" r:id="rId48"/>
    <p:sldId id="345" r:id="rId49"/>
    <p:sldId id="359" r:id="rId50"/>
    <p:sldId id="391" r:id="rId51"/>
    <p:sldId id="326" r:id="rId52"/>
    <p:sldId id="333" r:id="rId53"/>
    <p:sldId id="266" r:id="rId54"/>
  </p:sldIdLst>
  <p:sldSz cx="9144000" cy="6858000" type="screen4x3"/>
  <p:notesSz cx="6858000" cy="9144000"/>
  <p:embeddedFontLst>
    <p:embeddedFont>
      <p:font typeface="Nadianne" panose="03020902050305070206" pitchFamily="66" charset="0"/>
      <p:bold r:id="rId55"/>
    </p:embeddedFont>
    <p:embeddedFont>
      <p:font typeface="EckmaDEE" pitchFamily="2" charset="0"/>
      <p:regular r:id="rId56"/>
    </p:embeddedFont>
    <p:embeddedFont>
      <p:font typeface="Calibri" panose="020F0502020204030204" pitchFamily="34" charset="0"/>
      <p:regular r:id="rId57"/>
      <p:bold r:id="rId58"/>
      <p:italic r:id="rId59"/>
      <p:boldItalic r:id="rId60"/>
    </p:embeddedFont>
    <p:embeddedFont>
      <p:font typeface="Verdana" panose="020B0604030504040204" pitchFamily="34" charset="0"/>
      <p:regular r:id="rId61"/>
      <p:bold r:id="rId62"/>
      <p:italic r:id="rId63"/>
      <p:boldItalic r:id="rId64"/>
    </p:embeddedFont>
    <p:embeddedFont>
      <p:font typeface="Bertram CE" panose="04020905020D02060204" pitchFamily="82" charset="0"/>
      <p:regular r:id="rId65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pHkKqZhymtJ+2nRkxtL8A==" hashData="1j5KdbY7eBTvQ1cteSR8bdRrEa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750C"/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793" autoAdjust="0"/>
    <p:restoredTop sz="94660"/>
  </p:normalViewPr>
  <p:slideViewPr>
    <p:cSldViewPr>
      <p:cViewPr varScale="1">
        <p:scale>
          <a:sx n="106" d="100"/>
          <a:sy n="106" d="100"/>
        </p:scale>
        <p:origin x="-42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43" d="100"/>
        <a:sy n="4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font" Target="fonts/font1.fntdata"/><Relationship Id="rId63" Type="http://schemas.openxmlformats.org/officeDocument/2006/relationships/font" Target="fonts/font9.fntdata"/><Relationship Id="rId68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font" Target="fonts/font4.fntdata"/><Relationship Id="rId66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font" Target="fonts/font3.fntdata"/><Relationship Id="rId61" Type="http://schemas.openxmlformats.org/officeDocument/2006/relationships/font" Target="fonts/font7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font" Target="fonts/font6.fntdata"/><Relationship Id="rId65" Type="http://schemas.openxmlformats.org/officeDocument/2006/relationships/font" Target="fonts/font11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font" Target="fonts/font2.fntdata"/><Relationship Id="rId64" Type="http://schemas.openxmlformats.org/officeDocument/2006/relationships/font" Target="fonts/font10.fntdata"/><Relationship Id="rId69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font" Target="fonts/font5.fntdata"/><Relationship Id="rId67" Type="http://schemas.openxmlformats.org/officeDocument/2006/relationships/viewProps" Target="view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font" Target="fonts/font8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5. 3. 2015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09293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5. 3. 2015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40558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5. 3. 2015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95131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5. 3. 2015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17766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5. 3. 2015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74345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5. 3. 2015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94978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5. 3. 2015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97526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5. 3. 2015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08731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5. 3. 2015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7490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5. 3. 2015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20116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5. 3. 2015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451469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012F4-E73F-418D-95A0-6E09FA4653BC}" type="datetime1">
              <a:rPr lang="sk-SK"/>
              <a:pPr>
                <a:defRPr/>
              </a:pPr>
              <a:t>5. 3. 2015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8D44E-B8B0-4AA9-AF51-D712B5B68EA5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48299515"/>
      </p:ext>
    </p:extLst>
  </p:cSld>
  <p:clrMapOvr>
    <a:masterClrMapping/>
  </p:clrMapOvr>
  <p:transition spd="med" advClick="0" advTm="6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1073B0-626B-40BE-BB9D-3B6F2041261D}" type="datetime1">
              <a:rPr lang="sk-SK"/>
              <a:pPr>
                <a:defRPr/>
              </a:pPr>
              <a:t>5. 3. 2015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3DAFB4-FFBD-4860-87E3-7B3ADF9473A7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57644960"/>
      </p:ext>
    </p:extLst>
  </p:cSld>
  <p:clrMapOvr>
    <a:masterClrMapping/>
  </p:clrMapOvr>
  <p:transition spd="med" advClick="0" advTm="6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12104-9B72-4EC8-9288-D078FC788515}" type="datetime1">
              <a:rPr lang="sk-SK"/>
              <a:pPr>
                <a:defRPr/>
              </a:pPr>
              <a:t>5. 3. 2015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02957-B898-480D-8BC0-F333C271F61C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7231775"/>
      </p:ext>
    </p:extLst>
  </p:cSld>
  <p:clrMapOvr>
    <a:masterClrMapping/>
  </p:clrMapOvr>
  <p:transition spd="med" advClick="0" advTm="6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28DC75-0997-4A58-ADFF-399F8D2B85F0}" type="datetime1">
              <a:rPr lang="sk-SK"/>
              <a:pPr>
                <a:defRPr/>
              </a:pPr>
              <a:t>5. 3. 2015</a:t>
            </a:fld>
            <a:endParaRPr lang="sk-SK"/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480F16-DBCF-4638-82A1-45358CD8FAFF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53666936"/>
      </p:ext>
    </p:extLst>
  </p:cSld>
  <p:clrMapOvr>
    <a:masterClrMapping/>
  </p:clrMapOvr>
  <p:transition spd="med" advClick="0" advTm="6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BF1DE0-61A4-4094-8990-31D27BA291B0}" type="datetime1">
              <a:rPr lang="sk-SK"/>
              <a:pPr>
                <a:defRPr/>
              </a:pPr>
              <a:t>5. 3. 2015</a:t>
            </a:fld>
            <a:endParaRPr lang="sk-SK"/>
          </a:p>
        </p:txBody>
      </p:sp>
      <p:sp>
        <p:nvSpPr>
          <p:cNvPr id="8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9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DE35CE-8217-4579-9366-C4009757840C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30514186"/>
      </p:ext>
    </p:extLst>
  </p:cSld>
  <p:clrMapOvr>
    <a:masterClrMapping/>
  </p:clrMapOvr>
  <p:transition spd="med" advClick="0" advTm="6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343C2E-2726-40CF-A6F6-54ACCEECDB6F}" type="datetime1">
              <a:rPr lang="sk-SK"/>
              <a:pPr>
                <a:defRPr/>
              </a:pPr>
              <a:t>5. 3. 2015</a:t>
            </a:fld>
            <a:endParaRPr lang="sk-SK"/>
          </a:p>
        </p:txBody>
      </p:sp>
      <p:sp>
        <p:nvSpPr>
          <p:cNvPr id="4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5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E715F2-583F-40F9-A5AC-E5558ACCC36C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09234534"/>
      </p:ext>
    </p:extLst>
  </p:cSld>
  <p:clrMapOvr>
    <a:masterClrMapping/>
  </p:clrMapOvr>
  <p:transition spd="med" advClick="0" advTm="6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1E479-2AF4-4C26-90BD-CF1D42C29901}" type="datetime1">
              <a:rPr lang="sk-SK"/>
              <a:pPr>
                <a:defRPr/>
              </a:pPr>
              <a:t>5. 3. 2015</a:t>
            </a:fld>
            <a:endParaRPr lang="sk-SK"/>
          </a:p>
        </p:txBody>
      </p:sp>
      <p:sp>
        <p:nvSpPr>
          <p:cNvPr id="3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4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3333D2-F174-4126-876E-9CFAA37E74BA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37610325"/>
      </p:ext>
    </p:extLst>
  </p:cSld>
  <p:clrMapOvr>
    <a:masterClrMapping/>
  </p:clrMapOvr>
  <p:transition spd="med" advClick="0" advTm="6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A7C582-0467-4EF2-B910-F91BB0E2FE29}" type="datetime1">
              <a:rPr lang="sk-SK"/>
              <a:pPr>
                <a:defRPr/>
              </a:pPr>
              <a:t>5. 3. 2015</a:t>
            </a:fld>
            <a:endParaRPr lang="sk-SK"/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0F768-F3EA-4B4D-9051-B7885990B89C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32865217"/>
      </p:ext>
    </p:extLst>
  </p:cSld>
  <p:clrMapOvr>
    <a:masterClrMapping/>
  </p:clrMapOvr>
  <p:transition spd="med" advClick="0" advTm="6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C9BB9-E937-4D36-81A9-2FFF4068E301}" type="datetime1">
              <a:rPr lang="sk-SK"/>
              <a:pPr>
                <a:defRPr/>
              </a:pPr>
              <a:t>5. 3. 2015</a:t>
            </a:fld>
            <a:endParaRPr lang="sk-SK"/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B942FA-58C1-485C-AB3D-247E988C3578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80656570"/>
      </p:ext>
    </p:extLst>
  </p:cSld>
  <p:clrMapOvr>
    <a:masterClrMapping/>
  </p:clrMapOvr>
  <p:transition spd="med" advClick="0" advTm="6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EFEADB-4635-4127-AA90-72FAB0415B90}" type="datetime1">
              <a:rPr lang="sk-SK"/>
              <a:pPr>
                <a:defRPr/>
              </a:pPr>
              <a:t>5. 3. 2015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C9777-F0A4-4583-984F-A419EB711449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41057060"/>
      </p:ext>
    </p:extLst>
  </p:cSld>
  <p:clrMapOvr>
    <a:masterClrMapping/>
  </p:clrMapOvr>
  <p:transition spd="med" advClick="0" advTm="6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A1102-00F8-454C-AE75-21659AF58928}" type="datetime1">
              <a:rPr lang="sk-SK"/>
              <a:pPr>
                <a:defRPr/>
              </a:pPr>
              <a:t>5. 3. 2015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50C995-C3A2-4EB3-BA51-2C8AE2D0C9BF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77608628"/>
      </p:ext>
    </p:extLst>
  </p:cSld>
  <p:clrMapOvr>
    <a:masterClrMapping/>
  </p:clrMapOvr>
  <p:transition spd="med" advClick="0" advTm="6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7D888-88DC-4D8B-A67A-5B6D3F96F506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5. 3. 2015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9B941E-0137-4379-B316-B7218B2CA1CE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7832359"/>
      </p:ext>
    </p:extLst>
  </p:cSld>
  <p:clrMapOvr>
    <a:masterClrMapping/>
  </p:clrMapOvr>
  <p:transition spd="med" advClick="0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4945D-533E-4DE4-A3E0-9E11942311B8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5. 3. 2015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47834-ACD4-476A-B148-57BAA02296E2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166725"/>
      </p:ext>
    </p:extLst>
  </p:cSld>
  <p:clrMapOvr>
    <a:masterClrMapping/>
  </p:clrMapOvr>
  <p:transition spd="med" advClick="0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9DBEB-3C60-478D-A391-72693C0E4E41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5. 3. 2015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70AB7-7510-4B5C-AA03-77D260493580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967487"/>
      </p:ext>
    </p:extLst>
  </p:cSld>
  <p:clrMapOvr>
    <a:masterClrMapping/>
  </p:clrMapOvr>
  <p:transition spd="med" advClick="0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603ADC-80EC-4DB7-B1F3-D465C57A7DB7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5. 3. 2015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2C168-C45A-4705-9BB9-779F2544DC1B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781484"/>
      </p:ext>
    </p:extLst>
  </p:cSld>
  <p:clrMapOvr>
    <a:masterClrMapping/>
  </p:clrMapOvr>
  <p:transition spd="med" advClick="0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3FE2A-5CD1-48CE-B735-CDBD27FFCDAE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5. 3. 2015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2BC42-FB2D-4257-BC78-1977AFDC568A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198552"/>
      </p:ext>
    </p:extLst>
  </p:cSld>
  <p:clrMapOvr>
    <a:masterClrMapping/>
  </p:clrMapOvr>
  <p:transition spd="med" advClick="0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88215-3BE4-4DE3-B895-2BD11EC6FA1B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5. 3. 2015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B7CC8-C1EE-450B-A9AD-EFDD56BD1B7E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659432"/>
      </p:ext>
    </p:extLst>
  </p:cSld>
  <p:clrMapOvr>
    <a:masterClrMapping/>
  </p:clrMapOvr>
  <p:transition spd="med" advClick="0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D4440-9037-49FC-B2C6-89428C186CD8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5. 3. 2015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890C8-1668-482B-96F4-073FE70CB729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1063438"/>
      </p:ext>
    </p:extLst>
  </p:cSld>
  <p:clrMapOvr>
    <a:masterClrMapping/>
  </p:clrMapOvr>
  <p:transition spd="med" advClick="0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491A2-C8EA-4AA1-9AA3-A211EF1A05FB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5. 3. 2015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FB33A-7DFC-45B8-A521-1A824EBC3991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633366"/>
      </p:ext>
    </p:extLst>
  </p:cSld>
  <p:clrMapOvr>
    <a:masterClrMapping/>
  </p:clrMapOvr>
  <p:transition spd="med" advClick="0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F4B7C-D962-4F92-BCF6-1694B5376546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5. 3. 2015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66CA8-E718-425D-AD2A-69D8BF2BE78F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592930"/>
      </p:ext>
    </p:extLst>
  </p:cSld>
  <p:clrMapOvr>
    <a:masterClrMapping/>
  </p:clrMapOvr>
  <p:transition spd="med" advClick="0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86E95-5B52-41FF-AD1C-A87CDB6BF0FF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5. 3. 2015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7FBC9-CD7D-44F5-8D4E-A1C2DF3EFA03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9261849"/>
      </p:ext>
    </p:extLst>
  </p:cSld>
  <p:clrMapOvr>
    <a:masterClrMapping/>
  </p:clrMapOvr>
  <p:transition spd="med" advClick="0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06F025-BEAD-40D6-8A5B-9E59CD4049E7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5. 3. 2015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657FA-1CD3-4672-A295-DC723BC1D7C7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9420597"/>
      </p:ext>
    </p:extLst>
  </p:cSld>
  <p:clrMapOvr>
    <a:masterClrMapping/>
  </p:clrMapOvr>
  <p:transition spd="med" advClick="0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E20CB-D028-4F7C-9226-4D60828C6E0E}" type="datetimeFigureOut">
              <a:rPr lang="sk-SK" smtClean="0"/>
              <a:t>5. 3. 2015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75515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nadpis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štýly predlohy textu</a:t>
            </a:r>
          </a:p>
        </p:txBody>
      </p:sp>
      <p:sp>
        <p:nvSpPr>
          <p:cNvPr id="1027" name="Zástupný symbol tex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 predlohy textu.</a:t>
            </a:r>
          </a:p>
          <a:p>
            <a:pPr lvl="1"/>
            <a:r>
              <a:rPr lang="sk-SK" altLang="sk-SK" smtClean="0"/>
              <a:t>Druhá úroveň</a:t>
            </a:r>
          </a:p>
          <a:p>
            <a:pPr lvl="2"/>
            <a:r>
              <a:rPr lang="sk-SK" altLang="sk-SK" smtClean="0"/>
              <a:t>Tretia úroveň</a:t>
            </a:r>
          </a:p>
          <a:p>
            <a:pPr lvl="3"/>
            <a:r>
              <a:rPr lang="sk-SK" altLang="sk-SK" smtClean="0"/>
              <a:t>Štvrtá úroveň</a:t>
            </a:r>
          </a:p>
          <a:p>
            <a:pPr lvl="4"/>
            <a:r>
              <a:rPr lang="sk-SK" altLang="sk-SK" smtClean="0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17BDE91-5D6F-43C6-AA5E-C25200D25D63}" type="datetime1">
              <a:rPr lang="sk-SK"/>
              <a:pPr>
                <a:defRPr/>
              </a:pPr>
              <a:t>5. 3. 2015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72E1973-A674-4F30-9B39-A5BC3715AE97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64833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Click="0" advTm="6000">
    <p:fad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nadpis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štýly predlohy textu</a:t>
            </a:r>
          </a:p>
        </p:txBody>
      </p:sp>
      <p:sp>
        <p:nvSpPr>
          <p:cNvPr id="1027" name="Zástupný symbol tex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 predlohy textu.</a:t>
            </a:r>
          </a:p>
          <a:p>
            <a:pPr lvl="1"/>
            <a:r>
              <a:rPr lang="sk-SK" altLang="sk-SK" smtClean="0"/>
              <a:t>Druhá úroveň</a:t>
            </a:r>
          </a:p>
          <a:p>
            <a:pPr lvl="2"/>
            <a:r>
              <a:rPr lang="sk-SK" altLang="sk-SK" smtClean="0"/>
              <a:t>Tretia úroveň</a:t>
            </a:r>
          </a:p>
          <a:p>
            <a:pPr lvl="3"/>
            <a:r>
              <a:rPr lang="sk-SK" altLang="sk-SK" smtClean="0"/>
              <a:t>Štvrtá úroveň</a:t>
            </a:r>
          </a:p>
          <a:p>
            <a:pPr lvl="4"/>
            <a:r>
              <a:rPr lang="sk-SK" altLang="sk-SK" smtClean="0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E35F7C6-8771-488B-B0D2-E7F00E046739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5. 3. 2015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D60ADA-40A5-46CD-B17C-5B397970607A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925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Click="0" advTm="5000">
    <p:fad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gif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image" Target="../media/image14.png"/><Relationship Id="rId7" Type="http://schemas.openxmlformats.org/officeDocument/2006/relationships/slide" Target="slide7.xm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11" Type="http://schemas.openxmlformats.org/officeDocument/2006/relationships/image" Target="../media/image15.png"/><Relationship Id="rId5" Type="http://schemas.openxmlformats.org/officeDocument/2006/relationships/slide" Target="slide9.xml"/><Relationship Id="rId10" Type="http://schemas.openxmlformats.org/officeDocument/2006/relationships/slide" Target="slide4.xml"/><Relationship Id="rId4" Type="http://schemas.openxmlformats.org/officeDocument/2006/relationships/slide" Target="slide3.xml"/><Relationship Id="rId9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hyperlink" Target="mailto:pista2011@gmail.com" TargetMode="External"/><Relationship Id="rId7" Type="http://schemas.openxmlformats.org/officeDocument/2006/relationships/image" Target="../media/image18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0.xml"/><Relationship Id="rId5" Type="http://schemas.openxmlformats.org/officeDocument/2006/relationships/image" Target="../media/image17.png"/><Relationship Id="rId10" Type="http://schemas.microsoft.com/office/2007/relationships/hdphoto" Target="../media/hdphoto1.wdp"/><Relationship Id="rId4" Type="http://schemas.openxmlformats.org/officeDocument/2006/relationships/slide" Target="slide2.xml"/><Relationship Id="rId9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hyperlink" Target="mailto:pista2011@gmail.com" TargetMode="External"/><Relationship Id="rId7" Type="http://schemas.openxmlformats.org/officeDocument/2006/relationships/image" Target="../media/image18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0.xml"/><Relationship Id="rId5" Type="http://schemas.openxmlformats.org/officeDocument/2006/relationships/image" Target="../media/image17.png"/><Relationship Id="rId10" Type="http://schemas.microsoft.com/office/2007/relationships/hdphoto" Target="../media/hdphoto1.wdp"/><Relationship Id="rId4" Type="http://schemas.openxmlformats.org/officeDocument/2006/relationships/slide" Target="slide2.xml"/><Relationship Id="rId9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hyperlink" Target="mailto:pista2011@gmail.com" TargetMode="External"/><Relationship Id="rId7" Type="http://schemas.openxmlformats.org/officeDocument/2006/relationships/image" Target="../media/image18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0.xml"/><Relationship Id="rId5" Type="http://schemas.openxmlformats.org/officeDocument/2006/relationships/image" Target="../media/image17.png"/><Relationship Id="rId10" Type="http://schemas.microsoft.com/office/2007/relationships/hdphoto" Target="../media/hdphoto1.wdp"/><Relationship Id="rId4" Type="http://schemas.openxmlformats.org/officeDocument/2006/relationships/slide" Target="slide2.xml"/><Relationship Id="rId9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hyperlink" Target="mailto:pista2011@gmail.com" TargetMode="External"/><Relationship Id="rId7" Type="http://schemas.openxmlformats.org/officeDocument/2006/relationships/image" Target="../media/image18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0.xml"/><Relationship Id="rId5" Type="http://schemas.openxmlformats.org/officeDocument/2006/relationships/image" Target="../media/image17.png"/><Relationship Id="rId10" Type="http://schemas.microsoft.com/office/2007/relationships/hdphoto" Target="../media/hdphoto1.wdp"/><Relationship Id="rId4" Type="http://schemas.openxmlformats.org/officeDocument/2006/relationships/slide" Target="slide2.xml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hyperlink" Target="mailto:pista2011@gmail.com" TargetMode="External"/><Relationship Id="rId7" Type="http://schemas.openxmlformats.org/officeDocument/2006/relationships/image" Target="../media/image18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0.xml"/><Relationship Id="rId5" Type="http://schemas.openxmlformats.org/officeDocument/2006/relationships/image" Target="../media/image17.png"/><Relationship Id="rId10" Type="http://schemas.microsoft.com/office/2007/relationships/hdphoto" Target="../media/hdphoto1.wdp"/><Relationship Id="rId4" Type="http://schemas.openxmlformats.org/officeDocument/2006/relationships/slide" Target="slide2.xml"/><Relationship Id="rId9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hyperlink" Target="mailto:pista2011@gmail.com" TargetMode="External"/><Relationship Id="rId7" Type="http://schemas.openxmlformats.org/officeDocument/2006/relationships/image" Target="../media/image18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0.xml"/><Relationship Id="rId5" Type="http://schemas.openxmlformats.org/officeDocument/2006/relationships/image" Target="../media/image17.png"/><Relationship Id="rId10" Type="http://schemas.microsoft.com/office/2007/relationships/hdphoto" Target="../media/hdphoto1.wdp"/><Relationship Id="rId4" Type="http://schemas.openxmlformats.org/officeDocument/2006/relationships/slide" Target="slide2.xml"/><Relationship Id="rId9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hyperlink" Target="mailto:pista2011@gmail.com" TargetMode="External"/><Relationship Id="rId7" Type="http://schemas.openxmlformats.org/officeDocument/2006/relationships/image" Target="../media/image18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3.xml"/><Relationship Id="rId6" Type="http://schemas.openxmlformats.org/officeDocument/2006/relationships/slide" Target="slide10.xml"/><Relationship Id="rId5" Type="http://schemas.openxmlformats.org/officeDocument/2006/relationships/image" Target="../media/image17.png"/><Relationship Id="rId10" Type="http://schemas.microsoft.com/office/2007/relationships/hdphoto" Target="../media/hdphoto1.wdp"/><Relationship Id="rId4" Type="http://schemas.openxmlformats.org/officeDocument/2006/relationships/slide" Target="slide2.xml"/><Relationship Id="rId9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3.xml"/><Relationship Id="rId5" Type="http://schemas.microsoft.com/office/2007/relationships/hdphoto" Target="../media/hdphoto2.wdp"/><Relationship Id="rId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797152"/>
            <a:ext cx="1656184" cy="1589935"/>
          </a:xfrm>
          <a:prstGeom prst="rect">
            <a:avLst/>
          </a:prstGeom>
        </p:spPr>
      </p:pic>
      <p:pic>
        <p:nvPicPr>
          <p:cNvPr id="5" name="Obrázok 4"/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51417">
            <a:off x="1963199" y="1384480"/>
            <a:ext cx="1440000" cy="9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Obrázok 5"/>
          <p:cNvPicPr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12274">
            <a:off x="1832021" y="1389200"/>
            <a:ext cx="1440000" cy="9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Obrázok 6"/>
          <p:cNvPicPr>
            <a:picLocks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268760"/>
            <a:ext cx="1440000" cy="9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Obrázok 7"/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12">
            <a:off x="1999799" y="1229644"/>
            <a:ext cx="1440000" cy="9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Obrázok 8"/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59775">
            <a:off x="2041537" y="1229804"/>
            <a:ext cx="1440000" cy="9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Obrázok 9"/>
          <p:cNvPicPr>
            <a:picLocks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6484">
            <a:off x="1874164" y="1282851"/>
            <a:ext cx="1440000" cy="9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Obrázok 10"/>
          <p:cNvPicPr>
            <a:picLocks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7534">
            <a:off x="1889754" y="1297766"/>
            <a:ext cx="1440000" cy="9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Obrázo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2560" y="-2069911"/>
            <a:ext cx="3809524" cy="2539683"/>
          </a:xfrm>
          <a:prstGeom prst="rect">
            <a:avLst/>
          </a:prstGeom>
          <a:effectLst>
            <a:innerShdw blurRad="152400" dist="50800" dir="9480000">
              <a:prstClr val="black">
                <a:alpha val="74000"/>
              </a:prstClr>
            </a:innerShdw>
          </a:effectLst>
        </p:spPr>
      </p:pic>
      <p:sp>
        <p:nvSpPr>
          <p:cNvPr id="2" name="BlokTextu 1"/>
          <p:cNvSpPr txBox="1"/>
          <p:nvPr/>
        </p:nvSpPr>
        <p:spPr>
          <a:xfrm>
            <a:off x="4329964" y="1804006"/>
            <a:ext cx="5454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6600" smtClean="0">
                <a:solidFill>
                  <a:schemeClr val="bg1">
                    <a:lumMod val="50000"/>
                  </a:schemeClr>
                </a:solidFill>
                <a:latin typeface="Bertram CE" panose="04020905020D02060204" pitchFamily="82" charset="0"/>
              </a:rPr>
              <a:t>1</a:t>
            </a:r>
            <a:endParaRPr lang="sk-SK" sz="6600">
              <a:solidFill>
                <a:schemeClr val="bg1">
                  <a:lumMod val="50000"/>
                </a:schemeClr>
              </a:solidFill>
              <a:latin typeface="Bertram CE" panose="04020905020D02060204" pitchFamily="82" charset="0"/>
            </a:endParaRPr>
          </a:p>
        </p:txBody>
      </p:sp>
      <p:sp>
        <p:nvSpPr>
          <p:cNvPr id="13" name="Ovál 12"/>
          <p:cNvSpPr/>
          <p:nvPr/>
        </p:nvSpPr>
        <p:spPr>
          <a:xfrm>
            <a:off x="4242624" y="1839200"/>
            <a:ext cx="720080" cy="1037609"/>
          </a:xfrm>
          <a:prstGeom prst="ellipse">
            <a:avLst/>
          </a:prstGeom>
          <a:noFill/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15" name="Obrázok 1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641350"/>
            <a:ext cx="1140260" cy="855195"/>
          </a:xfrm>
          <a:prstGeom prst="rect">
            <a:avLst/>
          </a:prstGeom>
        </p:spPr>
      </p:pic>
      <p:sp>
        <p:nvSpPr>
          <p:cNvPr id="14" name="Obdĺžnik 13"/>
          <p:cNvSpPr/>
          <p:nvPr/>
        </p:nvSpPr>
        <p:spPr>
          <a:xfrm>
            <a:off x="7164288" y="641349"/>
            <a:ext cx="1140260" cy="855195"/>
          </a:xfrm>
          <a:prstGeom prst="rect">
            <a:avLst/>
          </a:prstGeom>
          <a:solidFill>
            <a:schemeClr val="bg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4" name="Obdĺžnik 3"/>
          <p:cNvSpPr/>
          <p:nvPr/>
        </p:nvSpPr>
        <p:spPr>
          <a:xfrm>
            <a:off x="1367644" y="332656"/>
            <a:ext cx="6470041" cy="132343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8000" b="1" cap="none" spc="50" smtClean="0">
                <a:ln w="1143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BRATISLAVA</a:t>
            </a:r>
            <a:endParaRPr lang="sk-SK" sz="8000" b="1" cap="none" spc="50">
              <a:ln w="11430"/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933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7000">
        <p:sndAc>
          <p:stSnd loop="1">
            <p:snd r:embed="rId2" name="Johnny Maddox.wav"/>
          </p:stSnd>
        </p:sndAc>
      </p:transition>
    </mc:Choice>
    <mc:Fallback xmlns="">
      <p:transition spd="slow" advClick="0" advTm="37000">
        <p:sndAc>
          <p:stSnd loop="1">
            <p:snd r:embed="rId14" name="Johnny Maddox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53" presetClass="entr" presetSubtype="52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24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25809E-6 L -0.98004 0.36425 " pathEditMode="relative" rAng="0" ptsTypes="AA">
                                      <p:cBhvr>
                                        <p:cTn id="34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010" y="1820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9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000"/>
                            </p:stCondLst>
                            <p:childTnLst>
                              <p:par>
                                <p:cTn id="41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33333E-6 C -0.00399 0.01273 0.00538 0.0287 0.00972 0.04074 C 0.01077 0.05185 0.01077 0.06134 0.01615 0.07083 C 0.02309 0.10671 0.01684 0.06967 0.02084 0.13264 C 0.02188 0.1412 0.02917 0.15023 0.03229 0.15694 C 0.03976 0.17384 0.0434 0.19421 0.05347 0.20926 C 0.05608 0.21944 0.06268 0.22916 0.06823 0.2375 C 0.07049 0.24953 0.0684 0.24282 0.07604 0.25625 C 0.07795 0.25972 0.07795 0.26389 0.07934 0.26759 C 0.0816 0.27245 0.08594 0.28264 0.08594 0.28287 C 0.08559 0.29861 0.09479 0.35439 0.07934 0.38009 C 0.07552 0.3949 0.07292 0.40463 0.0632 0.41574 C 0.06111 0.42291 0.05729 0.42453 0.05347 0.43078 C 0.05018 0.4449 0.04236 0.45046 0.03229 0.45879 C 0.02969 0.46342 0.02656 0.46736 0.02431 0.47222 C 0.02084 0.47916 0.02084 0.48194 0.01441 0.4868 C 0.00972 0.4949 0.00469 0.50139 -1.94444E-6 0.50926 C -0.00399 0.52685 0.00139 0.50764 -0.00642 0.52268 C -0.01562 0.53981 -0.00538 0.52453 -0.01163 0.53958 C -0.01319 0.54328 -0.01562 0.54699 -0.01771 0.55092 C -0.02309 0.56018 -0.02291 0.57592 -0.0243 0.58634 C -0.02569 0.59583 -0.02604 0.60972 -0.0309 0.61828 C -0.03281 0.62152 -0.03559 0.62963 -0.03559 0.63009 " pathEditMode="relative" rAng="0" ptsTypes="ffffffffffffffffffffffA">
                                      <p:cBhvr>
                                        <p:cTn id="61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1" y="31505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88889E-6 3.33333E-6 C -0.00902 0.00301 -0.00694 0.01203 -0.00816 0.02129 C -0.01007 0.03379 -0.01111 0.04629 -0.01319 0.0581 C -0.01336 0.05902 -0.01579 0.06828 -0.01649 0.06898 C -0.01927 0.0743 -0.02604 0.08356 -0.02604 0.08379 C -0.02986 0.09629 -0.0243 0.08194 -0.0375 0.09652 C -0.04496 0.10532 -0.05382 0.11203 -0.06007 0.12222 C -0.06215 0.13148 -0.06666 0.13819 -0.07135 0.14629 C -0.07361 0.15 -0.07795 0.15717 -0.07795 0.1574 C -0.07812 0.15902 -0.07847 0.16088 -0.07934 0.16273 C -0.0802 0.16481 -0.08194 0.1662 -0.08263 0.16805 C -0.08368 0.17083 -0.08298 0.1743 -0.08437 0.17731 C -0.08541 0.17939 -0.08784 0.18055 -0.08906 0.18264 C -0.09027 0.18518 -0.09132 0.1875 -0.09236 0.19004 C -0.09149 0.19953 -0.09149 0.21203 -0.08767 0.22129 C -0.08402 0.22916 -0.07934 0.2368 -0.07604 0.24514 C -0.07395 0.25139 -0.07291 0.25578 -0.06961 0.26157 C -0.06579 0.27477 -0.06823 0.26944 -0.06336 0.27801 C -0.05902 0.29629 -0.06041 0.32893 -0.07604 0.34004 C -0.0802 0.34606 -0.08559 0.35555 -0.09062 0.36064 C -0.0927 0.36227 -0.09513 0.36273 -0.09739 0.36435 C -0.10277 0.36759 -0.10659 0.37314 -0.1118 0.37708 C -0.11632 0.38426 -0.12135 0.38703 -0.12621 0.39352 C -0.14132 0.41273 -0.12222 0.39004 -0.13593 0.40625 C -0.13923 0.41643 -0.14201 0.4287 -0.14722 0.4375 C -0.14913 0.44629 -0.14913 0.45347 -0.15382 0.46111 C -0.15434 0.46551 -0.15434 0.4699 -0.15538 0.4743 C -0.15607 0.47662 -0.15798 0.47893 -0.15868 0.48148 C -0.16198 0.49398 -0.16198 0.50856 -0.16336 0.52129 C -0.16232 0.56273 -0.16545 0.55995 -0.16024 0.58217 C -0.15885 0.58773 -0.15607 0.59352 -0.15382 0.59838 C -0.15156 0.60254 -0.14722 0.60995 -0.14722 0.61018 C -0.1467 0.61273 -0.14566 0.61875 -0.14566 0.61967 " pathEditMode="relative" rAng="0" ptsTypes="ffffffffffffffffffffffffffffffffA">
                                      <p:cBhvr>
                                        <p:cTn id="6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81" y="30972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5.55556E-7 -7.40741E-7 C 0.02396 0.01088 -0.00295 -0.00093 0.01493 0.0132 C 0.01788 0.01852 0.02691 0.02361 0.03281 0.02801 C 0.03576 0.03195 0.04184 0.03472 0.04479 0.03796 C 0.04774 0.03935 0.05382 0.04282 0.05382 0.04306 C 0.05972 0.05 0.0717 0.05671 0.08663 0.06111 C 0.09566 0.07292 0.08073 0.05833 0.10469 0.07083 C 0.10764 0.07222 0.10469 0.07454 0.10764 0.07616 C 0.11059 0.07732 0.11667 0.07755 0.11962 0.07917 C 0.1375 0.08634 0.15851 0.09329 0.16754 0.10417 C 0.16441 0.12755 0.15851 0.15579 0.11059 0.17014 C 0.11059 0.17245 0.10764 0.17477 0.10469 0.17685 C 0.09861 0.18056 0.08663 0.18241 0.08368 0.18681 C 0.07465 0.19421 0.05382 0.20324 0.03889 0.20787 C 0.02691 0.21551 0.01198 0.2213 -0.00608 0.22639 C -0.01493 0.23866 -0.00295 0.22338 -0.01493 0.23588 C -0.02396 0.24375 -0.02691 0.25301 -0.03299 0.26111 C -0.03594 0.26482 -0.04792 0.27083 -0.04792 0.27107 C -0.0599 0.28704 -0.04184 0.26412 -0.0599 0.28079 C -0.06285 0.28403 -0.06875 0.29097 -0.06875 0.2912 C -0.0599 0.30648 -0.05694 0.3206 -0.03889 0.3338 C -0.03003 0.33935 -0.01198 0.34306 -5.55556E-7 0.34722 C 0.01493 0.36019 0.04184 0.36667 0.06875 0.37523 C 0.08073 0.37894 0.09271 0.38472 0.10469 0.3882 C 0.10764 0.39051 0.11059 0.39282 0.11059 0.39491 C 0.11354 0.39653 0.11962 0.39769 0.12257 0.4 C 0.1316 0.40463 0.1316 0.41088 0.1375 0.4162 C 0.14653 0.42963 0.15243 0.44282 0.15851 0.45602 C 0.16754 0.49282 0.16754 0.51644 0.12552 0.54514 C 0.11962 0.55926 0.09271 0.56713 0.08368 0.57986 C 0.07778 0.58542 0.0658 0.59445 0.0658 0.59468 C 0.06285 0.59607 0.05677 0.6007 0.05972 0.6007 C 0.07465 0.6007 0.07465 0.58889 0.08073 0.58657 " pathEditMode="relative" rAng="0" ptsTypes="ffffffffffffffffffffffffffffffffA">
                                      <p:cBhvr>
                                        <p:cTn id="75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31" y="29977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0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1.11111E-6 3.33333E-6 C 0.00226 0.0081 0.00364 0.01203 0.0151 0.01713 C 0.02691 0.03264 0.03854 0.04814 0.05347 0.0625 C 0.05764 0.07083 0.05451 0.0662 0.06597 0.07685 C 0.06875 0.07963 0.06979 0.08564 0.07118 0.08819 C 0.07257 0.09051 0.0743 0.09259 0.07639 0.09444 C 0.07934 0.09791 0.08663 0.10439 0.08663 0.10463 C 0.09236 0.12129 0.09705 0.14166 0.06597 0.14791 C 0.0566 0.15393 0.0467 0.15717 0.03542 0.16111 C 0.02101 0.1662 0.01094 0.17291 -0.00278 0.1787 C -0.01267 0.18842 -0.01493 0.19977 -0.01806 0.21111 C -0.01701 0.22291 -0.02066 0.24444 -0.01024 0.25787 C -0.0059 0.26365 0.00503 0.27407 0.00503 0.2743 C 0.00903 0.28287 0.00434 0.27546 0.0151 0.28379 C 0.03229 0.29699 0.04583 0.31157 0.07118 0.31944 C 0.08316 0.33078 0.07795 0.32569 0.08663 0.33379 C 0.0934 0.34004 0.09444 0.34537 0.10191 0.35162 C 0.10555 0.35926 0.11371 0.36736 0.12239 0.37268 C 0.12708 0.38194 0.13194 0.39097 0.13767 0.4 C 0.13333 0.43588 0.13854 0.45185 0.10191 0.47592 C 0.09913 0.48102 0.0967 0.48588 0.0941 0.49051 C 0.09305 0.49282 0.09358 0.49514 0.09149 0.49699 C 0.08871 0.5 0.08246 0.50115 0.07864 0.50416 " pathEditMode="relative" rAng="0" ptsTypes="ffffffffffffffffffffffA">
                                      <p:cBhvr>
                                        <p:cTn id="82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85" y="25208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0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0.02239 0.00301 C -0.02118 0.0125 -0.01909 0.01227 -0.01684 0.02083 C -0.01441 0.02963 -0.01284 0.03819 -0.00972 0.04629 C -0.0052 0.07592 -0.00642 0.06296 -0.00503 0.08449 C -0.00538 0.10231 -0.00121 0.12199 -0.01076 0.12824 C -0.01458 0.13495 -0.02048 0.14166 -0.02552 0.14444 C -0.03107 0.15162 -0.03177 0.1544 -0.03611 0.16273 C -0.03836 0.17824 -0.04201 0.19375 -0.04479 0.20833 C -0.04652 0.23078 -0.04948 0.26157 -0.03819 0.27569 C -0.03593 0.29421 -0.03385 0.29143 -0.02656 0.30509 C -0.02448 0.30879 -0.02291 0.31319 -0.02048 0.31551 C -0.01909 0.3169 -0.01788 0.31759 -0.01684 0.31921 C -0.00746 0.33356 -0.00225 0.35486 0.00469 0.37245 C 0.00591 0.38055 0.00903 0.38703 0.01146 0.39398 C 0.01424 0.40162 0.01476 0.41296 0.01667 0.42129 C 0.01615 0.42986 0.0158 0.44583 0.0125 0.45416 C 0.01077 0.45833 0.00868 0.46157 0.00677 0.46528 C 0.00539 0.46759 0.00295 0.47222 0.00295 0.47291 C -0.00069 0.49328 -0.0125 0.50463 -0.0217 0.5162 C -0.02465 0.52014 -0.02725 0.5243 -0.03038 0.52916 C -0.03211 0.53171 -0.03611 0.53634 -0.03611 0.53657 C -0.03836 0.54236 -0.0427 0.54907 -0.0467 0.54907 " pathEditMode="relative" rAng="0" ptsTypes="fffffffffffffffffffffA">
                                      <p:cBhvr>
                                        <p:cTn id="89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0" y="27292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0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04444 3.7037E-6 C -0.04097 0.00995 -0.03212 0.02453 -0.02344 0.03078 C -0.01562 0.04305 -0.02621 0.02685 -0.01649 0.03958 C -0.01215 0.04514 -0.01042 0.05092 -0.00469 0.05509 C 0.00504 0.06782 0.00017 0.06389 0.00799 0.06921 C 0.01458 0.07939 0.00677 0.06921 0.0151 0.07523 C 0.02188 0.07963 0.02465 0.08564 0.03264 0.08773 C 0.04132 0.09398 0.04531 0.09629 0.05504 0.0993 C 0.06233 0.10416 0.06945 0.10856 0.07604 0.11504 C 0.07795 0.1243 0.0757 0.11805 0.08125 0.12615 C 0.08333 0.12916 0.08715 0.13472 0.08715 0.13495 C 0.09445 0.15833 0.09826 0.17731 0.07448 0.18472 C 0.05781 0.19629 0.03576 0.19583 0.01806 0.20486 C -0.00139 0.21412 -0.01875 0.22708 -0.03889 0.23495 C -0.04913 0.23865 -0.05694 0.24629 -0.06788 0.24907 C -0.08351 0.26018 -0.07621 0.25764 -0.08819 0.26041 C -0.09861 0.26736 -0.09375 0.26458 -0.10208 0.26898 C -0.11042 0.27708 -0.10208 0.27014 -0.11198 0.27453 C -0.11875 0.27731 -0.12674 0.28564 -0.13281 0.29051 C -0.1467 0.30139 -0.16059 0.31319 -0.17569 0.32314 C -0.18281 0.32777 -0.18854 0.3368 -0.19462 0.34305 C -0.19705 0.34537 -0.20017 0.35139 -0.20017 0.35162 C -0.20104 0.35764 -0.19149 0.36226 -0.18854 0.36898 C -0.18628 0.37453 -0.18646 0.3787 -0.18246 0.38125 C -0.17465 0.38657 -0.16753 0.39213 -0.16007 0.39699 C -0.15677 0.3993 -0.15555 0.40347 -0.15208 0.40578 C -0.14549 0.41018 -0.14115 0.4162 -0.13385 0.4199 C -0.12448 0.43287 -0.12986 0.42986 -0.11996 0.43287 C -0.11076 0.43935 -0.10243 0.44907 -0.09097 0.45254 C -0.08646 0.45578 -0.08802 0.45393 -0.08576 0.4574 " pathEditMode="relative" rAng="0" ptsTypes="ffffffffffffffffffffffffffffff">
                                      <p:cBhvr>
                                        <p:cTn id="96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4" y="22870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0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-0.00573 -0.00694 C -0.00417 -0.0037 -0.00035 0.00324 0.0033 0.00533 C 0.0059 0.00672 0.00886 0.00764 0.01111 0.00949 C 0.01649 0.01366 0.02049 0.01806 0.02656 0.02199 C 0.02934 0.02894 0.02552 0.02084 0.03299 0.02824 C 0.03403 0.02917 0.03351 0.03033 0.03455 0.03125 C 0.03577 0.03264 0.03802 0.03334 0.03958 0.03426 C 0.04115 0.03843 0.04202 0.04283 0.0434 0.04676 C 0.04254 0.05625 0.04184 0.07014 0.03299 0.07709 C 0.02274 0.09422 0.0092 0.10949 -0.00573 0.12408 C -0.0066 0.125 -0.00746 0.12616 -0.00798 0.12732 C -0.00903 0.12801 -0.00885 0.12963 -0.00955 0.13056 C -0.0151 0.13612 -0.02222 0.14121 -0.0276 0.14699 C -0.03403 0.15417 -0.03871 0.16274 -0.04705 0.16875 C -0.05555 0.18241 -0.06649 0.19468 -0.07396 0.20857 C -0.07656 0.21366 -0.08021 0.21806 -0.08298 0.22315 C -0.0842 0.225 -0.08507 0.2294 -0.08507 0.22963 C -0.08507 0.23635 -0.08507 0.24329 -0.08437 0.25024 C -0.0842 0.25162 -0.08229 0.25324 -0.08194 0.25463 C -0.07743 0.26436 -0.07396 0.27246 -0.06753 0.28149 C -0.06354 0.28704 -0.06632 0.28264 -0.06111 0.28797 C -0.06007 0.28866 -0.05955 0.28982 -0.05868 0.29121 C -0.05746 0.29237 -0.05729 0.29399 -0.05625 0.29514 C -0.05364 0.29746 -0.04809 0.30139 -0.04809 0.30162 C -0.04496 0.30949 -0.03472 0.31274 -0.0276 0.31806 C -0.02187 0.32199 -0.0184 0.32616 -0.01198 0.3294 C -0.01042 0.33287 -0.00573 0.33912 -0.00573 0.33936 C -0.00364 0.34352 -0.00017 0.34792 0.00226 0.35232 C 0.00556 0.35926 0.00695 0.36274 0.01493 0.36713 C 0.01806 0.37061 0.02257 0.37408 0.02656 0.37662 C 0.03229 0.37963 0.03125 0.37732 0.03577 0.38056 C 0.03854 0.38287 0.04202 0.38542 0.04445 0.38797 C 0.04583 0.38912 0.04722 0.39074 0.04844 0.39213 C 0.04931 0.39306 0.05174 0.39561 0.05174 0.39584 " pathEditMode="relative" rAng="0" ptsTypes="fffffffffffffffffffffffffffffffffA">
                                      <p:cBhvr>
                                        <p:cTn id="103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4" y="20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5500"/>
                            </p:stCondLst>
                            <p:childTnLst>
                              <p:par>
                                <p:cTn id="10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3" grpId="0" animBg="1"/>
      <p:bldP spid="13" grpId="1" animBg="1"/>
      <p:bldP spid="14" grpId="0" animBg="1"/>
      <p:bldP spid="14" grpId="1" animBg="1"/>
      <p:bldP spid="4" grpId="0"/>
      <p:bldP spid="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8784976" cy="4966496"/>
          </a:xfrm>
          <a:prstGeom prst="rect">
            <a:avLst/>
          </a:prstGeo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4915" y="2715381"/>
            <a:ext cx="4970632" cy="3976505"/>
          </a:xfrm>
          <a:prstGeom prst="rect">
            <a:avLst/>
          </a:prstGeom>
        </p:spPr>
      </p:pic>
      <p:sp>
        <p:nvSpPr>
          <p:cNvPr id="22" name="Vývojový diagram: spojnica 21">
            <a:hlinkClick r:id="rId4" action="ppaction://hlinksldjump"/>
          </p:cNvPr>
          <p:cNvSpPr/>
          <p:nvPr/>
        </p:nvSpPr>
        <p:spPr>
          <a:xfrm rot="386821">
            <a:off x="5145979" y="5796000"/>
            <a:ext cx="288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28" name="Vývojový diagram: spojnica 27">
            <a:hlinkClick r:id="rId5" action="ppaction://hlinksldjump"/>
          </p:cNvPr>
          <p:cNvSpPr/>
          <p:nvPr/>
        </p:nvSpPr>
        <p:spPr>
          <a:xfrm>
            <a:off x="7488000" y="6030000"/>
            <a:ext cx="396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27" name="Vývojový diagram: spojnica 26">
            <a:hlinkClick r:id="rId6" action="ppaction://hlinksldjump"/>
          </p:cNvPr>
          <p:cNvSpPr/>
          <p:nvPr/>
        </p:nvSpPr>
        <p:spPr>
          <a:xfrm>
            <a:off x="7056000" y="599400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26" name="Vývojový diagram: spojnica 25">
            <a:hlinkClick r:id="rId7" action="ppaction://hlinksldjump"/>
          </p:cNvPr>
          <p:cNvSpPr/>
          <p:nvPr/>
        </p:nvSpPr>
        <p:spPr>
          <a:xfrm>
            <a:off x="6660000" y="5961600"/>
            <a:ext cx="324000" cy="324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25" name="Vývojový diagram: spojnica 24">
            <a:hlinkClick r:id="rId8" action="ppaction://hlinksldjump"/>
          </p:cNvPr>
          <p:cNvSpPr/>
          <p:nvPr/>
        </p:nvSpPr>
        <p:spPr>
          <a:xfrm>
            <a:off x="6228184" y="5940000"/>
            <a:ext cx="360000" cy="288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24" name="Vývojový diagram: spojnica 23">
            <a:hlinkClick r:id="rId9" action="ppaction://hlinksldjump"/>
          </p:cNvPr>
          <p:cNvSpPr/>
          <p:nvPr/>
        </p:nvSpPr>
        <p:spPr>
          <a:xfrm>
            <a:off x="5832000" y="5886000"/>
            <a:ext cx="324000" cy="288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23" name="Vývojový diagram: spojnica 22">
            <a:hlinkClick r:id="rId10" action="ppaction://hlinksldjump"/>
          </p:cNvPr>
          <p:cNvSpPr/>
          <p:nvPr/>
        </p:nvSpPr>
        <p:spPr>
          <a:xfrm rot="327529">
            <a:off x="5470206" y="5869630"/>
            <a:ext cx="324000" cy="252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5" name="Obdĺžnik 4"/>
          <p:cNvSpPr/>
          <p:nvPr/>
        </p:nvSpPr>
        <p:spPr>
          <a:xfrm>
            <a:off x="323528" y="5424335"/>
            <a:ext cx="36760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5400" b="1" cap="none" spc="5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Slovakia</a:t>
            </a:r>
            <a:endParaRPr lang="sk-SK" sz="5400" b="1" cap="none" spc="5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  <p:pic>
        <p:nvPicPr>
          <p:cNvPr id="7" name="Obrázok 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91" y="3861048"/>
            <a:ext cx="644020" cy="618259"/>
          </a:xfrm>
          <a:prstGeom prst="rect">
            <a:avLst/>
          </a:prstGeom>
        </p:spPr>
      </p:pic>
      <p:sp>
        <p:nvSpPr>
          <p:cNvPr id="3" name="Šípka doprava 2"/>
          <p:cNvSpPr/>
          <p:nvPr/>
        </p:nvSpPr>
        <p:spPr>
          <a:xfrm rot="384455">
            <a:off x="4643221" y="5939922"/>
            <a:ext cx="252000" cy="72000"/>
          </a:xfrm>
          <a:prstGeom prst="righ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433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alphaModFix amt="6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 /  Slovensko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Hudba :		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Fotografie :	súkromné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Zostavil :	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Rok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308304" y="3315553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7" name="Obrázok 6">
            <a:hlinkClick r:id="rId4" action="ppaction://hlinksldjump"/>
          </p:cNvPr>
          <p:cNvPicPr>
            <a:picLocks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548" y="6192000"/>
            <a:ext cx="360000" cy="360000"/>
          </a:xfrm>
          <a:prstGeom prst="rect">
            <a:avLst/>
          </a:prstGeom>
        </p:spPr>
      </p:pic>
      <p:pic>
        <p:nvPicPr>
          <p:cNvPr id="8" name="Obrázok 7">
            <a:hlinkClick r:id="rId6" action="ppaction://hlinksldjump"/>
          </p:cNvPr>
          <p:cNvPicPr>
            <a:picLocks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9568" y="6186232"/>
            <a:ext cx="360000" cy="360000"/>
          </a:xfrm>
          <a:prstGeom prst="rect">
            <a:avLst/>
          </a:prstGeom>
        </p:spPr>
      </p:pic>
      <p:sp>
        <p:nvSpPr>
          <p:cNvPr id="9" name="BlokTextu 8"/>
          <p:cNvSpPr txBox="1"/>
          <p:nvPr/>
        </p:nvSpPr>
        <p:spPr>
          <a:xfrm>
            <a:off x="720000" y="847823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je hlavným mestom Slovenska a s počtom obyvateľov okolo 500.000, je súčasne aj najväčším mestom krajiny.</a:t>
            </a:r>
          </a:p>
        </p:txBody>
      </p:sp>
      <p:sp>
        <p:nvSpPr>
          <p:cNvPr id="11" name="BlokTextu 10"/>
          <p:cNvSpPr txBox="1"/>
          <p:nvPr/>
        </p:nvSpPr>
        <p:spPr>
          <a:xfrm>
            <a:off x="720000" y="1370965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Prvé </a:t>
            </a: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známe trvalé osídlenie oblasti začalo okolo roku 5000 pred n.l. v období neolitu.</a:t>
            </a:r>
          </a:p>
        </p:txBody>
      </p:sp>
      <p:sp>
        <p:nvSpPr>
          <p:cNvPr id="12" name="BlokTextu 11"/>
          <p:cNvSpPr txBox="1"/>
          <p:nvPr/>
        </p:nvSpPr>
        <p:spPr>
          <a:xfrm>
            <a:off x="720000" y="1906042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je politickým, kultúrnym a hospodárskym centrom Slovenska.</a:t>
            </a:r>
          </a:p>
        </p:txBody>
      </p:sp>
      <p:sp>
        <p:nvSpPr>
          <p:cNvPr id="13" name="BlokTextu 12"/>
          <p:cNvSpPr txBox="1"/>
          <p:nvPr/>
        </p:nvSpPr>
        <p:spPr>
          <a:xfrm>
            <a:off x="720000" y="2420888"/>
            <a:ext cx="7848600" cy="35394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Mesto </a:t>
            </a: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je sídlom prezidenta, parlamentu a slovenskej vlády.</a:t>
            </a:r>
          </a:p>
        </p:txBody>
      </p:sp>
      <p:sp>
        <p:nvSpPr>
          <p:cNvPr id="14" name="BlokTextu 13"/>
          <p:cNvSpPr txBox="1"/>
          <p:nvPr/>
        </p:nvSpPr>
        <p:spPr>
          <a:xfrm>
            <a:off x="720000" y="2700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Nachádzajú </a:t>
            </a: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sa tu univerzity, múzeá, divadlá, galérie a iné dôležité kultúrne a vzdelávacie inštitúcie.</a:t>
            </a: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047" y="5216623"/>
            <a:ext cx="504056" cy="456304"/>
          </a:xfrm>
          <a:prstGeom prst="rect">
            <a:avLst/>
          </a:prstGeom>
        </p:spPr>
      </p:pic>
      <p:sp>
        <p:nvSpPr>
          <p:cNvPr id="10" name="Šípka doprava 9"/>
          <p:cNvSpPr/>
          <p:nvPr/>
        </p:nvSpPr>
        <p:spPr>
          <a:xfrm>
            <a:off x="6577968" y="6295219"/>
            <a:ext cx="444526" cy="153562"/>
          </a:xfrm>
          <a:prstGeom prst="rightArrow">
            <a:avLst>
              <a:gd name="adj1" fmla="val 23007"/>
              <a:gd name="adj2" fmla="val 89113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ln>
                <a:solidFill>
                  <a:schemeClr val="bg1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6" name="Šípka doprava 15"/>
          <p:cNvSpPr/>
          <p:nvPr/>
        </p:nvSpPr>
        <p:spPr>
          <a:xfrm>
            <a:off x="1973473" y="6295219"/>
            <a:ext cx="444526" cy="153562"/>
          </a:xfrm>
          <a:prstGeom prst="rightArrow">
            <a:avLst>
              <a:gd name="adj1" fmla="val 23007"/>
              <a:gd name="adj2" fmla="val 89113"/>
            </a:avLst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>
              <a:rot lat="0" lon="0" rev="10800000"/>
            </a:camera>
            <a:lightRig rig="threePt" dir="t"/>
          </a:scene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ln>
                <a:solidFill>
                  <a:schemeClr val="bg1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7" name="Obrázok 16"/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15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044" y="6192000"/>
            <a:ext cx="504056" cy="45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84602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0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35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repeatCount="indefinite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2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77778E-7 4.14431E-6 L -0.07934 0.00161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76" y="69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10" presetClass="entr" presetSubtype="0" repeatCount="indefinite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2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5E-6 -4.7271E-6 L 0.07865 -4.7271E-6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2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  <p:bldP spid="14" grpId="0" animBg="1"/>
      <p:bldP spid="10" grpId="0" animBg="1"/>
      <p:bldP spid="10" grpId="1" animBg="1"/>
      <p:bldP spid="16" grpId="0" animBg="1"/>
      <p:bldP spid="16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alphaModFix amt="6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 /  Slovakia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Music :		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Photos : 		personal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Arranged by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Year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323969" y="3623330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7" name="Obrázok 6">
            <a:hlinkClick r:id="rId4" action="ppaction://hlinksldjump"/>
          </p:cNvPr>
          <p:cNvPicPr>
            <a:picLocks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548" y="6192000"/>
            <a:ext cx="360000" cy="360000"/>
          </a:xfrm>
          <a:prstGeom prst="rect">
            <a:avLst/>
          </a:prstGeom>
        </p:spPr>
      </p:pic>
      <p:pic>
        <p:nvPicPr>
          <p:cNvPr id="8" name="Obrázok 7">
            <a:hlinkClick r:id="rId6" action="ppaction://hlinksldjump"/>
          </p:cNvPr>
          <p:cNvPicPr>
            <a:picLocks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9568" y="6186232"/>
            <a:ext cx="360000" cy="360000"/>
          </a:xfrm>
          <a:prstGeom prst="rect">
            <a:avLst/>
          </a:prstGeom>
        </p:spPr>
      </p:pic>
      <p:sp>
        <p:nvSpPr>
          <p:cNvPr id="9" name="BlokTextu 8"/>
          <p:cNvSpPr txBox="1"/>
          <p:nvPr/>
        </p:nvSpPr>
        <p:spPr>
          <a:xfrm>
            <a:off x="720000" y="847823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en-U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is the capital of Slovakia and with a population of about 500,000, the country's largest city, too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370965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The </a:t>
            </a:r>
            <a:r>
              <a:rPr lang="en-U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first known permanent settlement of the area began around 5000 BC in the Neolithic era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1906042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en-U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is the political, cultural and economic centre of Slovakia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2420888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It </a:t>
            </a:r>
            <a:r>
              <a:rPr lang="en-U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is the seat of the Slovak president, the parliament and the Slovak Executive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4" name="BlokTextu 13"/>
          <p:cNvSpPr txBox="1"/>
          <p:nvPr/>
        </p:nvSpPr>
        <p:spPr>
          <a:xfrm>
            <a:off x="720000" y="2952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It </a:t>
            </a:r>
            <a:r>
              <a:rPr lang="en-U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is home to several universities, museums, theatres, galleries and other important cultural and educational institutions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16623"/>
            <a:ext cx="504056" cy="456304"/>
          </a:xfrm>
          <a:prstGeom prst="rect">
            <a:avLst/>
          </a:prstGeom>
        </p:spPr>
      </p:pic>
      <p:sp>
        <p:nvSpPr>
          <p:cNvPr id="17" name="Šípka doprava 16"/>
          <p:cNvSpPr/>
          <p:nvPr/>
        </p:nvSpPr>
        <p:spPr>
          <a:xfrm>
            <a:off x="1973473" y="6295219"/>
            <a:ext cx="444526" cy="153562"/>
          </a:xfrm>
          <a:prstGeom prst="rightArrow">
            <a:avLst>
              <a:gd name="adj1" fmla="val 23007"/>
              <a:gd name="adj2" fmla="val 89113"/>
            </a:avLst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>
              <a:rot lat="0" lon="0" rev="10800000"/>
            </a:camera>
            <a:lightRig rig="threePt" dir="t"/>
          </a:scene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ln>
                <a:solidFill>
                  <a:schemeClr val="bg1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Šípka doprava 17"/>
          <p:cNvSpPr/>
          <p:nvPr/>
        </p:nvSpPr>
        <p:spPr>
          <a:xfrm>
            <a:off x="6577968" y="6295219"/>
            <a:ext cx="444526" cy="153562"/>
          </a:xfrm>
          <a:prstGeom prst="rightArrow">
            <a:avLst>
              <a:gd name="adj1" fmla="val 23007"/>
              <a:gd name="adj2" fmla="val 89113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ln>
                <a:solidFill>
                  <a:schemeClr val="bg1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9" name="Obrázok 18"/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15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044" y="6192000"/>
            <a:ext cx="504056" cy="45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95234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0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35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repeatCount="indefinite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2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77778E-7 4.14431E-6 L -0.07934 0.00161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76" y="69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10" presetClass="entr" presetSubtype="0" repeatCount="indefinite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2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5E-6 -4.7271E-6 L 0.07865 -4.7271E-6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2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  <p:bldP spid="14" grpId="0" animBg="1"/>
      <p:bldP spid="17" grpId="0" animBg="1"/>
      <p:bldP spid="17" grpId="1" animBg="1"/>
      <p:bldP spid="18" grpId="0" animBg="1"/>
      <p:bldP spid="18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alphaModFix amt="6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 /  Eslovaquia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Musica :		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Fotos :		privadas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Selección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Año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324704" y="3695872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7" name="Obrázok 6">
            <a:hlinkClick r:id="rId4" action="ppaction://hlinksldjump"/>
          </p:cNvPr>
          <p:cNvPicPr>
            <a:picLocks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548" y="6192000"/>
            <a:ext cx="360000" cy="360000"/>
          </a:xfrm>
          <a:prstGeom prst="rect">
            <a:avLst/>
          </a:prstGeom>
        </p:spPr>
      </p:pic>
      <p:pic>
        <p:nvPicPr>
          <p:cNvPr id="8" name="Obrázok 7">
            <a:hlinkClick r:id="rId6" action="ppaction://hlinksldjump"/>
          </p:cNvPr>
          <p:cNvPicPr>
            <a:picLocks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9568" y="6186232"/>
            <a:ext cx="360000" cy="360000"/>
          </a:xfrm>
          <a:prstGeom prst="rect">
            <a:avLst/>
          </a:prstGeom>
        </p:spPr>
      </p:pic>
      <p:sp>
        <p:nvSpPr>
          <p:cNvPr id="9" name="BlokTextu 8"/>
          <p:cNvSpPr txBox="1"/>
          <p:nvPr/>
        </p:nvSpPr>
        <p:spPr>
          <a:xfrm>
            <a:off x="720000" y="847823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es-E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es la capital de Eslovaquia y con una población de alrededor de 500.000 habitantes es la ciudad más grande del país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370965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primer </a:t>
            </a:r>
            <a:r>
              <a:rPr lang="es-E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asentamiento permanente conocido de la zona comenzó alrededor del año 5000 A.C. en el Neolítico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1906042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es-E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es el centro político, cultural y económico de Eslovaquia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2420888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La </a:t>
            </a:r>
            <a:r>
              <a:rPr lang="es-E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ciudad es la sede del presidente, el parlamento y el Ejecutivo eslovaco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4" name="BlokTextu 13"/>
          <p:cNvSpPr txBox="1"/>
          <p:nvPr/>
        </p:nvSpPr>
        <p:spPr>
          <a:xfrm>
            <a:off x="720000" y="2952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Es </a:t>
            </a:r>
            <a:r>
              <a:rPr lang="es-ES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el lugar de varias universidades, museos, teatros, galerías y otras instituciones culturales y educativas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importantes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16623"/>
            <a:ext cx="504056" cy="456304"/>
          </a:xfrm>
          <a:prstGeom prst="rect">
            <a:avLst/>
          </a:prstGeom>
        </p:spPr>
      </p:pic>
      <p:sp>
        <p:nvSpPr>
          <p:cNvPr id="17" name="Šípka doprava 16"/>
          <p:cNvSpPr/>
          <p:nvPr/>
        </p:nvSpPr>
        <p:spPr>
          <a:xfrm>
            <a:off x="1973473" y="6295219"/>
            <a:ext cx="444526" cy="153562"/>
          </a:xfrm>
          <a:prstGeom prst="rightArrow">
            <a:avLst>
              <a:gd name="adj1" fmla="val 23007"/>
              <a:gd name="adj2" fmla="val 89113"/>
            </a:avLst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>
              <a:rot lat="0" lon="0" rev="10800000"/>
            </a:camera>
            <a:lightRig rig="threePt" dir="t"/>
          </a:scene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ln>
                <a:solidFill>
                  <a:schemeClr val="bg1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Šípka doprava 17"/>
          <p:cNvSpPr/>
          <p:nvPr/>
        </p:nvSpPr>
        <p:spPr>
          <a:xfrm>
            <a:off x="6577968" y="6295219"/>
            <a:ext cx="444526" cy="153562"/>
          </a:xfrm>
          <a:prstGeom prst="rightArrow">
            <a:avLst>
              <a:gd name="adj1" fmla="val 23007"/>
              <a:gd name="adj2" fmla="val 89113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ln>
                <a:solidFill>
                  <a:schemeClr val="bg1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9" name="Obrázok 18"/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15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044" y="6192000"/>
            <a:ext cx="504056" cy="45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19779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0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35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repeatCount="indefinite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2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77778E-7 4.14431E-6 L -0.07934 0.00161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76" y="69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10" presetClass="entr" presetSubtype="0" repeatCount="indefinite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2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5E-6 -4.7271E-6 L 0.07865 -4.7271E-6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2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  <p:bldP spid="14" grpId="0" animBg="1"/>
      <p:bldP spid="17" grpId="0" animBg="1"/>
      <p:bldP spid="17" grpId="1" animBg="1"/>
      <p:bldP spid="18" grpId="0" animBg="1"/>
      <p:bldP spid="18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alphaModFix amt="6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 /  Slovaquie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usique :		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Images :		privés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Arrange par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Année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334552" y="3800931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7" name="Obrázok 6">
            <a:hlinkClick r:id="rId4" action="ppaction://hlinksldjump"/>
          </p:cNvPr>
          <p:cNvPicPr>
            <a:picLocks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548" y="6192000"/>
            <a:ext cx="360000" cy="360000"/>
          </a:xfrm>
          <a:prstGeom prst="rect">
            <a:avLst/>
          </a:prstGeom>
        </p:spPr>
      </p:pic>
      <p:pic>
        <p:nvPicPr>
          <p:cNvPr id="8" name="Obrázok 7">
            <a:hlinkClick r:id="rId6" action="ppaction://hlinksldjump"/>
          </p:cNvPr>
          <p:cNvPicPr>
            <a:picLocks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9568" y="6186232"/>
            <a:ext cx="360000" cy="360000"/>
          </a:xfrm>
          <a:prstGeom prst="rect">
            <a:avLst/>
          </a:prstGeom>
        </p:spPr>
      </p:pic>
      <p:sp>
        <p:nvSpPr>
          <p:cNvPr id="9" name="BlokTextu 8"/>
          <p:cNvSpPr txBox="1"/>
          <p:nvPr/>
        </p:nvSpPr>
        <p:spPr>
          <a:xfrm>
            <a:off x="720000" y="847823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fr-F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est la capitale de la Slovaquie, avec une population d'environ 500 000 habitants, la plus grande ville du pays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370965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La </a:t>
            </a:r>
            <a:r>
              <a:rPr lang="fr-F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premiere colonie permanente connue de la région a commencé vers l'an 5000 avant JC a l'époque néolithique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1906042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fr-F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est le centre politique, culturel et économique de la Slovaquie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2420888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La </a:t>
            </a:r>
            <a:r>
              <a:rPr lang="fr-F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ville est le siege du Président, le Parlement et le pouvoir exécutif du pays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4" name="BlokTextu 13"/>
          <p:cNvSpPr txBox="1"/>
          <p:nvPr/>
        </p:nvSpPr>
        <p:spPr>
          <a:xfrm>
            <a:off x="720000" y="3024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C'est </a:t>
            </a:r>
            <a:r>
              <a:rPr lang="fr-FR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le foyer de plusieurs universités, musées, théâtres, galeries et autres institutions culturelles et éducatives importantes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16623"/>
            <a:ext cx="504056" cy="456304"/>
          </a:xfrm>
          <a:prstGeom prst="rect">
            <a:avLst/>
          </a:prstGeom>
        </p:spPr>
      </p:pic>
      <p:sp>
        <p:nvSpPr>
          <p:cNvPr id="17" name="Šípka doprava 16"/>
          <p:cNvSpPr/>
          <p:nvPr/>
        </p:nvSpPr>
        <p:spPr>
          <a:xfrm>
            <a:off x="1973473" y="6295219"/>
            <a:ext cx="444526" cy="153562"/>
          </a:xfrm>
          <a:prstGeom prst="rightArrow">
            <a:avLst>
              <a:gd name="adj1" fmla="val 23007"/>
              <a:gd name="adj2" fmla="val 89113"/>
            </a:avLst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>
              <a:rot lat="0" lon="0" rev="10800000"/>
            </a:camera>
            <a:lightRig rig="threePt" dir="t"/>
          </a:scene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ln>
                <a:solidFill>
                  <a:schemeClr val="bg1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Šípka doprava 17"/>
          <p:cNvSpPr/>
          <p:nvPr/>
        </p:nvSpPr>
        <p:spPr>
          <a:xfrm>
            <a:off x="6577968" y="6295219"/>
            <a:ext cx="444526" cy="153562"/>
          </a:xfrm>
          <a:prstGeom prst="rightArrow">
            <a:avLst>
              <a:gd name="adj1" fmla="val 23007"/>
              <a:gd name="adj2" fmla="val 89113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ln>
                <a:solidFill>
                  <a:schemeClr val="bg1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9" name="Obrázok 18"/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15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044" y="6192000"/>
            <a:ext cx="504056" cy="45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372010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0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35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repeatCount="indefinite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2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77778E-7 4.14431E-6 L -0.07934 0.00161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76" y="69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10" presetClass="entr" presetSubtype="0" repeatCount="indefinite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2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5E-6 -4.7271E-6 L 0.07865 -4.7271E-6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2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  <p:bldP spid="14" grpId="0" animBg="1"/>
      <p:bldP spid="17" grpId="0" animBg="1"/>
      <p:bldP spid="17" grpId="1" animBg="1"/>
      <p:bldP spid="18" grpId="0" animBg="1"/>
      <p:bldP spid="18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alphaModFix amt="6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 /  Slowakei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Musik :		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Fotos :		private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Kompilierung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Jahr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379882" y="4211215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7" name="Obrázok 6">
            <a:hlinkClick r:id="rId4" action="ppaction://hlinksldjump"/>
          </p:cNvPr>
          <p:cNvPicPr>
            <a:picLocks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548" y="6192000"/>
            <a:ext cx="360000" cy="360000"/>
          </a:xfrm>
          <a:prstGeom prst="rect">
            <a:avLst/>
          </a:prstGeom>
        </p:spPr>
      </p:pic>
      <p:pic>
        <p:nvPicPr>
          <p:cNvPr id="8" name="Obrázok 7">
            <a:hlinkClick r:id="rId6" action="ppaction://hlinksldjump"/>
          </p:cNvPr>
          <p:cNvPicPr>
            <a:picLocks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9568" y="6186232"/>
            <a:ext cx="360000" cy="360000"/>
          </a:xfrm>
          <a:prstGeom prst="rect">
            <a:avLst/>
          </a:prstGeom>
        </p:spPr>
      </p:pic>
      <p:sp>
        <p:nvSpPr>
          <p:cNvPr id="9" name="BlokTextu 8"/>
          <p:cNvSpPr txBox="1"/>
          <p:nvPr/>
        </p:nvSpPr>
        <p:spPr>
          <a:xfrm>
            <a:off x="720000" y="847823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</a:t>
            </a:r>
            <a:r>
              <a:rPr lang="de-D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, früher unter dem Namen Pressburg bekannt, ist die Hauptstadt der Slowakei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370965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Mit </a:t>
            </a:r>
            <a:r>
              <a:rPr lang="de-D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einer Einwohnerzahl von ca. 500.000 ist es die grösste Stadt des Landes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1906042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Die </a:t>
            </a:r>
            <a:r>
              <a:rPr lang="de-D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früheste Besiedlung des Gebietes wird mit dem Neolithicum genannt, ungefähr 5000 vor Christus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2420888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de-D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ist der politische, kulturelle und wirtschaftliche Mittelpunkt des Landes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4" name="BlokTextu 13"/>
          <p:cNvSpPr txBox="1"/>
          <p:nvPr/>
        </p:nvSpPr>
        <p:spPr>
          <a:xfrm>
            <a:off x="720000" y="2952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Die </a:t>
            </a:r>
            <a:r>
              <a:rPr lang="de-D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Regierung, das Parlament und andere politischen Organe haben hier ihren Sitz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16623"/>
            <a:ext cx="504056" cy="456304"/>
          </a:xfrm>
          <a:prstGeom prst="rect">
            <a:avLst/>
          </a:prstGeom>
        </p:spPr>
      </p:pic>
      <p:sp>
        <p:nvSpPr>
          <p:cNvPr id="15" name="BlokTextu 14"/>
          <p:cNvSpPr txBox="1"/>
          <p:nvPr/>
        </p:nvSpPr>
        <p:spPr>
          <a:xfrm>
            <a:off x="720000" y="3456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Verschiedene </a:t>
            </a:r>
            <a:r>
              <a:rPr lang="de-DE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Universitäten, Museen, Theater, sowie wichtige kulturelle und bildungsorientierte Einrichtungen sind in der Stadt zu finden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8" name="Šípka doprava 17"/>
          <p:cNvSpPr/>
          <p:nvPr/>
        </p:nvSpPr>
        <p:spPr>
          <a:xfrm>
            <a:off x="1973473" y="6295219"/>
            <a:ext cx="444526" cy="153562"/>
          </a:xfrm>
          <a:prstGeom prst="rightArrow">
            <a:avLst>
              <a:gd name="adj1" fmla="val 23007"/>
              <a:gd name="adj2" fmla="val 89113"/>
            </a:avLst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>
              <a:rot lat="0" lon="0" rev="10800000"/>
            </a:camera>
            <a:lightRig rig="threePt" dir="t"/>
          </a:scene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ln>
                <a:solidFill>
                  <a:schemeClr val="bg1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9" name="Šípka doprava 18"/>
          <p:cNvSpPr/>
          <p:nvPr/>
        </p:nvSpPr>
        <p:spPr>
          <a:xfrm>
            <a:off x="6577968" y="6295219"/>
            <a:ext cx="444526" cy="153562"/>
          </a:xfrm>
          <a:prstGeom prst="rightArrow">
            <a:avLst>
              <a:gd name="adj1" fmla="val 23007"/>
              <a:gd name="adj2" fmla="val 89113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ln>
                <a:solidFill>
                  <a:schemeClr val="bg1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20" name="Obrázok 19"/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15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044" y="6192000"/>
            <a:ext cx="504056" cy="45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959820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0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9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4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6000"/>
                            </p:stCondLst>
                            <p:childTnLst>
                              <p:par>
                                <p:cTn id="68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repeatCount="indefinite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2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77778E-7 4.14431E-6 L -0.07934 0.00161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76" y="69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10" presetClass="entr" presetSubtype="0" repeatCount="indefinite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42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5E-6 -4.7271E-6 L 0.07865 -4.7271E-6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2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8" grpId="0" animBg="1"/>
      <p:bldP spid="18" grpId="1" animBg="1"/>
      <p:bldP spid="19" grpId="0" animBg="1"/>
      <p:bldP spid="19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alphaModFix amt="6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 /  Slovacchia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Música :		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Foto :		private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Selezione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Anno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308303" y="3623330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7" name="Obrázok 6">
            <a:hlinkClick r:id="rId4" action="ppaction://hlinksldjump"/>
          </p:cNvPr>
          <p:cNvPicPr>
            <a:picLocks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548" y="6192000"/>
            <a:ext cx="360000" cy="360000"/>
          </a:xfrm>
          <a:prstGeom prst="rect">
            <a:avLst/>
          </a:prstGeom>
        </p:spPr>
      </p:pic>
      <p:pic>
        <p:nvPicPr>
          <p:cNvPr id="8" name="Obrázok 7">
            <a:hlinkClick r:id="rId6" action="ppaction://hlinksldjump"/>
          </p:cNvPr>
          <p:cNvPicPr>
            <a:picLocks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9568" y="6186232"/>
            <a:ext cx="360000" cy="360000"/>
          </a:xfrm>
          <a:prstGeom prst="rect">
            <a:avLst/>
          </a:prstGeom>
        </p:spPr>
      </p:pic>
      <p:sp>
        <p:nvSpPr>
          <p:cNvPr id="9" name="BlokTextu 8"/>
          <p:cNvSpPr txBox="1"/>
          <p:nvPr/>
        </p:nvSpPr>
        <p:spPr>
          <a:xfrm>
            <a:off x="720000" y="847823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 la capitale della Slovacchia e, con una popolazione di circa 500.000, la piu grande citta del paese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370965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La 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prima nota insediamento permanente della zona ha cominciato intorno al 5000 aC nel periodo neolitico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1906042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 il centro politico, culturale ed economico della Slovacchia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2420888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La 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citta e la sede del Presidente, il Parlamento e il potere esecutivo del paese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4" name="BlokTextu 13"/>
          <p:cNvSpPr txBox="1"/>
          <p:nvPr/>
        </p:nvSpPr>
        <p:spPr>
          <a:xfrm>
            <a:off x="720000" y="2916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Ci </a:t>
            </a:r>
            <a:r>
              <a:rPr lang="it-IT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sono numerose universita, musei, teatri, gallerie e altre importanti istituzioni culturali ed educative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16623"/>
            <a:ext cx="504056" cy="456304"/>
          </a:xfrm>
          <a:prstGeom prst="rect">
            <a:avLst/>
          </a:prstGeom>
        </p:spPr>
      </p:pic>
      <p:sp>
        <p:nvSpPr>
          <p:cNvPr id="17" name="Šípka doprava 16"/>
          <p:cNvSpPr/>
          <p:nvPr/>
        </p:nvSpPr>
        <p:spPr>
          <a:xfrm>
            <a:off x="1973473" y="6295219"/>
            <a:ext cx="444526" cy="153562"/>
          </a:xfrm>
          <a:prstGeom prst="rightArrow">
            <a:avLst>
              <a:gd name="adj1" fmla="val 23007"/>
              <a:gd name="adj2" fmla="val 89113"/>
            </a:avLst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>
              <a:rot lat="0" lon="0" rev="10800000"/>
            </a:camera>
            <a:lightRig rig="threePt" dir="t"/>
          </a:scene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ln>
                <a:solidFill>
                  <a:schemeClr val="bg1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Šípka doprava 17"/>
          <p:cNvSpPr/>
          <p:nvPr/>
        </p:nvSpPr>
        <p:spPr>
          <a:xfrm>
            <a:off x="6577968" y="6295219"/>
            <a:ext cx="444526" cy="153562"/>
          </a:xfrm>
          <a:prstGeom prst="rightArrow">
            <a:avLst>
              <a:gd name="adj1" fmla="val 23007"/>
              <a:gd name="adj2" fmla="val 89113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ln>
                <a:solidFill>
                  <a:schemeClr val="bg1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9" name="Obrázok 18"/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15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044" y="6192000"/>
            <a:ext cx="504056" cy="45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45971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0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35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repeatCount="indefinite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2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77778E-7 4.14431E-6 L -0.07934 0.00161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76" y="69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10" presetClass="entr" presetSubtype="0" repeatCount="indefinite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2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5E-6 -4.7271E-6 L 0.07865 -4.7271E-6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2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  <p:bldP spid="14" grpId="0" animBg="1"/>
      <p:bldP spid="17" grpId="0" animBg="1"/>
      <p:bldP spid="17" grpId="1" animBg="1"/>
      <p:bldP spid="18" grpId="0" animBg="1"/>
      <p:bldP spid="18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alphaModFix amt="6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 /  Szlovákia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Zene :		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Fotók :		privát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Összeállította: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Év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308303" y="3449919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7" name="Obrázok 6">
            <a:hlinkClick r:id="rId4" action="ppaction://hlinksldjump"/>
          </p:cNvPr>
          <p:cNvPicPr>
            <a:picLocks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548" y="6192000"/>
            <a:ext cx="360000" cy="360000"/>
          </a:xfrm>
          <a:prstGeom prst="rect">
            <a:avLst/>
          </a:prstGeom>
        </p:spPr>
      </p:pic>
      <p:pic>
        <p:nvPicPr>
          <p:cNvPr id="8" name="Obrázok 7">
            <a:hlinkClick r:id="rId6" action="ppaction://hlinksldjump"/>
          </p:cNvPr>
          <p:cNvPicPr>
            <a:picLocks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9568" y="6186232"/>
            <a:ext cx="360000" cy="360000"/>
          </a:xfrm>
          <a:prstGeom prst="rect">
            <a:avLst/>
          </a:prstGeom>
        </p:spPr>
      </p:pic>
      <p:sp>
        <p:nvSpPr>
          <p:cNvPr id="9" name="BlokTextu 8"/>
          <p:cNvSpPr txBox="1"/>
          <p:nvPr/>
        </p:nvSpPr>
        <p:spPr>
          <a:xfrm>
            <a:off x="720000" y="847823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hu-HU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Bratislava, ismertebb nevén Pozsony, </a:t>
            </a:r>
            <a:r>
              <a:rPr lang="hu-HU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Szlovákia fővárosa és a mintegy 500.000 lakosával egyben az ország legnagyobb városa is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370965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hu-HU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Az </a:t>
            </a:r>
            <a:r>
              <a:rPr lang="hu-HU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első állandó település a város területén i.e. 5000-ből a neolitikus korszakból ismert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.</a:t>
            </a:r>
            <a:endParaRPr lang="sk-SK" sz="1700" i="1">
              <a:ln w="9525">
                <a:noFill/>
                <a:prstDash val="solid"/>
              </a:ln>
              <a:solidFill>
                <a:srgbClr val="006600"/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1906042"/>
            <a:ext cx="7848600" cy="35394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Szlovákia gazdasági, politikai és kulturális központja.</a:t>
            </a:r>
          </a:p>
        </p:txBody>
      </p:sp>
      <p:sp>
        <p:nvSpPr>
          <p:cNvPr id="13" name="BlokTextu 12"/>
          <p:cNvSpPr txBox="1"/>
          <p:nvPr/>
        </p:nvSpPr>
        <p:spPr>
          <a:xfrm>
            <a:off x="720000" y="2160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 </a:t>
            </a: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köztársasági elnök a Parlament és a szlovák kormány székhelye.</a:t>
            </a:r>
          </a:p>
        </p:txBody>
      </p:sp>
      <p:sp>
        <p:nvSpPr>
          <p:cNvPr id="14" name="BlokTextu 13"/>
          <p:cNvSpPr txBox="1"/>
          <p:nvPr/>
        </p:nvSpPr>
        <p:spPr>
          <a:xfrm>
            <a:off x="720000" y="2700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A városban </a:t>
            </a: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több egyetem, múzeum, színház, galéria és más fontos kulturális és oktatási intézmény található.</a:t>
            </a: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16623"/>
            <a:ext cx="504056" cy="456304"/>
          </a:xfrm>
          <a:prstGeom prst="rect">
            <a:avLst/>
          </a:prstGeom>
        </p:spPr>
      </p:pic>
      <p:sp>
        <p:nvSpPr>
          <p:cNvPr id="17" name="Šípka doprava 16"/>
          <p:cNvSpPr/>
          <p:nvPr/>
        </p:nvSpPr>
        <p:spPr>
          <a:xfrm>
            <a:off x="1973473" y="6295219"/>
            <a:ext cx="444526" cy="153562"/>
          </a:xfrm>
          <a:prstGeom prst="rightArrow">
            <a:avLst>
              <a:gd name="adj1" fmla="val 23007"/>
              <a:gd name="adj2" fmla="val 89113"/>
            </a:avLst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>
              <a:rot lat="0" lon="0" rev="10800000"/>
            </a:camera>
            <a:lightRig rig="threePt" dir="t"/>
          </a:scene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ln>
                <a:solidFill>
                  <a:schemeClr val="bg1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Šípka doprava 17"/>
          <p:cNvSpPr/>
          <p:nvPr/>
        </p:nvSpPr>
        <p:spPr>
          <a:xfrm>
            <a:off x="6577968" y="6295219"/>
            <a:ext cx="444526" cy="153562"/>
          </a:xfrm>
          <a:prstGeom prst="rightArrow">
            <a:avLst>
              <a:gd name="adj1" fmla="val 23007"/>
              <a:gd name="adj2" fmla="val 89113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ln>
                <a:solidFill>
                  <a:schemeClr val="bg1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9" name="Obrázok 18"/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15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044" y="6192000"/>
            <a:ext cx="504056" cy="45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59830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0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35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repeatCount="indefinite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2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77778E-7 4.14431E-6 L -0.07934 0.00161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76" y="69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10" presetClass="entr" presetSubtype="0" repeatCount="indefinite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2" presetClass="path" presetSubtype="0" repeatCount="indefinite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5E-6 -4.7271E-6 L 0.07865 -4.7271E-6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2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  <p:bldP spid="14" grpId="0" animBg="1"/>
      <p:bldP spid="17" grpId="0" animBg="1"/>
      <p:bldP spid="17" grpId="1" animBg="1"/>
      <p:bldP spid="18" grpId="0" animBg="1"/>
      <p:bldP spid="18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Obrázo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8990"/>
            <a:ext cx="2304256" cy="369331"/>
          </a:xfrm>
          <a:prstGeom prst="rect">
            <a:avLst/>
          </a:prstGeom>
        </p:spPr>
      </p:pic>
      <p:sp>
        <p:nvSpPr>
          <p:cNvPr id="6" name="BlokTextu 5"/>
          <p:cNvSpPr txBox="1"/>
          <p:nvPr/>
        </p:nvSpPr>
        <p:spPr>
          <a:xfrm>
            <a:off x="467544" y="332656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mtClean="0">
                <a:latin typeface="EckmaDEE" pitchFamily="2" charset="0"/>
              </a:rPr>
              <a:t>Panorama with the Danube</a:t>
            </a:r>
            <a:endParaRPr lang="sk-SK">
              <a:latin typeface="EckmaDE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321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47954"/>
            <a:ext cx="1512168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mtClean="0">
                <a:latin typeface="EckmaDEE" pitchFamily="2" charset="0"/>
              </a:rPr>
              <a:t>Bratislava Castle</a:t>
            </a:r>
            <a:endParaRPr lang="sk-SK">
              <a:latin typeface="EckmaDE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2995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332656"/>
            <a:ext cx="1395046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7393759" y="332655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Jewish Street</a:t>
            </a:r>
          </a:p>
        </p:txBody>
      </p:sp>
    </p:spTree>
    <p:extLst>
      <p:ext uri="{BB962C8B-B14F-4D97-AF65-F5344CB8AC3E}">
        <p14:creationId xmlns:p14="http://schemas.microsoft.com/office/powerpoint/2010/main" val="2154851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332657"/>
            <a:ext cx="1656184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2915816" y="332656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Fisherman's Gate</a:t>
            </a:r>
          </a:p>
        </p:txBody>
      </p:sp>
    </p:spTree>
    <p:extLst>
      <p:ext uri="{BB962C8B-B14F-4D97-AF65-F5344CB8AC3E}">
        <p14:creationId xmlns:p14="http://schemas.microsoft.com/office/powerpoint/2010/main" val="2917052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32655"/>
            <a:ext cx="1584176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1259632" y="332654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Franciscan Street</a:t>
            </a:r>
          </a:p>
        </p:txBody>
      </p:sp>
    </p:spTree>
    <p:extLst>
      <p:ext uri="{BB962C8B-B14F-4D97-AF65-F5344CB8AC3E}">
        <p14:creationId xmlns:p14="http://schemas.microsoft.com/office/powerpoint/2010/main" val="1221961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7"/>
            <a:ext cx="1440160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3619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mtClean="0">
                <a:latin typeface="EckmaDEE" pitchFamily="2" charset="0"/>
              </a:rPr>
              <a:t>Panenská </a:t>
            </a:r>
            <a:r>
              <a:rPr lang="sk-SK">
                <a:latin typeface="EckmaDEE" pitchFamily="2" charset="0"/>
              </a:rPr>
              <a:t>Street</a:t>
            </a:r>
          </a:p>
        </p:txBody>
      </p:sp>
    </p:spTree>
    <p:extLst>
      <p:ext uri="{BB962C8B-B14F-4D97-AF65-F5344CB8AC3E}">
        <p14:creationId xmlns:p14="http://schemas.microsoft.com/office/powerpoint/2010/main" val="1841929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7"/>
            <a:ext cx="2880320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latin typeface="EckmaDEE" pitchFamily="2" charset="0"/>
              </a:rPr>
              <a:t>Church of the Most Holy Redeemer</a:t>
            </a:r>
            <a:endParaRPr lang="sk-SK">
              <a:latin typeface="EckmaDE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7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3619"/>
            <a:ext cx="1080120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Parliament</a:t>
            </a:r>
          </a:p>
        </p:txBody>
      </p:sp>
    </p:spTree>
    <p:extLst>
      <p:ext uri="{BB962C8B-B14F-4D97-AF65-F5344CB8AC3E}">
        <p14:creationId xmlns:p14="http://schemas.microsoft.com/office/powerpoint/2010/main" val="2817688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6"/>
            <a:ext cx="864096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Eurovea</a:t>
            </a:r>
          </a:p>
        </p:txBody>
      </p:sp>
    </p:spTree>
    <p:extLst>
      <p:ext uri="{BB962C8B-B14F-4D97-AF65-F5344CB8AC3E}">
        <p14:creationId xmlns:p14="http://schemas.microsoft.com/office/powerpoint/2010/main" val="1658566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3619"/>
            <a:ext cx="1584176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Rudnay's Square</a:t>
            </a:r>
          </a:p>
        </p:txBody>
      </p:sp>
    </p:spTree>
    <p:extLst>
      <p:ext uri="{BB962C8B-B14F-4D97-AF65-F5344CB8AC3E}">
        <p14:creationId xmlns:p14="http://schemas.microsoft.com/office/powerpoint/2010/main" val="4088202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7"/>
            <a:ext cx="1440160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Beblavý's Street</a:t>
            </a:r>
          </a:p>
        </p:txBody>
      </p:sp>
    </p:spTree>
    <p:extLst>
      <p:ext uri="{BB962C8B-B14F-4D97-AF65-F5344CB8AC3E}">
        <p14:creationId xmlns:p14="http://schemas.microsoft.com/office/powerpoint/2010/main" val="694365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7"/>
            <a:ext cx="1512168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Bratislava Castle</a:t>
            </a:r>
          </a:p>
        </p:txBody>
      </p:sp>
    </p:spTree>
    <p:extLst>
      <p:ext uri="{BB962C8B-B14F-4D97-AF65-F5344CB8AC3E}">
        <p14:creationId xmlns:p14="http://schemas.microsoft.com/office/powerpoint/2010/main" val="3846619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7"/>
            <a:ext cx="1512168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Bratislava Castle</a:t>
            </a:r>
          </a:p>
        </p:txBody>
      </p:sp>
    </p:spTree>
    <p:extLst>
      <p:ext uri="{BB962C8B-B14F-4D97-AF65-F5344CB8AC3E}">
        <p14:creationId xmlns:p14="http://schemas.microsoft.com/office/powerpoint/2010/main" val="1658830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7"/>
            <a:ext cx="864096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Eurovea</a:t>
            </a:r>
          </a:p>
        </p:txBody>
      </p:sp>
    </p:spTree>
    <p:extLst>
      <p:ext uri="{BB962C8B-B14F-4D97-AF65-F5344CB8AC3E}">
        <p14:creationId xmlns:p14="http://schemas.microsoft.com/office/powerpoint/2010/main" val="3187928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7"/>
            <a:ext cx="1224136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Vienna Gate</a:t>
            </a:r>
          </a:p>
        </p:txBody>
      </p:sp>
    </p:spTree>
    <p:extLst>
      <p:ext uri="{BB962C8B-B14F-4D97-AF65-F5344CB8AC3E}">
        <p14:creationId xmlns:p14="http://schemas.microsoft.com/office/powerpoint/2010/main" val="1214170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7"/>
            <a:ext cx="1368152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Old Town Hall</a:t>
            </a:r>
          </a:p>
        </p:txBody>
      </p:sp>
    </p:spTree>
    <p:extLst>
      <p:ext uri="{BB962C8B-B14F-4D97-AF65-F5344CB8AC3E}">
        <p14:creationId xmlns:p14="http://schemas.microsoft.com/office/powerpoint/2010/main" val="2340275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7"/>
            <a:ext cx="1368152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Old Town Hall</a:t>
            </a:r>
          </a:p>
        </p:txBody>
      </p:sp>
    </p:spTree>
    <p:extLst>
      <p:ext uri="{BB962C8B-B14F-4D97-AF65-F5344CB8AC3E}">
        <p14:creationId xmlns:p14="http://schemas.microsoft.com/office/powerpoint/2010/main" val="2489016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7"/>
            <a:ext cx="1872208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Church of St. Stephen</a:t>
            </a:r>
          </a:p>
        </p:txBody>
      </p:sp>
    </p:spTree>
    <p:extLst>
      <p:ext uri="{BB962C8B-B14F-4D97-AF65-F5344CB8AC3E}">
        <p14:creationId xmlns:p14="http://schemas.microsoft.com/office/powerpoint/2010/main" val="1998391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7"/>
            <a:ext cx="2160240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latin typeface="EckmaDEE" pitchFamily="2" charset="0"/>
              </a:rPr>
              <a:t>Church of the Poor Clares</a:t>
            </a:r>
            <a:endParaRPr lang="sk-SK">
              <a:latin typeface="EckmaDE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3013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5"/>
            <a:ext cx="1224136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Zoch's Street</a:t>
            </a:r>
          </a:p>
        </p:txBody>
      </p:sp>
    </p:spTree>
    <p:extLst>
      <p:ext uri="{BB962C8B-B14F-4D97-AF65-F5344CB8AC3E}">
        <p14:creationId xmlns:p14="http://schemas.microsoft.com/office/powerpoint/2010/main" val="1081037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6"/>
            <a:ext cx="1440160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Ursuline Church</a:t>
            </a:r>
          </a:p>
        </p:txBody>
      </p:sp>
    </p:spTree>
    <p:extLst>
      <p:ext uri="{BB962C8B-B14F-4D97-AF65-F5344CB8AC3E}">
        <p14:creationId xmlns:p14="http://schemas.microsoft.com/office/powerpoint/2010/main" val="142175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6"/>
            <a:ext cx="2880320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latin typeface="EckmaDEE" pitchFamily="2" charset="0"/>
              </a:rPr>
              <a:t>Church of the Most Holy Redeemer</a:t>
            </a:r>
            <a:endParaRPr lang="sk-SK">
              <a:latin typeface="EckmaDE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5634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836" y="332655"/>
            <a:ext cx="1224136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3095836" y="332655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Farská Street</a:t>
            </a:r>
          </a:p>
        </p:txBody>
      </p:sp>
    </p:spTree>
    <p:extLst>
      <p:ext uri="{BB962C8B-B14F-4D97-AF65-F5344CB8AC3E}">
        <p14:creationId xmlns:p14="http://schemas.microsoft.com/office/powerpoint/2010/main" val="4087605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332657"/>
            <a:ext cx="1440160" cy="369331"/>
          </a:xfrm>
          <a:prstGeom prst="rect">
            <a:avLst/>
          </a:prstGeom>
        </p:spPr>
      </p:pic>
      <p:sp>
        <p:nvSpPr>
          <p:cNvPr id="5" name="BlokTextu 4"/>
          <p:cNvSpPr txBox="1"/>
          <p:nvPr/>
        </p:nvSpPr>
        <p:spPr>
          <a:xfrm>
            <a:off x="7236296" y="332657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Beblavý's Street</a:t>
            </a:r>
          </a:p>
        </p:txBody>
      </p:sp>
    </p:spTree>
    <p:extLst>
      <p:ext uri="{BB962C8B-B14F-4D97-AF65-F5344CB8AC3E}">
        <p14:creationId xmlns:p14="http://schemas.microsoft.com/office/powerpoint/2010/main" val="3035666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7"/>
            <a:ext cx="1512168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Michael's Tower</a:t>
            </a:r>
          </a:p>
        </p:txBody>
      </p:sp>
    </p:spTree>
    <p:extLst>
      <p:ext uri="{BB962C8B-B14F-4D97-AF65-F5344CB8AC3E}">
        <p14:creationId xmlns:p14="http://schemas.microsoft.com/office/powerpoint/2010/main" val="1019164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1652" y="332656"/>
            <a:ext cx="1452836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7511652" y="332655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British Embassy</a:t>
            </a:r>
          </a:p>
        </p:txBody>
      </p:sp>
    </p:spTree>
    <p:extLst>
      <p:ext uri="{BB962C8B-B14F-4D97-AF65-F5344CB8AC3E}">
        <p14:creationId xmlns:p14="http://schemas.microsoft.com/office/powerpoint/2010/main" val="2169975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6"/>
            <a:ext cx="1440160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Michael's Street</a:t>
            </a:r>
          </a:p>
        </p:txBody>
      </p:sp>
    </p:spTree>
    <p:extLst>
      <p:ext uri="{BB962C8B-B14F-4D97-AF65-F5344CB8AC3E}">
        <p14:creationId xmlns:p14="http://schemas.microsoft.com/office/powerpoint/2010/main" val="1614397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7"/>
            <a:ext cx="1656184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Museum of Clocks</a:t>
            </a:r>
          </a:p>
        </p:txBody>
      </p:sp>
    </p:spTree>
    <p:extLst>
      <p:ext uri="{BB962C8B-B14F-4D97-AF65-F5344CB8AC3E}">
        <p14:creationId xmlns:p14="http://schemas.microsoft.com/office/powerpoint/2010/main" val="2718097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7"/>
            <a:ext cx="1944216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St. Martin's Cathedral</a:t>
            </a:r>
          </a:p>
        </p:txBody>
      </p:sp>
    </p:spTree>
    <p:extLst>
      <p:ext uri="{BB962C8B-B14F-4D97-AF65-F5344CB8AC3E}">
        <p14:creationId xmlns:p14="http://schemas.microsoft.com/office/powerpoint/2010/main" val="1491209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8234" y="332656"/>
            <a:ext cx="1296145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598235" y="332655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Panská Street</a:t>
            </a:r>
          </a:p>
        </p:txBody>
      </p:sp>
    </p:spTree>
    <p:extLst>
      <p:ext uri="{BB962C8B-B14F-4D97-AF65-F5344CB8AC3E}">
        <p14:creationId xmlns:p14="http://schemas.microsoft.com/office/powerpoint/2010/main" val="248641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0198" y="332657"/>
            <a:ext cx="1641842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3275856" y="332656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Franciscan Square</a:t>
            </a:r>
          </a:p>
        </p:txBody>
      </p:sp>
    </p:spTree>
    <p:extLst>
      <p:ext uri="{BB962C8B-B14F-4D97-AF65-F5344CB8AC3E}">
        <p14:creationId xmlns:p14="http://schemas.microsoft.com/office/powerpoint/2010/main" val="2089809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332656"/>
            <a:ext cx="1728192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7020272" y="324843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Presidential Palace</a:t>
            </a:r>
          </a:p>
        </p:txBody>
      </p:sp>
    </p:spTree>
    <p:extLst>
      <p:ext uri="{BB962C8B-B14F-4D97-AF65-F5344CB8AC3E}">
        <p14:creationId xmlns:p14="http://schemas.microsoft.com/office/powerpoint/2010/main" val="2194173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5"/>
            <a:ext cx="1512168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Štefánik's Square</a:t>
            </a:r>
          </a:p>
        </p:txBody>
      </p:sp>
    </p:spTree>
    <p:extLst>
      <p:ext uri="{BB962C8B-B14F-4D97-AF65-F5344CB8AC3E}">
        <p14:creationId xmlns:p14="http://schemas.microsoft.com/office/powerpoint/2010/main" val="690278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32657"/>
            <a:ext cx="1224136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683568" y="332656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Main Square</a:t>
            </a:r>
          </a:p>
        </p:txBody>
      </p:sp>
    </p:spTree>
    <p:extLst>
      <p:ext uri="{BB962C8B-B14F-4D97-AF65-F5344CB8AC3E}">
        <p14:creationId xmlns:p14="http://schemas.microsoft.com/office/powerpoint/2010/main" val="517695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332657"/>
            <a:ext cx="1224136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3923928" y="332656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Main Square</a:t>
            </a:r>
          </a:p>
        </p:txBody>
      </p:sp>
    </p:spTree>
    <p:extLst>
      <p:ext uri="{BB962C8B-B14F-4D97-AF65-F5344CB8AC3E}">
        <p14:creationId xmlns:p14="http://schemas.microsoft.com/office/powerpoint/2010/main" val="2396615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3000">
        <p14:prism isContent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7"/>
            <a:ext cx="1224136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Main Square</a:t>
            </a:r>
          </a:p>
        </p:txBody>
      </p:sp>
    </p:spTree>
    <p:extLst>
      <p:ext uri="{BB962C8B-B14F-4D97-AF65-F5344CB8AC3E}">
        <p14:creationId xmlns:p14="http://schemas.microsoft.com/office/powerpoint/2010/main" val="3897283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6"/>
            <a:ext cx="1512168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Street on the Hill</a:t>
            </a:r>
          </a:p>
        </p:txBody>
      </p:sp>
    </p:spTree>
    <p:extLst>
      <p:ext uri="{BB962C8B-B14F-4D97-AF65-F5344CB8AC3E}">
        <p14:creationId xmlns:p14="http://schemas.microsoft.com/office/powerpoint/2010/main" val="2021137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332656"/>
            <a:ext cx="1656184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7092280" y="332655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Franciscan Church</a:t>
            </a:r>
          </a:p>
        </p:txBody>
      </p:sp>
    </p:spTree>
    <p:extLst>
      <p:ext uri="{BB962C8B-B14F-4D97-AF65-F5344CB8AC3E}">
        <p14:creationId xmlns:p14="http://schemas.microsoft.com/office/powerpoint/2010/main" val="2513405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7"/>
            <a:ext cx="1296144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latin typeface="EckmaDEE" pitchFamily="2" charset="0"/>
              </a:rPr>
              <a:t>Panská Street</a:t>
            </a:r>
          </a:p>
        </p:txBody>
      </p:sp>
    </p:spTree>
    <p:extLst>
      <p:ext uri="{BB962C8B-B14F-4D97-AF65-F5344CB8AC3E}">
        <p14:creationId xmlns:p14="http://schemas.microsoft.com/office/powerpoint/2010/main" val="197413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7"/>
            <a:ext cx="3528392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latin typeface="EckmaDEE" pitchFamily="2" charset="0"/>
              </a:rPr>
              <a:t>National Theatre (The Historical Building)</a:t>
            </a:r>
            <a:endParaRPr lang="sk-SK">
              <a:latin typeface="EckmaDE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2824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5"/>
            <a:ext cx="3024336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latin typeface="EckmaDEE" pitchFamily="2" charset="0"/>
              </a:rPr>
              <a:t>Panorama with the Bratislava Castle</a:t>
            </a:r>
            <a:endParaRPr lang="sk-SK">
              <a:latin typeface="EckmaDE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4981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Obrázo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54879" y="3212976"/>
            <a:ext cx="6115722" cy="3485963"/>
          </a:xfrm>
          <a:prstGeom prst="rect">
            <a:avLst/>
          </a:prstGeom>
          <a:noFill/>
          <a:ln>
            <a:noFill/>
          </a:ln>
          <a:effectLst>
            <a:outerShdw blurRad="50800" dist="101600" dir="1680000" algn="ctr" rotWithShape="0">
              <a:schemeClr val="bg1">
                <a:lumMod val="75000"/>
                <a:alpha val="34000"/>
              </a:scheme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BlokTextu 2"/>
          <p:cNvSpPr txBox="1">
            <a:spLocks noChangeArrowheads="1"/>
          </p:cNvSpPr>
          <p:nvPr/>
        </p:nvSpPr>
        <p:spPr bwMode="auto">
          <a:xfrm>
            <a:off x="720000" y="540000"/>
            <a:ext cx="3096000" cy="324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sk-SK" altLang="sk-SK" sz="1400" smtClean="0">
                <a:solidFill>
                  <a:srgbClr val="993300"/>
                </a:solidFill>
                <a:cs typeface="Arial" charset="0"/>
              </a:rPr>
              <a:t>NEKOMERČNÁ  PREZENTÁCIA!</a:t>
            </a:r>
          </a:p>
        </p:txBody>
      </p:sp>
      <p:sp>
        <p:nvSpPr>
          <p:cNvPr id="14" name="BlokTextu 2"/>
          <p:cNvSpPr txBox="1">
            <a:spLocks noChangeArrowheads="1"/>
          </p:cNvSpPr>
          <p:nvPr/>
        </p:nvSpPr>
        <p:spPr bwMode="auto">
          <a:xfrm>
            <a:off x="720000" y="540000"/>
            <a:ext cx="3096000" cy="324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sk-SK" altLang="sk-SK" sz="1400">
                <a:solidFill>
                  <a:srgbClr val="993300"/>
                </a:solidFill>
                <a:cs typeface="Arial" charset="0"/>
              </a:rPr>
              <a:t>NON-COMMERCIAL  PRESENTATION!</a:t>
            </a:r>
          </a:p>
        </p:txBody>
      </p:sp>
      <p:sp>
        <p:nvSpPr>
          <p:cNvPr id="11" name="BlokTextu 2"/>
          <p:cNvSpPr txBox="1">
            <a:spLocks noChangeArrowheads="1"/>
          </p:cNvSpPr>
          <p:nvPr/>
        </p:nvSpPr>
        <p:spPr bwMode="auto">
          <a:xfrm>
            <a:off x="720000" y="540000"/>
            <a:ext cx="3096000" cy="324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sk-SK" altLang="sk-SK" sz="1400">
                <a:solidFill>
                  <a:srgbClr val="993300"/>
                </a:solidFill>
                <a:cs typeface="Arial" charset="0"/>
              </a:rPr>
              <a:t>PRÉSENTATION NON-COMMERCIALE!</a:t>
            </a:r>
          </a:p>
        </p:txBody>
      </p:sp>
      <p:sp>
        <p:nvSpPr>
          <p:cNvPr id="15" name="BlokTextu 2"/>
          <p:cNvSpPr txBox="1">
            <a:spLocks noChangeArrowheads="1"/>
          </p:cNvSpPr>
          <p:nvPr/>
        </p:nvSpPr>
        <p:spPr bwMode="auto">
          <a:xfrm>
            <a:off x="720000" y="540000"/>
            <a:ext cx="3096000" cy="324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sk-SK" altLang="sk-SK" sz="1400">
                <a:solidFill>
                  <a:srgbClr val="993300"/>
                </a:solidFill>
                <a:cs typeface="Arial" charset="0"/>
              </a:rPr>
              <a:t>NON-COMERCIAL  PRESENTACION!</a:t>
            </a:r>
          </a:p>
        </p:txBody>
      </p:sp>
      <p:sp>
        <p:nvSpPr>
          <p:cNvPr id="9" name="BlokTextu 2"/>
          <p:cNvSpPr txBox="1">
            <a:spLocks noChangeArrowheads="1"/>
          </p:cNvSpPr>
          <p:nvPr/>
        </p:nvSpPr>
        <p:spPr bwMode="auto">
          <a:xfrm>
            <a:off x="720000" y="540000"/>
            <a:ext cx="3096000" cy="324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sk-SK" altLang="sk-SK" sz="1400">
                <a:solidFill>
                  <a:srgbClr val="993300"/>
                </a:solidFill>
                <a:cs typeface="Arial" charset="0"/>
              </a:rPr>
              <a:t>NICHTKOMMERZIELLE PRÄSENTATION!</a:t>
            </a:r>
          </a:p>
        </p:txBody>
      </p:sp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1411" y="476466"/>
            <a:ext cx="1654515" cy="122434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  <p:sp>
        <p:nvSpPr>
          <p:cNvPr id="5" name="Obdĺžnik 4"/>
          <p:cNvSpPr/>
          <p:nvPr/>
        </p:nvSpPr>
        <p:spPr>
          <a:xfrm rot="20836857">
            <a:off x="4492433" y="4871634"/>
            <a:ext cx="254428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Auf  Wiedersehen</a:t>
            </a:r>
            <a:endParaRPr lang="sk-SK" sz="2000" b="1">
              <a:ln w="12700">
                <a:solidFill>
                  <a:schemeClr val="accent6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2" name="Obdĺžnik 11"/>
          <p:cNvSpPr/>
          <p:nvPr/>
        </p:nvSpPr>
        <p:spPr>
          <a:xfrm rot="21213879">
            <a:off x="5502113" y="4327406"/>
            <a:ext cx="151682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Au  revoir</a:t>
            </a:r>
            <a:endParaRPr lang="sk-SK" sz="2000" b="1">
              <a:ln w="12700">
                <a:solidFill>
                  <a:schemeClr val="accent6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3" name="Obdĺžnik 12"/>
          <p:cNvSpPr/>
          <p:nvPr/>
        </p:nvSpPr>
        <p:spPr>
          <a:xfrm rot="20008215">
            <a:off x="2397237" y="4693652"/>
            <a:ext cx="92685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Adios</a:t>
            </a:r>
            <a:endParaRPr lang="sk-SK" sz="2000" b="1">
              <a:ln w="12700">
                <a:solidFill>
                  <a:schemeClr val="accent6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6" name="Obdĺžnik 15"/>
          <p:cNvSpPr/>
          <p:nvPr/>
        </p:nvSpPr>
        <p:spPr>
          <a:xfrm rot="20585890">
            <a:off x="3097180" y="4924533"/>
            <a:ext cx="963725" cy="400110"/>
          </a:xfrm>
          <a:prstGeom prst="rect">
            <a:avLst/>
          </a:prstGeom>
          <a:noFill/>
          <a:scene3d>
            <a:camera prst="orthographicFront">
              <a:rot lat="487432" lon="21003158" rev="20905738"/>
            </a:camera>
            <a:lightRig rig="threePt" dir="t"/>
          </a:scene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Addio</a:t>
            </a:r>
            <a:endParaRPr lang="sk-SK" sz="2000" b="1">
              <a:ln w="12700">
                <a:solidFill>
                  <a:schemeClr val="accent6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7" name="Obdĺžnik 16"/>
          <p:cNvSpPr/>
          <p:nvPr/>
        </p:nvSpPr>
        <p:spPr>
          <a:xfrm rot="21314306">
            <a:off x="2632995" y="5459798"/>
            <a:ext cx="149592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Dovidenia</a:t>
            </a:r>
            <a:endParaRPr lang="sk-SK" sz="2000" b="1">
              <a:ln w="12700">
                <a:solidFill>
                  <a:schemeClr val="accent6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8" name="Obdĺžnik 17"/>
          <p:cNvSpPr/>
          <p:nvPr/>
        </p:nvSpPr>
        <p:spPr>
          <a:xfrm rot="20926649">
            <a:off x="3662076" y="4242435"/>
            <a:ext cx="13340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Goodbye</a:t>
            </a:r>
            <a:endParaRPr lang="sk-SK" sz="2000" b="1">
              <a:ln w="12700">
                <a:solidFill>
                  <a:schemeClr val="accent6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19" name="Obdĺžnik 18"/>
          <p:cNvSpPr/>
          <p:nvPr/>
        </p:nvSpPr>
        <p:spPr>
          <a:xfrm rot="20674169">
            <a:off x="4225796" y="4639828"/>
            <a:ext cx="1107996" cy="400110"/>
          </a:xfrm>
          <a:prstGeom prst="rect">
            <a:avLst/>
          </a:prstGeom>
          <a:noFill/>
          <a:scene3d>
            <a:camera prst="orthographicFront">
              <a:rot lat="300000" lon="0" rev="300000"/>
            </a:camera>
            <a:lightRig rig="threePt" dir="t"/>
          </a:scene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000" b="1" smtClean="0">
                <a:ln w="12700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Viszlát</a:t>
            </a:r>
            <a:endParaRPr lang="sk-SK" sz="2000" b="1">
              <a:ln w="12700">
                <a:solidFill>
                  <a:schemeClr val="accent6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0" name="Obdĺžnik 19"/>
          <p:cNvSpPr/>
          <p:nvPr/>
        </p:nvSpPr>
        <p:spPr>
          <a:xfrm rot="20926649">
            <a:off x="6737337" y="4970700"/>
            <a:ext cx="700833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1400" b="1" smtClean="0">
                <a:ln w="12700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Steve</a:t>
            </a:r>
            <a:endParaRPr lang="sk-SK" sz="1400" b="1">
              <a:ln w="12700">
                <a:solidFill>
                  <a:schemeClr val="accent6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2" name="BlokTextu 2"/>
          <p:cNvSpPr txBox="1">
            <a:spLocks noChangeArrowheads="1"/>
          </p:cNvSpPr>
          <p:nvPr/>
        </p:nvSpPr>
        <p:spPr bwMode="auto">
          <a:xfrm>
            <a:off x="720000" y="540000"/>
            <a:ext cx="3096000" cy="324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sk-SK" altLang="sk-SK" sz="1400">
                <a:solidFill>
                  <a:srgbClr val="993300"/>
                </a:solidFill>
                <a:cs typeface="Arial" charset="0"/>
              </a:rPr>
              <a:t>NON-COMMERCIAL  PRESENTATION!</a:t>
            </a:r>
          </a:p>
        </p:txBody>
      </p:sp>
    </p:spTree>
    <p:extLst>
      <p:ext uri="{BB962C8B-B14F-4D97-AF65-F5344CB8AC3E}">
        <p14:creationId xmlns:p14="http://schemas.microsoft.com/office/powerpoint/2010/main" val="3294155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8000">
        <p:fade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500"/>
                            </p:stCondLst>
                            <p:childTnLst>
                              <p:par>
                                <p:cTn id="48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1500"/>
                            </p:stCondLst>
                            <p:childTnLst>
                              <p:par>
                                <p:cTn id="63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4500"/>
                            </p:stCondLst>
                            <p:childTnLst>
                              <p:par>
                                <p:cTn id="78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7000"/>
                            </p:stCondLst>
                            <p:childTnLst>
                              <p:par>
                                <p:cTn id="93" presetID="3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0000"/>
                            </p:stCondLst>
                            <p:childTnLst>
                              <p:par>
                                <p:cTn id="100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1500"/>
                            </p:stCondLst>
                            <p:childTnLst>
                              <p:par>
                                <p:cTn id="10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  <p:bldP spid="2052" grpId="1" animBg="1"/>
      <p:bldP spid="14" grpId="0" animBg="1"/>
      <p:bldP spid="14" grpId="1" animBg="1"/>
      <p:bldP spid="11" grpId="0" animBg="1"/>
      <p:bldP spid="11" grpId="1" animBg="1"/>
      <p:bldP spid="15" grpId="0" animBg="1"/>
      <p:bldP spid="15" grpId="1" animBg="1"/>
      <p:bldP spid="9" grpId="0" animBg="1"/>
      <p:bldP spid="9" grpId="1" animBg="1"/>
      <p:bldP spid="5" grpId="0"/>
      <p:bldP spid="12" grpId="0"/>
      <p:bldP spid="13" grpId="0"/>
      <p:bldP spid="16" grpId="0"/>
      <p:bldP spid="17" grpId="0"/>
      <p:bldP spid="18" grpId="0"/>
      <p:bldP spid="19" grpId="0"/>
      <p:bldP spid="20" grpId="0"/>
      <p:bldP spid="22" grpId="0" animBg="1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Motív Office">
  <a:themeElements>
    <a:clrScheme name="Vlastná 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66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811</Words>
  <Application>Microsoft Office PowerPoint</Application>
  <PresentationFormat>Prezentácia na obrazovke (4:3)</PresentationFormat>
  <Paragraphs>143</Paragraphs>
  <Slides>51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6</vt:i4>
      </vt:variant>
      <vt:variant>
        <vt:lpstr>Motív</vt:lpstr>
      </vt:variant>
      <vt:variant>
        <vt:i4>3</vt:i4>
      </vt:variant>
      <vt:variant>
        <vt:lpstr>Nadpisy snímok</vt:lpstr>
      </vt:variant>
      <vt:variant>
        <vt:i4>51</vt:i4>
      </vt:variant>
    </vt:vector>
  </HeadingPairs>
  <TitlesOfParts>
    <vt:vector size="60" baseType="lpstr">
      <vt:lpstr>Arial</vt:lpstr>
      <vt:lpstr>Nadianne</vt:lpstr>
      <vt:lpstr>EckmaDEE</vt:lpstr>
      <vt:lpstr>Calibri</vt:lpstr>
      <vt:lpstr>Verdana</vt:lpstr>
      <vt:lpstr>Bertram CE</vt:lpstr>
      <vt:lpstr>Motív Office</vt:lpstr>
      <vt:lpstr>1_Motív Office</vt:lpstr>
      <vt:lpstr>2_Motív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2015-02-25T10:46:00Z</dcterms:created>
  <dcterms:modified xsi:type="dcterms:W3CDTF">2015-03-05T14:25:09Z</dcterms:modified>
</cp:coreProperties>
</file>