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4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bRVcyX3XFcrIBNJBFJ5U8w==" hashData="Y4PFY51Aw+1PmTmUODpzfzuQG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88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0397C505-155F-4A50-8037-A85937A1953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854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C4EADE4-109D-4B35-83EE-72FC5B355D42}" type="slidenum">
              <a:rPr lang="fr-FR"/>
              <a:pPr/>
              <a:t>1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AB9CD5-C111-4CE3-9595-ADC93AB50167}" type="slidenum">
              <a:rPr lang="fr-FR"/>
              <a:pPr/>
              <a:t>2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81AA46-9C39-4E43-AAB6-72CC1D7BAA97}" type="slidenum">
              <a:rPr lang="fr-FR"/>
              <a:pPr/>
              <a:t>3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BCA4DB-97C9-41B2-912C-EB3CDF2D8571}" type="slidenum">
              <a:rPr lang="fr-FR"/>
              <a:pPr/>
              <a:t>4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92C7C4-000E-4520-9DA5-061A7BE6227D}" type="slidenum">
              <a:rPr lang="fr-FR"/>
              <a:pPr/>
              <a:t>5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77A07B-367B-4834-92E4-025378B4FBA5}" type="slidenum">
              <a:rPr lang="fr-FR"/>
              <a:pPr/>
              <a:t>6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3662B05-6C79-4FB1-8305-B09234A8F5A1}" type="slidenum">
              <a:rPr lang="fr-FR"/>
              <a:pPr/>
              <a:t>7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09D61F-2B2F-4348-873F-42983735BCD0}" type="slidenum">
              <a:rPr lang="fr-FR"/>
              <a:pPr/>
              <a:t>8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A63FD-2372-4C53-8EF5-99D79D74B8FC}" type="slidenum">
              <a:rPr lang="fr-FR"/>
              <a:pPr/>
              <a:t>9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BC093A-08A6-4C56-A581-3ABDDBD2E040}" type="slidenum">
              <a:rPr lang="fr-FR"/>
              <a:pPr/>
              <a:t>10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64E9A56-7486-43B6-9B1E-15C0AC6FC5F6}" type="slidenum">
              <a:rPr lang="fr-FR"/>
              <a:pPr/>
              <a:t>11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8F45B4-6A8D-4709-8BC2-8091C0BC8F97}" type="slidenum">
              <a:rPr lang="fr-FR"/>
              <a:pPr/>
              <a:t>12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2E69A0-0CD8-483B-AABE-3C4D79C725A5}" type="slidenum">
              <a:rPr lang="fr-FR"/>
              <a:pPr/>
              <a:t>13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2C8D7E-992C-4423-80E8-1A80CE504434}" type="slidenum">
              <a:rPr lang="fr-FR"/>
              <a:pPr/>
              <a:t>14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E7B7D1-D0F0-4999-B6B7-6952443B74F2}" type="slidenum">
              <a:rPr lang="fr-FR"/>
              <a:pPr/>
              <a:t>15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CFFE0E-A362-44D4-B048-F866DB71FCCE}" type="slidenum">
              <a:rPr lang="fr-FR"/>
              <a:pPr/>
              <a:t>16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AAB64B-9716-4C40-8E1D-5D9E282C60B4}" type="slidenum">
              <a:rPr lang="fr-FR"/>
              <a:pPr/>
              <a:t>17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95F748B-23E6-4E8B-9983-0F848E7937A3}" type="slidenum">
              <a:rPr lang="fr-FR"/>
              <a:pPr/>
              <a:t>18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6195505-5355-40E0-A0F3-015E7D64273F}" type="slidenum">
              <a:rPr lang="fr-FR"/>
              <a:pPr/>
              <a:t>19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58C45A-EF99-4233-8973-23D1EB5D5EBB}" type="slidenum">
              <a:rPr lang="fr-FR"/>
              <a:pPr/>
              <a:t>20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0050AE-22A1-4CD4-9D46-54BE9F31537C}" type="slidenum">
              <a:rPr lang="fr-FR"/>
              <a:pPr/>
              <a:t>21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36FC44-5CBA-4070-A5CE-D5ECDCEC706E}" type="slidenum">
              <a:rPr lang="fr-FR"/>
              <a:pPr/>
              <a:t>22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5B1591-9671-4A9A-A3A0-8D7F9F18FA72}" type="slidenum">
              <a:rPr lang="fr-FR"/>
              <a:pPr/>
              <a:t>23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6A3EA8-8CA5-40B9-9D1C-45AD2433645A}" type="slidenum">
              <a:rPr lang="fr-FR"/>
              <a:pPr/>
              <a:t>24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D5BEFD-2B02-447B-8C30-BC4A10BDCFB5}" type="slidenum">
              <a:rPr lang="fr-FR"/>
              <a:pPr/>
              <a:t>25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5EACF7-F153-4570-A686-1A44CC710FE7}" type="slidenum">
              <a:rPr lang="fr-FR"/>
              <a:pPr/>
              <a:t>26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C562BB-2309-4AEE-900B-EA8A0B6C4540}" type="slidenum">
              <a:rPr lang="fr-FR"/>
              <a:pPr/>
              <a:t>27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F3F2135-BF28-4A69-899A-6FEA1172BEE1}" type="slidenum">
              <a:rPr lang="fr-FR"/>
              <a:pPr/>
              <a:t>28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0D83E8E-D367-48BC-BCBE-DAC851475244}" type="slidenum">
              <a:rPr lang="fr-FR"/>
              <a:pPr/>
              <a:t>29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5C8A26F-638F-4965-9943-FF8F67C26361}" type="slidenum">
              <a:rPr lang="fr-FR"/>
              <a:pPr/>
              <a:t>30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BC8ECB-2B6D-4D6C-BF67-6AD05C4AE7EC}" type="slidenum">
              <a:rPr lang="fr-FR"/>
              <a:pPr/>
              <a:t>31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029D19-5AF4-473B-B05B-C29FAA5B7853}" type="slidenum">
              <a:rPr lang="fr-FR"/>
              <a:pPr/>
              <a:t>32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757EA9-FB57-4B9B-B13D-7124338EC1B8}" type="slidenum">
              <a:rPr lang="fr-FR"/>
              <a:pPr/>
              <a:t>33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F408C20-BF06-4D82-903B-0EC5A73E20F9}" type="slidenum">
              <a:rPr lang="fr-FR"/>
              <a:pPr/>
              <a:t>34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2F0192-A7CE-4DD7-8137-5C605AAB3AEE}" type="slidenum">
              <a:rPr lang="fr-FR"/>
              <a:pPr/>
              <a:t>35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BF5B9A-C45B-4A52-8A7E-D74555C3D47C}" type="slidenum">
              <a:rPr lang="fr-FR"/>
              <a:pPr/>
              <a:t>36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57F95D5-1219-4E99-88D9-F79F9C5E2EA4}" type="slidenum">
              <a:rPr lang="fr-FR"/>
              <a:pPr/>
              <a:t>37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6E5B159-4497-4E8B-B582-17D7ADF99C1F}" type="slidenum">
              <a:rPr lang="fr-FR"/>
              <a:pPr/>
              <a:t>38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A89DA2-5651-42BE-AF39-D93980F2EDA6}" type="slidenum">
              <a:rPr lang="fr-FR"/>
              <a:pPr/>
              <a:t>39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A15A23-9641-44A2-8D6B-E944CEDAC60F}" type="slidenum">
              <a:rPr lang="fr-FR"/>
              <a:pPr/>
              <a:t>40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0E656EB-7A4B-4FC0-8D15-113FB1E340D5}" type="slidenum">
              <a:rPr lang="fr-FR"/>
              <a:pPr/>
              <a:t>41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C54425-B6EA-4C0E-A8D7-CE2DED35A5A9}" type="slidenum">
              <a:rPr lang="fr-FR"/>
              <a:pPr/>
              <a:t>42</a:t>
            </a:fld>
            <a:endParaRPr lang="fr-FR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27ED7EE-A640-4C6D-8F60-EF7AD08AA9E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705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F761DAA-7804-4C72-A442-437BF4E232B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414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DFFDEFC-450B-4226-98B2-C1BFF77C4BA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202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30D827C-FE40-41D9-AF98-745FCB6A4AF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97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DC97C5A-FC32-4A69-BA08-AB32302FA2D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372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CFEC3B3-BAAC-4C6D-86F7-13D85D751CC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036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8FD059F-CC25-496D-84C9-9CB86A53511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81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703EA4E-8738-4F83-8D53-01024491D8B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296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EE60D67-7CA0-46EF-BD9B-BDCBE3260AB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903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C828D2A-FC95-4FA8-B66D-42C4E92EF7E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7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D52D48D-520B-4934-9E61-1034C542BCD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49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D29F5FF7-4F46-4E96-B3FE-78C9C710D57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00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5E2416-83AC-45B1-94E4-D2A5DDA7ADF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151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D33FD4A-D1C6-4AE7-8416-E7F3E90E70E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853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9477724-72BB-49CF-8853-BEAAA32B6D9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586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69060E7-6C88-4CF4-BB67-DD4942FEDC2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431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E9F7239-75EF-417D-A551-B3BB62B8526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023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89B7827-F2F6-45E1-8A1F-F42B152AF12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6525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F76322-AC79-451C-883E-9140E35DFA1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022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8F277BF-FCEF-4F5F-822C-DBAB4AC01B3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3079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86679B2-031C-49F9-97F1-8654730A679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0928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BEE96C0-1779-4991-B49B-2074ABB4083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220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FFE9FC-3B78-48FC-A09B-4C4A98606B6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487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A87960B4-6B95-4294-A2D2-99BB428EAFB3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BA916C2B-BD27-4FE8-86DE-9C28FF23E34E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0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2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14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15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16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17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18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0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1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2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3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4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5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6.jpe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7.jpe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8.jpe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29.jpe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0.jpe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1.jpe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2.jpe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3.jpe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4.jpe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5.jpe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6.jpe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7.jpeg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38.jpe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9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0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41.jpe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2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3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4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5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6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215900"/>
            <a:ext cx="9512300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4921250"/>
            <a:ext cx="1362075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838" y="4973638"/>
            <a:ext cx="95250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blinds dir="vert"/>
    <p:sndAc>
      <p:stSnd loop="1">
        <p:snd r:embed="rId3" name="To%20Live%20In%20The%201920%20s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01 Ain….. Sathonay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01 Ain….. Valbonne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02 Aisne….. Camp de Sissonne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10 Aube….. Camp de Magny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02 Aisne….. Soissons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10 aube….. Camp de Mailly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15 Cantal….. Aurillac 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21 Côte-d'Or….. Camp de Chenove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22 Côtes-d' Armor….. Dinan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23 Creuse….. Camp La Courtine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25 Doubs….. Camp du Valdahon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25 Doubs….. Camp du Valdahon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27 Eure….. la Caserne Evreux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75" y="327025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28 Eure et Loire…. Chartres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35 Ille et vilaine….. Saint-Aubin-du-Cormier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38 Isère….. Bourgouin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38 Isère….. Chambaran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50 manche….. Granville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50 Manche…. Granville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50 Manche….. Cherbourg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50 Manche….. Querqueville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54 Meurthe-et-Moselle….. Toul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54 Meurthe-et-Moselle….. Toul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54 Meurthe-et-Moselle…. Baccarat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55 Meuse….. Verdun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58 Nièvre….. Decize 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60 Oise Beauvais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60 Oise….. Beauvais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61 Orne….. Mortagne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63 Puy-de-Dôme….. Bourg-Lastic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72 Sarthe….. Auvours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29 Finistère….. Brest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76 Seine-Maritime….. Le Havre</a:t>
            </a: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55 Meuse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56 Morbihan….. Lorient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62 Pas-de-Calais….. Bimont 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68 Haut-Rhin….. Largitzen 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3850"/>
            <a:ext cx="8280400" cy="5148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93 Seine-Saint-Denis….. Dugny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5" y="-647700"/>
            <a:ext cx="948690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56 Morbihan….. Camp de Coétquidan</a:t>
            </a: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-438150"/>
            <a:ext cx="8810625" cy="583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0080625" cy="631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755650" y="5543550"/>
            <a:ext cx="8567738" cy="43180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60876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</a:pPr>
            <a:r>
              <a:rPr lang="fr-FR" b="1" i="1">
                <a:solidFill>
                  <a:srgbClr val="000000"/>
                </a:solidFill>
              </a:rPr>
              <a:t>Corvée de lessive dans une tranchée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8" y="323850"/>
            <a:ext cx="6875462" cy="507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87338"/>
            <a:ext cx="17653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226</Words>
  <Application>Microsoft Office PowerPoint</Application>
  <PresentationFormat>Personnalisé</PresentationFormat>
  <Paragraphs>82</Paragraphs>
  <Slides>42</Slides>
  <Notes>42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42</vt:i4>
      </vt:variant>
    </vt:vector>
  </HeadingPairs>
  <TitlesOfParts>
    <vt:vector size="48" baseType="lpstr">
      <vt:lpstr>Times New Roman</vt:lpstr>
      <vt:lpstr>Arial</vt:lpstr>
      <vt:lpstr>Microsoft YaHei</vt:lpstr>
      <vt:lpstr>Segoe UI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9</cp:revision>
  <cp:lastPrinted>1601-01-01T00:00:00Z</cp:lastPrinted>
  <dcterms:created xsi:type="dcterms:W3CDTF">2015-02-26T14:10:51Z</dcterms:created>
  <dcterms:modified xsi:type="dcterms:W3CDTF">2015-02-27T11:57:32Z</dcterms:modified>
</cp:coreProperties>
</file>