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6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NdtV0/i289jzDiWcad6EAA==" hashData="WBTA1vVhBz9wGdmy0jWVO35he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88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EEDC7B93-851E-4900-86CC-F392B31CCC3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00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5ECDD3-0D29-47AA-B4C8-45A11F18F42E}" type="slidenum">
              <a:rPr lang="fr-FR"/>
              <a:pPr/>
              <a:t>1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C63587-0347-4A07-B750-E8C4E2D0E6F6}" type="slidenum">
              <a:rPr lang="fr-FR"/>
              <a:pPr/>
              <a:t>2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F1CEB54-A60C-4AA0-8292-3C356FD84051}" type="slidenum">
              <a:rPr lang="fr-FR"/>
              <a:pPr/>
              <a:t>3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DF15B84-EC06-4C97-9114-0329C43ECFB7}" type="slidenum">
              <a:rPr lang="fr-FR"/>
              <a:pPr/>
              <a:t>4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7273F8-A2C3-4F12-AF2D-898BF75FB1B5}" type="slidenum">
              <a:rPr lang="fr-FR"/>
              <a:pPr/>
              <a:t>5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EA6996E-C927-4A53-84F1-CF783358CC47}" type="slidenum">
              <a:rPr lang="fr-FR"/>
              <a:pPr/>
              <a:t>6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A08BAF4-04C3-4928-927A-F173577FFB5E}" type="slidenum">
              <a:rPr lang="fr-FR"/>
              <a:pPr/>
              <a:t>7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B92ED1-E7D5-4307-B24D-F2FCE585676E}" type="slidenum">
              <a:rPr lang="fr-FR"/>
              <a:pPr/>
              <a:t>8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306853-4742-4E9C-BE24-40F1F3EB24AF}" type="slidenum">
              <a:rPr lang="fr-FR"/>
              <a:pPr/>
              <a:t>9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8F6BD4-4F6A-4ACB-9D9C-2296679BBFD6}" type="slidenum">
              <a:rPr lang="fr-FR"/>
              <a:pPr/>
              <a:t>10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6FB5E4-6E96-4EFF-87CA-89B605A866E4}" type="slidenum">
              <a:rPr lang="fr-FR"/>
              <a:pPr/>
              <a:t>11</a:t>
            </a:fld>
            <a:endParaRPr 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A0354F-3F75-4D05-BC47-23AB29034408}" type="slidenum">
              <a:rPr lang="fr-FR"/>
              <a:pPr/>
              <a:t>12</a:t>
            </a:fld>
            <a:endParaRPr 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CE6093-376F-4F97-A979-FD2D5DECC344}" type="slidenum">
              <a:rPr lang="fr-FR"/>
              <a:pPr/>
              <a:t>13</a:t>
            </a:fld>
            <a:endParaRPr 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8DBBAF-478C-41EF-9E33-971E8A124F4B}" type="slidenum">
              <a:rPr lang="fr-FR"/>
              <a:pPr/>
              <a:t>14</a:t>
            </a:fld>
            <a:endParaRPr 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838640-FB85-4636-9471-4CBEFCE42F47}" type="slidenum">
              <a:rPr lang="fr-FR"/>
              <a:pPr/>
              <a:t>15</a:t>
            </a:fld>
            <a:endParaRPr 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07C689-9C12-407F-9069-B3C9B7F780A0}" type="slidenum">
              <a:rPr lang="fr-FR"/>
              <a:pPr/>
              <a:t>16</a:t>
            </a:fld>
            <a:endParaRPr lang="fr-F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E86A1A-6D7E-4F38-8612-F65AB2F0CD86}" type="slidenum">
              <a:rPr lang="fr-FR"/>
              <a:pPr/>
              <a:t>17</a:t>
            </a:fld>
            <a:endParaRPr lang="fr-F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FD229DE-44A3-4B84-B45E-FA5324B0B0E3}" type="slidenum">
              <a:rPr lang="fr-FR"/>
              <a:pPr/>
              <a:t>18</a:t>
            </a:fld>
            <a:endParaRPr lang="fr-F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70854C-41AE-4824-B3A0-07572D832E21}" type="slidenum">
              <a:rPr lang="fr-FR"/>
              <a:pPr/>
              <a:t>19</a:t>
            </a:fld>
            <a:endParaRPr lang="fr-F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F87B76-5F1A-4C78-AA6F-D240BD37D0F7}" type="slidenum">
              <a:rPr lang="fr-FR"/>
              <a:pPr/>
              <a:t>20</a:t>
            </a:fld>
            <a:endParaRPr lang="fr-F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43A7BB-EA36-46A2-8A4C-84FA97E0DEED}" type="slidenum">
              <a:rPr lang="fr-FR"/>
              <a:pPr/>
              <a:t>21</a:t>
            </a:fld>
            <a:endParaRPr lang="fr-F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90EC05C-308A-4DF1-B1A9-ACD9778CC86A}" type="slidenum">
              <a:rPr lang="fr-FR"/>
              <a:pPr/>
              <a:t>22</a:t>
            </a:fld>
            <a:endParaRPr lang="fr-F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20EC0C-691E-4580-A52A-D219FD5E7C3F}" type="slidenum">
              <a:rPr lang="fr-FR"/>
              <a:pPr/>
              <a:t>23</a:t>
            </a:fld>
            <a:endParaRPr lang="fr-FR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F98432-7C55-4B42-8404-668756E56862}" type="slidenum">
              <a:rPr lang="fr-FR"/>
              <a:pPr/>
              <a:t>24</a:t>
            </a:fld>
            <a:endParaRPr lang="fr-FR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08FCC76-E250-49F5-882A-716C98FF6750}" type="slidenum">
              <a:rPr lang="fr-FR"/>
              <a:pPr/>
              <a:t>25</a:t>
            </a:fld>
            <a:endParaRPr lang="fr-FR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4DB12A-9AF2-452E-ADD3-A0D17E6B4361}" type="slidenum">
              <a:rPr lang="fr-FR"/>
              <a:pPr/>
              <a:t>26</a:t>
            </a:fld>
            <a:endParaRPr lang="fr-FR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5284BA-DACB-40CB-9974-366952AFEDB5}" type="slidenum">
              <a:rPr lang="fr-FR"/>
              <a:pPr/>
              <a:t>27</a:t>
            </a:fld>
            <a:endParaRPr lang="fr-FR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95E2A7-26CC-40B1-A27F-F2442CE145CA}" type="slidenum">
              <a:rPr lang="fr-FR"/>
              <a:pPr/>
              <a:t>28</a:t>
            </a:fld>
            <a:endParaRPr lang="fr-FR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8C7A28-E407-49B2-A637-4E4007D4FD55}" type="slidenum">
              <a:rPr lang="fr-FR"/>
              <a:pPr/>
              <a:t>29</a:t>
            </a:fld>
            <a:endParaRPr lang="fr-FR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350D7D-26DB-4FA9-A7CD-D5B424F00541}" type="slidenum">
              <a:rPr lang="fr-FR"/>
              <a:pPr/>
              <a:t>30</a:t>
            </a:fld>
            <a:endParaRPr lang="fr-FR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1963116-186D-4FA5-94CF-297488A4780C}" type="slidenum">
              <a:rPr lang="fr-FR"/>
              <a:pPr/>
              <a:t>31</a:t>
            </a:fld>
            <a:endParaRPr lang="fr-FR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0B31241-47D8-49C9-90FC-9D598B23A2A3}" type="slidenum">
              <a:rPr lang="fr-FR"/>
              <a:pPr/>
              <a:t>32</a:t>
            </a:fld>
            <a:endParaRPr lang="fr-FR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33840CF-979F-4055-AA1F-5275CFD10B9D}" type="slidenum">
              <a:rPr lang="fr-FR"/>
              <a:pPr/>
              <a:t>33</a:t>
            </a:fld>
            <a:endParaRPr lang="fr-FR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D3710B9-154A-4E23-88E0-CB0D8A8B962F}" type="slidenum">
              <a:rPr lang="fr-FR"/>
              <a:pPr/>
              <a:t>34</a:t>
            </a:fld>
            <a:endParaRPr lang="fr-FR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6F7CD4-A8E7-4B35-9167-B6F22DF4E39C}" type="slidenum">
              <a:rPr lang="fr-FR"/>
              <a:pPr/>
              <a:t>35</a:t>
            </a:fld>
            <a:endParaRPr lang="fr-FR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74D73F-C5E4-4004-ACAE-8832ADB20748}" type="slidenum">
              <a:rPr lang="fr-FR"/>
              <a:pPr/>
              <a:t>36</a:t>
            </a:fld>
            <a:endParaRPr lang="fr-FR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55A87AF-5F51-46EF-9160-4950CA91CEA2}" type="slidenum">
              <a:rPr lang="fr-FR"/>
              <a:pPr/>
              <a:t>37</a:t>
            </a:fld>
            <a:endParaRPr lang="fr-FR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1EEEA93-6281-46A2-B0E2-5BE4DEC6B695}" type="slidenum">
              <a:rPr lang="fr-FR"/>
              <a:pPr/>
              <a:t>38</a:t>
            </a:fld>
            <a:endParaRPr lang="fr-FR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1EE54D-0AC2-4643-99DA-C775B2B14681}" type="slidenum">
              <a:rPr lang="fr-FR"/>
              <a:pPr/>
              <a:t>39</a:t>
            </a:fld>
            <a:endParaRPr lang="fr-FR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F970579-6E86-487C-84A7-F53AD1986A7D}" type="slidenum">
              <a:rPr lang="fr-FR"/>
              <a:pPr/>
              <a:t>40</a:t>
            </a:fld>
            <a:endParaRPr lang="fr-FR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B8DC5D-9833-4686-8FE0-E412A2D3C1DB}" type="slidenum">
              <a:rPr lang="fr-FR"/>
              <a:pPr/>
              <a:t>41</a:t>
            </a:fld>
            <a:endParaRPr lang="fr-FR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78F2AA9-AD3E-4D75-8AFF-F569CA60593E}" type="slidenum">
              <a:rPr lang="fr-FR"/>
              <a:pPr/>
              <a:t>42</a:t>
            </a:fld>
            <a:endParaRPr lang="fr-FR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A7C52B-76D8-420D-B66A-195A36FCAB84}" type="slidenum">
              <a:rPr lang="fr-FR"/>
              <a:pPr/>
              <a:t>43</a:t>
            </a:fld>
            <a:endParaRPr lang="fr-FR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A31F72-9C76-4716-A5F8-1581D7FBEF14}" type="slidenum">
              <a:rPr lang="fr-FR"/>
              <a:pPr/>
              <a:t>44</a:t>
            </a:fld>
            <a:endParaRPr lang="fr-FR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04DE71C-2E52-46C1-A69D-A00450DFB19E}" type="slidenum">
              <a:rPr lang="fr-FR"/>
              <a:pPr/>
              <a:t>45</a:t>
            </a:fld>
            <a:endParaRPr lang="fr-FR"/>
          </a:p>
        </p:txBody>
      </p:sp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55ED171-FAD7-4D5F-91D7-52CAB66D5E38}" type="slidenum">
              <a:rPr lang="fr-FR"/>
              <a:pPr/>
              <a:t>46</a:t>
            </a:fld>
            <a:endParaRPr lang="fr-FR"/>
          </a:p>
        </p:txBody>
      </p:sp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22E66A-0605-4A40-A3C8-29621113FA0A}" type="slidenum">
              <a:rPr lang="fr-FR"/>
              <a:pPr/>
              <a:t>47</a:t>
            </a:fld>
            <a:endParaRPr lang="fr-FR"/>
          </a:p>
        </p:txBody>
      </p:sp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6B543AA-B255-49DC-957B-96A6984B1CFD}" type="slidenum">
              <a:rPr lang="fr-FR"/>
              <a:pPr/>
              <a:t>48</a:t>
            </a:fld>
            <a:endParaRPr lang="fr-FR"/>
          </a:p>
        </p:txBody>
      </p:sp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F93C4C7-B082-4B94-9358-1F4D4E5CC022}" type="slidenum">
              <a:rPr lang="fr-FR"/>
              <a:pPr/>
              <a:t>49</a:t>
            </a:fld>
            <a:endParaRPr lang="fr-FR"/>
          </a:p>
        </p:txBody>
      </p:sp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BE5083-4277-4E20-82E3-14A687CDB30A}" type="slidenum">
              <a:rPr lang="fr-FR"/>
              <a:pPr/>
              <a:t>50</a:t>
            </a:fld>
            <a:endParaRPr lang="fr-FR"/>
          </a:p>
        </p:txBody>
      </p:sp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650A6C-71FA-497B-B7E6-DDE8930E9F6D}" type="slidenum">
              <a:rPr lang="fr-FR"/>
              <a:pPr/>
              <a:t>51</a:t>
            </a:fld>
            <a:endParaRPr lang="fr-FR"/>
          </a:p>
        </p:txBody>
      </p:sp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44A70C-8521-4687-A70C-00087547F756}" type="slidenum">
              <a:rPr lang="fr-FR"/>
              <a:pPr/>
              <a:t>52</a:t>
            </a:fld>
            <a:endParaRPr lang="fr-FR"/>
          </a:p>
        </p:txBody>
      </p:sp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3B546B-274A-4376-8E82-B4B5C477D4FF}" type="slidenum">
              <a:rPr lang="fr-FR"/>
              <a:pPr/>
              <a:t>53</a:t>
            </a:fld>
            <a:endParaRPr lang="fr-FR"/>
          </a:p>
        </p:txBody>
      </p:sp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309E3E5-C249-4859-9748-AC61F59FB9AF}" type="slidenum">
              <a:rPr lang="fr-FR"/>
              <a:pPr/>
              <a:t>54</a:t>
            </a:fld>
            <a:endParaRPr lang="fr-FR"/>
          </a:p>
        </p:txBody>
      </p:sp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FCBE7A-0A66-408C-A8AA-351A724EE3B4}" type="slidenum">
              <a:rPr lang="fr-FR"/>
              <a:pPr/>
              <a:t>55</a:t>
            </a:fld>
            <a:endParaRPr lang="fr-FR"/>
          </a:p>
        </p:txBody>
      </p:sp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BFD012-7A9C-4B6A-A5D1-58F87FE44932}" type="slidenum">
              <a:rPr lang="fr-FR"/>
              <a:pPr/>
              <a:t>56</a:t>
            </a:fld>
            <a:endParaRPr lang="fr-FR"/>
          </a:p>
        </p:txBody>
      </p:sp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B5DD454-52C2-45C0-85E1-4FEAFB56362D}" type="slidenum">
              <a:rPr lang="fr-FR"/>
              <a:pPr/>
              <a:t>57</a:t>
            </a:fld>
            <a:endParaRPr lang="fr-FR"/>
          </a:p>
        </p:txBody>
      </p:sp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5462394-F3E0-42E2-8A71-8B225E94843A}" type="slidenum">
              <a:rPr lang="fr-FR"/>
              <a:pPr/>
              <a:t>58</a:t>
            </a:fld>
            <a:endParaRPr lang="fr-FR"/>
          </a:p>
        </p:txBody>
      </p:sp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77799B-EC59-4DE5-BF3F-5A5A943B841D}" type="slidenum">
              <a:rPr lang="fr-FR"/>
              <a:pPr/>
              <a:t>59</a:t>
            </a:fld>
            <a:endParaRPr lang="fr-FR"/>
          </a:p>
        </p:txBody>
      </p:sp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FBDA66-1F35-402A-8332-C6E40DF8C572}" type="slidenum">
              <a:rPr lang="fr-FR"/>
              <a:pPr/>
              <a:t>60</a:t>
            </a:fld>
            <a:endParaRPr lang="fr-FR"/>
          </a:p>
        </p:txBody>
      </p:sp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51A5847-1DF4-42FA-8509-A73FA9EC008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29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EEBB279-037B-498A-9C9A-3DE0FDC0114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908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6693F8-0A6A-4F82-A742-57A02B85FFA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27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754B727-3B8A-4ECD-9CD2-B92F3011F73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379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9EE1172-B9A7-4B98-9BEB-BA7DF765840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73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8C3F5E4-3477-45BB-B011-3506ECBBD64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466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C3B6D54-22AA-4AAC-A392-C0B1F0522BC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39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14D5707-66C7-47C5-B610-E0E59B95983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588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1D9FADC-723C-4AB5-951B-24AD7723905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686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95E19FA-E6BA-4077-B89D-84F790CF554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15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F05EA8C-3FCB-4FD4-93A2-8ADAFCDBB5B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7215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BD076BCF-E89B-4DB6-BA4E-BBC167C1F2C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82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2833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202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826635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29066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641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1433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48105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9745042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158283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3775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5600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1D57093-E48F-44CF-8B67-FDF18203607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5071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7C80990-DB49-46A3-B53B-3FBBE6AA455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6905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F31F86-3CB0-4BAD-B05D-3911692D90A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60568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9B5F43-F6F5-4E6E-8DDC-C6382AF8824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3432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C1C9C7-9A27-489B-A120-5E45C938F3B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7292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7B9A044-FA12-4F57-B715-766F65C2310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806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1E96B42-9579-4EF6-9BC4-A03E9AF184D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4663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CF2D990-C267-4F43-B306-DE60119E3E9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0429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4C50440-5486-4195-91DE-EAD715C1ADD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1291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8CE30E0-1FD1-436C-BECE-EBDCBB41382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091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A08DFD6-5A4D-4001-8041-C9C0765DC2B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0184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A5B35C0F-487D-4D11-AB89-D19F5ECBF19D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84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6D27B74C-9919-4D21-9063-21047D2151A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Relationship Id="rId9" Type="http://schemas.openxmlformats.org/officeDocument/2006/relationships/image" Target="../media/image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6.jpe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.gif"/><Relationship Id="rId5" Type="http://schemas.openxmlformats.org/officeDocument/2006/relationships/image" Target="../media/image8.jpeg"/><Relationship Id="rId4" Type="http://schemas.openxmlformats.org/officeDocument/2006/relationships/image" Target="../media/image68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7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7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78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8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3.jpe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Relationship Id="rId9" Type="http://schemas.openxmlformats.org/officeDocument/2006/relationships/image" Target="../media/image9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88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95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98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Relationship Id="rId9" Type="http://schemas.openxmlformats.org/officeDocument/2006/relationships/image" Target="../media/image9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8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115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.gif"/><Relationship Id="rId5" Type="http://schemas.openxmlformats.org/officeDocument/2006/relationships/image" Target="../media/image8.jpeg"/><Relationship Id="rId4" Type="http://schemas.openxmlformats.org/officeDocument/2006/relationships/image" Target="../media/image114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9200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amond/>
    <p:sndAc>
      <p:stSnd loop="1">
        <p:snd r:embed="rId3" name="soldat%20louis%20-%20instrumentale%20-montage%20photo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71438"/>
            <a:ext cx="10104438" cy="638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300" y="4592638"/>
            <a:ext cx="1495425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849313"/>
            <a:ext cx="6551612" cy="454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792163"/>
            <a:ext cx="6489700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 Armor...Bulat-Pestivien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200" b="1" i="1">
                <a:solidFill>
                  <a:srgbClr val="000000"/>
                </a:solidFill>
              </a:rPr>
              <a:t>Représentant les 7 Saints fondateurs de l Evéché de Bretagne (Statues disparues)</a:t>
            </a: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3" y="792163"/>
            <a:ext cx="301942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40000">
            <a:off x="3644900" y="727075"/>
            <a:ext cx="3268663" cy="480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Côtes-d'Armor…Corlay 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20725"/>
            <a:ext cx="6667500" cy="469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Côtes-d'Armor...Ile-Grande </a:t>
            </a:r>
            <a:r>
              <a:rPr lang="fr-FR" sz="1300" b="1" i="1">
                <a:solidFill>
                  <a:srgbClr val="000000"/>
                </a:solidFill>
              </a:rPr>
              <a:t>(pas de photo d'antan)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0873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15975"/>
            <a:ext cx="6346825" cy="458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Côtes-d'Armor...Loudéac</a:t>
            </a: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34682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34682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Côtes-d'Armor...Plancoët</a:t>
            </a: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489700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56272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Côtes-d'Armor...Pontrieux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Magnifique parade en été où les lavoirs sont à l'honneur</a:t>
            </a: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57238"/>
            <a:ext cx="6489700" cy="468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820738"/>
            <a:ext cx="6562725" cy="462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Côtes-d'Armor...Saint-Nicolas-du-Pélem</a:t>
            </a: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766763"/>
            <a:ext cx="6507162" cy="463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74700"/>
            <a:ext cx="6551613" cy="469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 Armor...Saint Guimont-Hillion </a:t>
            </a:r>
            <a:r>
              <a:rPr lang="fr-FR" sz="1300" b="1" i="1">
                <a:solidFill>
                  <a:srgbClr val="000000"/>
                </a:solidFill>
              </a:rPr>
              <a:t>(pas de photo d' antan)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863600"/>
            <a:ext cx="6480175" cy="450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Côtes-d'Armor...Tremeven</a:t>
            </a: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700088"/>
            <a:ext cx="305752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782638"/>
            <a:ext cx="3240088" cy="468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79463"/>
            <a:ext cx="6346825" cy="469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Côtes-d'Armor...Clohars-Fouesnant</a:t>
            </a:r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" y="790575"/>
            <a:ext cx="6383337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0873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Finistère...Crozon </a:t>
            </a:r>
            <a:r>
              <a:rPr lang="fr-FR" sz="1200" b="1" i="1">
                <a:solidFill>
                  <a:srgbClr val="000000"/>
                </a:solidFill>
              </a:rPr>
              <a:t>(pas de photod' antan) </a:t>
            </a: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Finistère...Rosnoën lavoir de Tal-ar-hoat </a:t>
            </a:r>
            <a:r>
              <a:rPr lang="fr-FR" sz="1300" b="1" i="1">
                <a:solidFill>
                  <a:srgbClr val="000000"/>
                </a:solidFill>
              </a:rPr>
              <a:t>(pas de photo d' antan)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Hélas laissé à l' abandon </a:t>
            </a:r>
            <a:r>
              <a:rPr lang="fr-FR" sz="1200" b="1" i="1">
                <a:solidFill>
                  <a:srgbClr val="000000"/>
                </a:solidFill>
              </a:rPr>
              <a:t>(Petit clin d'oeil à un chevrier breton) </a:t>
            </a:r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06450"/>
            <a:ext cx="6551613" cy="466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806450"/>
            <a:ext cx="6489700" cy="459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Finistère...île de Batz</a:t>
            </a:r>
            <a:r>
              <a:rPr lang="fr-FR" sz="1300" b="1" i="1">
                <a:solidFill>
                  <a:srgbClr val="000000"/>
                </a:solidFill>
              </a:rPr>
              <a:t> (pas de photo d'antan)</a:t>
            </a:r>
          </a:p>
        </p:txBody>
      </p:sp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809625"/>
            <a:ext cx="6694488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809625"/>
            <a:ext cx="6489700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09625"/>
            <a:ext cx="6489700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Finistère...Landivisiau</a:t>
            </a:r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822325"/>
            <a:ext cx="6335712" cy="464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22325"/>
            <a:ext cx="6480175" cy="459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Finistère...Landivisiau </a:t>
            </a:r>
            <a:r>
              <a:rPr lang="fr-FR" sz="1600" b="1" i="1">
                <a:solidFill>
                  <a:srgbClr val="000000"/>
                </a:solidFill>
              </a:rPr>
              <a:t>autre lavoir</a:t>
            </a:r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56272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58825"/>
            <a:ext cx="6408738" cy="464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Finistère...Landudal</a:t>
            </a:r>
          </a:p>
        </p:txBody>
      </p: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418263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811213"/>
            <a:ext cx="6562725" cy="466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Finistère...Locquénolé</a:t>
            </a:r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688975"/>
            <a:ext cx="6551612" cy="471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Finistère…Locquirec </a:t>
            </a:r>
            <a:r>
              <a:rPr lang="fr-FR" sz="1300" b="1" i="1">
                <a:solidFill>
                  <a:srgbClr val="000000"/>
                </a:solidFill>
              </a:rPr>
              <a:t>(pas de photo d' antan) </a:t>
            </a: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863600"/>
            <a:ext cx="294163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792163"/>
            <a:ext cx="3600450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850900"/>
            <a:ext cx="6480175" cy="469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Finistère...Locquirec </a:t>
            </a:r>
            <a:r>
              <a:rPr lang="fr-FR" sz="1500" b="1" i="1">
                <a:solidFill>
                  <a:srgbClr val="000000"/>
                </a:solidFill>
              </a:rPr>
              <a:t>autre lavoir</a:t>
            </a:r>
          </a:p>
        </p:txBody>
      </p:sp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48970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418262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Finistère...Locronan</a:t>
            </a:r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Finistère...Moëlan-sur-mer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854075"/>
            <a:ext cx="6477000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551613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73113"/>
            <a:ext cx="6418262" cy="469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418263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Finistère...Plobannalec-Lesconil</a:t>
            </a:r>
          </a:p>
        </p:txBody>
      </p:sp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08038"/>
            <a:ext cx="64897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808038"/>
            <a:ext cx="6562725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Finistère...Plougastel-Daoulas </a:t>
            </a:r>
            <a:r>
              <a:rPr lang="fr-FR" sz="1500" b="1" i="1">
                <a:solidFill>
                  <a:srgbClr val="000000"/>
                </a:solidFill>
              </a:rPr>
              <a:t>et la petite chapelle</a:t>
            </a:r>
          </a:p>
        </p:txBody>
      </p:sp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Finistère...Plougerneau </a:t>
            </a:r>
            <a:r>
              <a:rPr lang="fr-FR" sz="1300" b="1" i="1">
                <a:solidFill>
                  <a:srgbClr val="000000"/>
                </a:solidFill>
              </a:rPr>
              <a:t>(pas de photo d' antan)</a:t>
            </a:r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Finistère...Pont-Aven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792163"/>
            <a:ext cx="6480175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852488"/>
            <a:ext cx="6419850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551613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792163"/>
            <a:ext cx="6478587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Finistère...Pont-Aven 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Faute de lavoir les roches de granit aux formes arrondies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763588"/>
            <a:ext cx="6489700" cy="463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Finistère...Quimper-Tréqueffelec</a:t>
            </a:r>
          </a:p>
        </p:txBody>
      </p:sp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750888"/>
            <a:ext cx="6480175" cy="472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0873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Finistère...Quimperlé</a:t>
            </a:r>
          </a:p>
        </p:txBody>
      </p:sp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792163"/>
            <a:ext cx="6527800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Finistère...Roscanvel</a:t>
            </a:r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792163"/>
            <a:ext cx="656272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Finistère...Roscoff</a:t>
            </a:r>
          </a:p>
        </p:txBody>
      </p:sp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800100"/>
            <a:ext cx="6551612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00100"/>
            <a:ext cx="6346825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Finistère...Saint-Pabu</a:t>
            </a:r>
          </a:p>
        </p:txBody>
      </p:sp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Finistère...Santec</a:t>
            </a: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17563"/>
            <a:ext cx="6480175" cy="458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92163"/>
            <a:ext cx="6551612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73113"/>
            <a:ext cx="6480175" cy="469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Finistère...Saint-Pol-de-Léon </a:t>
            </a:r>
          </a:p>
        </p:txBody>
      </p:sp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418263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792163"/>
            <a:ext cx="637540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628650"/>
            <a:ext cx="6983413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Finistère...Saint-Pol-de-Léon </a:t>
            </a:r>
            <a:r>
              <a:rPr lang="fr-FR" sz="1600" b="1" i="1">
                <a:solidFill>
                  <a:srgbClr val="000000"/>
                </a:solidFill>
              </a:rPr>
              <a:t>2ème lavoir</a:t>
            </a:r>
          </a:p>
        </p:txBody>
      </p:sp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47713"/>
            <a:ext cx="6408738" cy="4722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Ille et Vilaine...Fougères </a:t>
            </a:r>
          </a:p>
        </p:txBody>
      </p:sp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20738"/>
            <a:ext cx="6346825" cy="457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Ille et Vilaine...Roz-sur-Couesnon </a:t>
            </a:r>
            <a:r>
              <a:rPr lang="fr-FR" sz="1300" b="1" i="1">
                <a:solidFill>
                  <a:srgbClr val="000000"/>
                </a:solidFill>
              </a:rPr>
              <a:t>(pas de photo d' antan)</a:t>
            </a:r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46138"/>
            <a:ext cx="6551613" cy="462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Ille et Vilaine...Saint-Aubin-du-Cormier</a:t>
            </a:r>
            <a:r>
              <a:rPr lang="fr-FR" sz="1300" b="1" i="1">
                <a:solidFill>
                  <a:srgbClr val="000000"/>
                </a:solidFill>
              </a:rPr>
              <a:t> (pas de photo d' antan)</a:t>
            </a:r>
          </a:p>
        </p:txBody>
      </p:sp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8513"/>
            <a:ext cx="6480175" cy="467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Ille et Vilaine...Saint-Grégoire </a:t>
            </a:r>
            <a:r>
              <a:rPr lang="fr-FR" sz="1300" b="1" i="1">
                <a:solidFill>
                  <a:srgbClr val="000000"/>
                </a:solidFill>
              </a:rPr>
              <a:t> (pas de photo d' antan)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Petit clin d'oeil JPM</a:t>
            </a:r>
          </a:p>
        </p:txBody>
      </p:sp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47713"/>
            <a:ext cx="6624637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2163"/>
            <a:ext cx="6489700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Ille et Vilaine...Saint-Jean-sur-Couesnon </a:t>
            </a:r>
          </a:p>
        </p:txBody>
      </p:sp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749300"/>
            <a:ext cx="6489700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60425"/>
            <a:ext cx="6426200" cy="456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Ille et Vilaine...Tremblay </a:t>
            </a:r>
          </a:p>
        </p:txBody>
      </p:sp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Ille et Vilaine...Vitré </a:t>
            </a:r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806450"/>
            <a:ext cx="6451600" cy="459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806450"/>
            <a:ext cx="6451600" cy="459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20725"/>
            <a:ext cx="2913062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720725"/>
            <a:ext cx="3459163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792163"/>
            <a:ext cx="6480175" cy="462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Morbihan...Baud</a:t>
            </a:r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92163"/>
            <a:ext cx="648017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Morbihan...Belz </a:t>
            </a:r>
            <a:r>
              <a:rPr lang="fr-FR" sz="1300" b="1" i="1">
                <a:solidFill>
                  <a:srgbClr val="000000"/>
                </a:solidFill>
              </a:rPr>
              <a:t>(pas de photo d' antan)</a:t>
            </a:r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Morbihan...Crach</a:t>
            </a: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44550"/>
            <a:ext cx="6480175" cy="455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852488"/>
            <a:ext cx="6408737" cy="461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7063"/>
            <a:ext cx="6983412" cy="498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92163"/>
            <a:ext cx="6551612" cy="459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801688"/>
            <a:ext cx="6418263" cy="459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Morbihan...Bubry</a:t>
            </a:r>
          </a:p>
        </p:txBody>
      </p:sp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11213"/>
            <a:ext cx="6418262" cy="458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Morbihan...Campénéac</a:t>
            </a:r>
          </a:p>
        </p:txBody>
      </p:sp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08738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Morbihan...Carnac </a:t>
            </a:r>
            <a:r>
              <a:rPr lang="fr-FR" sz="1300" b="1" i="1">
                <a:solidFill>
                  <a:srgbClr val="000000"/>
                </a:solidFill>
              </a:rPr>
              <a:t>(pas de photo d' antan)</a:t>
            </a:r>
          </a:p>
        </p:txBody>
      </p:sp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34682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34682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Morbihan...Cruguel</a:t>
            </a:r>
          </a:p>
        </p:txBody>
      </p:sp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20725"/>
            <a:ext cx="6480175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Morbihan...Inzinzac </a:t>
            </a:r>
            <a:r>
              <a:rPr lang="fr-FR" sz="1300" b="1" i="1">
                <a:solidFill>
                  <a:srgbClr val="000000"/>
                </a:solidFill>
              </a:rPr>
              <a:t>(pas de photo d' antan)</a:t>
            </a:r>
          </a:p>
        </p:txBody>
      </p:sp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792163"/>
            <a:ext cx="2735262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792163"/>
            <a:ext cx="3598862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Morbihan...Josselin</a:t>
            </a:r>
          </a:p>
        </p:txBody>
      </p:sp>
      <p:pic>
        <p:nvPicPr>
          <p:cNvPr id="5735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87400"/>
            <a:ext cx="6480175" cy="461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830263"/>
            <a:ext cx="6408737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Morbihan...La Gacilly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Les lavandieres les pieds dans l' eau avant le lavoir</a:t>
            </a:r>
          </a:p>
        </p:txBody>
      </p:sp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418262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17563"/>
            <a:ext cx="6346825" cy="458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Morbihan...Larmor-plage</a:t>
            </a:r>
          </a:p>
        </p:txBody>
      </p:sp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5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5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8017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804863"/>
            <a:ext cx="6418262" cy="459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Morbihan...Pluvigner</a:t>
            </a:r>
          </a:p>
        </p:txBody>
      </p:sp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Morbihan...Questembert</a:t>
            </a:r>
          </a:p>
        </p:txBody>
      </p:sp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0873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8513"/>
            <a:ext cx="6418262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7063"/>
            <a:ext cx="6983412" cy="498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48970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798513"/>
            <a:ext cx="6489700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Morbihan...Questembert lavoir fontaine</a:t>
            </a:r>
          </a:p>
        </p:txBody>
      </p:sp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92163"/>
            <a:ext cx="6408738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792163"/>
            <a:ext cx="634682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8650"/>
            <a:ext cx="6983412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Morbihan...Rochefort-en-terre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792163"/>
            <a:ext cx="6335712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3243263" y="5668963"/>
            <a:ext cx="6765925" cy="581025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b="1" i="1">
                <a:solidFill>
                  <a:srgbClr val="000000"/>
                </a:solidFill>
              </a:rPr>
              <a:t>Morbihan...Vannes</a:t>
            </a:r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2519363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03275"/>
            <a:ext cx="648017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7063"/>
            <a:ext cx="6983412" cy="498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720725" y="71438"/>
            <a:ext cx="8769350" cy="622776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8230" rIns="90000" bIns="45000" anchor="ctr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5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5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5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5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5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5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5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Merci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-Aux randonneurs, cyclotouristes,camping-caristes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-Aux blogs et sites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-Patrimoine de France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-Mérimée et autres encyclopédies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Qui m' ont permis de partager avec vous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Les beautés de notre patrimoine</a:t>
            </a: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4625"/>
            <a:ext cx="19812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461</Words>
  <Application>Microsoft Office PowerPoint</Application>
  <PresentationFormat>Personnalisé</PresentationFormat>
  <Paragraphs>137</Paragraphs>
  <Slides>60</Slides>
  <Notes>60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60</vt:i4>
      </vt:variant>
    </vt:vector>
  </HeadingPairs>
  <TitlesOfParts>
    <vt:vector size="67" baseType="lpstr">
      <vt:lpstr>Times New Roman</vt:lpstr>
      <vt:lpstr>Arial</vt:lpstr>
      <vt:lpstr>Microsoft YaHei</vt:lpstr>
      <vt:lpstr>Segoe UI</vt:lpstr>
      <vt:lpstr>Thème Office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14</cp:revision>
  <cp:lastPrinted>1601-01-01T00:00:00Z</cp:lastPrinted>
  <dcterms:created xsi:type="dcterms:W3CDTF">2015-02-24T09:40:44Z</dcterms:created>
  <dcterms:modified xsi:type="dcterms:W3CDTF">2015-02-27T14:37:10Z</dcterms:modified>
</cp:coreProperties>
</file>