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8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2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B9D62"/>
    <a:srgbClr val="06B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2" autoAdjust="0"/>
    <p:restoredTop sz="94606" autoAdjust="0"/>
  </p:normalViewPr>
  <p:slideViewPr>
    <p:cSldViewPr>
      <p:cViewPr>
        <p:scale>
          <a:sx n="91" d="100"/>
          <a:sy n="91" d="100"/>
        </p:scale>
        <p:origin x="-162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5571D7-F116-4AC9-9DAD-F6DA583EC8C5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278AF7-9AA2-4199-BFBD-0DAF0593D35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kio\Aki Chan\Cours\Lycée\Travaux Personnels Encadrés\Image\NanoBiotix_still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r="9623"/>
          <a:stretch/>
        </p:blipFill>
        <p:spPr bwMode="auto">
          <a:xfrm>
            <a:off x="1" y="0"/>
            <a:ext cx="9143999" cy="68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kio\Aki Chan\Cours\Lycée\Travaux Personnels Encadrés\Image\Images\capture-20150304-144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40" y="151569"/>
            <a:ext cx="2548225" cy="116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5" descr="C:\Users\Akio\Aki Chan\Cours\Lycée\Travaux Personnels Encadrés\Image\Images\capture-20150304-1512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41" y="5517232"/>
            <a:ext cx="2548225" cy="116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4" descr="C:\Users\Akio\Aki Chan\Cours\Lycée\Travaux Personnels Encadrés\Image\Liposome\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15" y="4080969"/>
            <a:ext cx="2537785" cy="1158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7" descr="C:\Users\Akio\Aki Chan\Cours\Lycée\Travaux Personnels Encadrés\Image\Liposome\00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73" y="1514194"/>
            <a:ext cx="2538827" cy="1158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8" descr="C:\Users\Akio\Aki Chan\Cours\Lycée\Travaux Personnels Encadrés\Image\Liposome\0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04" y="157184"/>
            <a:ext cx="2538427" cy="1158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 descr="C:\Users\Akio\Aki Chan\Cours\Lycée\Travaux Personnels Encadrés\Image\squall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04" y="5517232"/>
            <a:ext cx="2524138" cy="1151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741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TS104001551</Template>
  <TotalTime>4496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Débit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foie</dc:title>
  <dc:creator>modele</dc:creator>
  <cp:lastModifiedBy>Akio</cp:lastModifiedBy>
  <cp:revision>145</cp:revision>
  <dcterms:created xsi:type="dcterms:W3CDTF">2015-01-15T15:10:28Z</dcterms:created>
  <dcterms:modified xsi:type="dcterms:W3CDTF">2015-03-04T18:49:22Z</dcterms:modified>
</cp:coreProperties>
</file>