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8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F4C22D-23DC-4869-834B-CF0B2DC3EE8D}" type="datetimeFigureOut">
              <a:rPr lang="fr-FR" smtClean="0"/>
              <a:t>03/03/2015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C35AA7-9CB0-4562-9AAA-9841E04D60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27502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22" name="Sous-titr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4F191C-805F-4E44-AD5B-CC3294272CD8}" type="datetime1">
              <a:rPr lang="fr-FR" smtClean="0"/>
              <a:t>03/03/2015</a:t>
            </a:fld>
            <a:endParaRPr lang="fr-FR"/>
          </a:p>
        </p:txBody>
      </p:sp>
      <p:sp>
        <p:nvSpPr>
          <p:cNvPr id="20" name="Espace réservé du pied de pag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67A1CF-5B2C-4BFC-A78F-6C7E181B211C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0E7734-1D93-4E35-9C44-CC706067A733}" type="datetime1">
              <a:rPr lang="fr-FR" smtClean="0"/>
              <a:t>03/03/2015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67A1CF-5B2C-4BFC-A78F-6C7E181B211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B3526A-C8E9-4984-BF51-49DF4AF68FC7}" type="datetime1">
              <a:rPr lang="fr-FR" smtClean="0"/>
              <a:t>03/03/2015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67A1CF-5B2C-4BFC-A78F-6C7E181B211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56E6D9-15CD-4E84-8963-568EA37F87A7}" type="datetime1">
              <a:rPr lang="fr-FR" smtClean="0"/>
              <a:t>03/03/2015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67A1CF-5B2C-4BFC-A78F-6C7E181B211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8D818E-6D87-4C05-BD47-EF404CC7C848}" type="datetime1">
              <a:rPr lang="fr-FR" smtClean="0"/>
              <a:t>03/03/2015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67A1CF-5B2C-4BFC-A78F-6C7E181B211C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45958DB-5420-449C-891A-89D4CB95556E}" type="datetime1">
              <a:rPr lang="fr-FR" smtClean="0"/>
              <a:t>03/03/2015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67A1CF-5B2C-4BFC-A78F-6C7E181B211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928674-6A1F-4B65-9A08-B818E9FB8036}" type="datetime1">
              <a:rPr lang="fr-FR" smtClean="0"/>
              <a:t>03/03/2015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67A1CF-5B2C-4BFC-A78F-6C7E181B211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FD77C5-152B-4FC9-A5C3-828C622FB3B9}" type="datetime1">
              <a:rPr lang="fr-FR" smtClean="0"/>
              <a:t>03/03/2015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67A1CF-5B2C-4BFC-A78F-6C7E181B211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E39C95-34F1-4EE9-9098-E8199631073C}" type="datetime1">
              <a:rPr lang="fr-FR" smtClean="0"/>
              <a:t>03/03/2015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67A1CF-5B2C-4BFC-A78F-6C7E181B211C}" type="slidenum">
              <a:rPr lang="fr-FR" smtClean="0"/>
              <a:t>‹N°›</a:t>
            </a:fld>
            <a:endParaRPr lang="fr-FR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3E91C3-5A48-4DEC-B113-AE703B9469C5}" type="datetime1">
              <a:rPr lang="fr-FR" smtClean="0"/>
              <a:t>03/03/2015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67A1CF-5B2C-4BFC-A78F-6C7E181B211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91A906-7EB1-45F8-97DC-928FFFF014B0}" type="datetime1">
              <a:rPr lang="fr-FR" smtClean="0"/>
              <a:t>03/03/2015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67A1CF-5B2C-4BFC-A78F-6C7E181B211C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9" name="Organigramme : Processu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Organigramme : Processu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cteurs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Bouée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83324F5-C713-4B06-9B51-6056F3D11087}" type="datetime1">
              <a:rPr lang="fr-FR" smtClean="0"/>
              <a:t>03/03/2015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9B67A1CF-5B2C-4BFC-A78F-6C7E181B211C}" type="slidenum">
              <a:rPr lang="fr-FR" smtClean="0"/>
              <a:t>‹N°›</a:t>
            </a:fld>
            <a:endParaRPr lang="fr-FR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legpsduformateur.over-blog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over-blog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454224" y="260648"/>
            <a:ext cx="8078216" cy="175432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3600" b="1" dirty="0" smtClean="0">
                <a:latin typeface="Arial Black" pitchFamily="34" charset="0"/>
              </a:rPr>
              <a:t>CRÉER ET </a:t>
            </a:r>
            <a:r>
              <a:rPr lang="fr-FR" sz="3600" b="1" dirty="0" smtClean="0">
                <a:latin typeface="Arial Black" pitchFamily="34" charset="0"/>
              </a:rPr>
              <a:t>ALIMENTER </a:t>
            </a:r>
            <a:r>
              <a:rPr lang="fr-FR" sz="3600" b="1" dirty="0" smtClean="0">
                <a:latin typeface="Arial Black" pitchFamily="34" charset="0"/>
              </a:rPr>
              <a:t>UN BLOG A PARTIR DE LA PLATE FORME OVER BLOG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467544" y="2492896"/>
            <a:ext cx="80648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Les </a:t>
            </a:r>
            <a:r>
              <a:rPr lang="fr-FR" dirty="0" smtClean="0"/>
              <a:t>blogs peuvent </a:t>
            </a:r>
            <a:r>
              <a:rPr lang="fr-FR" dirty="0" smtClean="0"/>
              <a:t>être </a:t>
            </a:r>
            <a:r>
              <a:rPr lang="fr-FR" dirty="0" smtClean="0"/>
              <a:t>utilisés pour </a:t>
            </a:r>
            <a:r>
              <a:rPr lang="fr-FR" dirty="0" smtClean="0"/>
              <a:t>créer un outil d’autoformation, ils peuvent regrouper des informations sur un thème précis, des modules d’autoformation, des forums d’échange.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467544" y="3717032"/>
            <a:ext cx="80648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Pour un organisme de formation, ils peuvent être tout comme un site, des lieux d’échange, d’approfondissement, de </a:t>
            </a:r>
            <a:r>
              <a:rPr lang="fr-FR" dirty="0" smtClean="0"/>
              <a:t>maintien </a:t>
            </a:r>
            <a:r>
              <a:rPr lang="fr-FR" dirty="0" smtClean="0"/>
              <a:t>et de création d’un lien professionnel. Ils peuvent aussi servir de ressource à un formateur et également permettre à celui-ci de diffuser un contenu.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454224" y="5301208"/>
            <a:ext cx="8078216" cy="646331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En suivant le tutoriel suivant, vous aurez la possibilité de créer votre propre blog ou simplement d’ajouter des articles au blog « </a:t>
            </a:r>
            <a:r>
              <a:rPr lang="fr-FR" dirty="0" smtClean="0">
                <a:hlinkClick r:id="rId2"/>
              </a:rPr>
              <a:t>Le GPS du Formateur</a:t>
            </a:r>
            <a:r>
              <a:rPr lang="fr-FR" dirty="0" smtClean="0"/>
              <a:t> ».</a:t>
            </a:r>
            <a:endParaRPr lang="fr-FR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7A1CF-5B2C-4BFC-A78F-6C7E181B211C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6380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1143000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fr-FR" dirty="0" smtClean="0"/>
              <a:t>II. Rédiger un article sur un blog</a:t>
            </a:r>
            <a:endParaRPr lang="fr-FR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628800"/>
            <a:ext cx="5276064" cy="27586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323528" y="4653136"/>
            <a:ext cx="83529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Sur la page d’accueil de votre </a:t>
            </a:r>
            <a:r>
              <a:rPr lang="fr-FR" dirty="0" smtClean="0"/>
              <a:t>blog, </a:t>
            </a:r>
            <a:r>
              <a:rPr lang="fr-FR" dirty="0" smtClean="0"/>
              <a:t>cliquez sur le bouton « Rédiger ».</a:t>
            </a:r>
          </a:p>
          <a:p>
            <a:r>
              <a:rPr lang="fr-FR" dirty="0" smtClean="0"/>
              <a:t>Il vous est possible de voir en </a:t>
            </a:r>
            <a:r>
              <a:rPr lang="fr-FR" dirty="0" smtClean="0"/>
              <a:t>direct </a:t>
            </a:r>
            <a:r>
              <a:rPr lang="fr-FR" dirty="0" smtClean="0"/>
              <a:t>ce qui sera visible par les visiteurs de votre blog en cliquant sur l’icone à gauche de « Rédiger ».</a:t>
            </a:r>
            <a:endParaRPr lang="fr-FR" dirty="0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5759921"/>
            <a:ext cx="2352675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lèche droite 4"/>
          <p:cNvSpPr/>
          <p:nvPr/>
        </p:nvSpPr>
        <p:spPr>
          <a:xfrm>
            <a:off x="1691680" y="5949280"/>
            <a:ext cx="2232248" cy="288032"/>
          </a:xfrm>
          <a:prstGeom prst="rightArrow">
            <a:avLst>
              <a:gd name="adj1" fmla="val 50000"/>
              <a:gd name="adj2" fmla="val 114249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7A1CF-5B2C-4BFC-A78F-6C7E181B211C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9085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620688"/>
            <a:ext cx="6336704" cy="5568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lèche droite 4"/>
          <p:cNvSpPr/>
          <p:nvPr/>
        </p:nvSpPr>
        <p:spPr>
          <a:xfrm>
            <a:off x="1475656" y="1844824"/>
            <a:ext cx="576064" cy="360040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lèche vers le haut 5"/>
          <p:cNvSpPr/>
          <p:nvPr/>
        </p:nvSpPr>
        <p:spPr>
          <a:xfrm>
            <a:off x="5508104" y="4032866"/>
            <a:ext cx="396044" cy="1584177"/>
          </a:xfrm>
          <a:prstGeom prst="up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Flèche vers le haut 7"/>
          <p:cNvSpPr/>
          <p:nvPr/>
        </p:nvSpPr>
        <p:spPr>
          <a:xfrm rot="2875251">
            <a:off x="2451622" y="2236171"/>
            <a:ext cx="288032" cy="2838143"/>
          </a:xfrm>
          <a:prstGeom prst="up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Flèche vers le haut 8"/>
          <p:cNvSpPr/>
          <p:nvPr/>
        </p:nvSpPr>
        <p:spPr>
          <a:xfrm rot="6287223">
            <a:off x="2331877" y="4330689"/>
            <a:ext cx="288032" cy="2054598"/>
          </a:xfrm>
          <a:prstGeom prst="upArrow">
            <a:avLst>
              <a:gd name="adj1" fmla="val 50000"/>
              <a:gd name="adj2" fmla="val 56140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323528" y="1556792"/>
            <a:ext cx="1152128" cy="120032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Donnez un titre à votre article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5074917" y="5617043"/>
            <a:ext cx="1512168" cy="27699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sz="1200" dirty="0" smtClean="0"/>
              <a:t>Rédigez </a:t>
            </a:r>
            <a:r>
              <a:rPr lang="fr-FR" sz="1200" dirty="0" smtClean="0"/>
              <a:t>le texte</a:t>
            </a:r>
            <a:endParaRPr lang="fr-FR" sz="1200" dirty="0"/>
          </a:p>
        </p:txBody>
      </p:sp>
      <p:sp>
        <p:nvSpPr>
          <p:cNvPr id="12" name="ZoneTexte 11"/>
          <p:cNvSpPr txBox="1"/>
          <p:nvPr/>
        </p:nvSpPr>
        <p:spPr>
          <a:xfrm>
            <a:off x="323528" y="4221088"/>
            <a:ext cx="1296144" cy="147732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Ajoutez une nouvelle sélection ici </a:t>
            </a:r>
            <a:r>
              <a:rPr lang="fr-FR" dirty="0" smtClean="0">
                <a:hlinkClick r:id="rId3" action="ppaction://hlinksldjump"/>
              </a:rPr>
              <a:t>(1)</a:t>
            </a:r>
            <a:endParaRPr lang="fr-FR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7A1CF-5B2C-4BFC-A78F-6C7E181B211C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3570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572" y="404664"/>
            <a:ext cx="8234360" cy="3312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558044" y="4762312"/>
            <a:ext cx="79928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1 – En cliquant sur le bouton « Ajouter une nouvelle sélection ici »; plusieurs icones apparaissent vous permettant </a:t>
            </a:r>
            <a:r>
              <a:rPr lang="fr-FR" dirty="0" smtClean="0"/>
              <a:t>d’ajouter </a:t>
            </a:r>
            <a:r>
              <a:rPr lang="fr-FR" dirty="0" smtClean="0"/>
              <a:t>au </a:t>
            </a:r>
            <a:r>
              <a:rPr lang="fr-FR" dirty="0" smtClean="0"/>
              <a:t>choix </a:t>
            </a:r>
            <a:r>
              <a:rPr lang="fr-FR" dirty="0" smtClean="0"/>
              <a:t>du texte </a:t>
            </a:r>
            <a:r>
              <a:rPr lang="fr-FR" dirty="0" smtClean="0"/>
              <a:t>(type </a:t>
            </a:r>
            <a:r>
              <a:rPr lang="fr-FR" dirty="0"/>
              <a:t>W</a:t>
            </a:r>
            <a:r>
              <a:rPr lang="fr-FR" dirty="0" smtClean="0"/>
              <a:t>ord, du code </a:t>
            </a:r>
            <a:r>
              <a:rPr lang="fr-FR" dirty="0" smtClean="0"/>
              <a:t>HTML, </a:t>
            </a:r>
            <a:r>
              <a:rPr lang="fr-FR" dirty="0" smtClean="0"/>
              <a:t>pour les plus rompus à </a:t>
            </a:r>
            <a:r>
              <a:rPr lang="fr-FR" dirty="0" smtClean="0"/>
              <a:t>Internet), </a:t>
            </a:r>
            <a:r>
              <a:rPr lang="fr-FR" dirty="0" smtClean="0"/>
              <a:t>des images, des liens vers d’autres pages Web, de la vidéo, de l’audio et des lieux. </a:t>
            </a:r>
            <a:endParaRPr lang="fr-FR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7A1CF-5B2C-4BFC-A78F-6C7E181B211C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7929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484784"/>
            <a:ext cx="3857448" cy="3888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Flèche droite 3"/>
          <p:cNvSpPr/>
          <p:nvPr/>
        </p:nvSpPr>
        <p:spPr>
          <a:xfrm rot="1951130">
            <a:off x="5043802" y="1201464"/>
            <a:ext cx="1152128" cy="216024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Flèche droite 6"/>
          <p:cNvSpPr/>
          <p:nvPr/>
        </p:nvSpPr>
        <p:spPr>
          <a:xfrm>
            <a:off x="4499991" y="2039989"/>
            <a:ext cx="1152128" cy="216024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Flèche droite 7"/>
          <p:cNvSpPr/>
          <p:nvPr/>
        </p:nvSpPr>
        <p:spPr>
          <a:xfrm rot="21143268">
            <a:off x="4462497" y="2824505"/>
            <a:ext cx="1152128" cy="216024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Flèche droite 8"/>
          <p:cNvSpPr/>
          <p:nvPr/>
        </p:nvSpPr>
        <p:spPr>
          <a:xfrm rot="20257140">
            <a:off x="3670409" y="3735423"/>
            <a:ext cx="2736304" cy="360040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Flèche droite 10"/>
          <p:cNvSpPr/>
          <p:nvPr/>
        </p:nvSpPr>
        <p:spPr>
          <a:xfrm rot="20786768">
            <a:off x="4724005" y="5266536"/>
            <a:ext cx="1670858" cy="347779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Flèche droite 11"/>
          <p:cNvSpPr/>
          <p:nvPr/>
        </p:nvSpPr>
        <p:spPr>
          <a:xfrm rot="19096016">
            <a:off x="6585959" y="5447596"/>
            <a:ext cx="1152128" cy="216024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1875993" y="270790"/>
            <a:ext cx="3312368" cy="646331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Choisissez si vous souhaitez rédiger une page ou un article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467543" y="1372715"/>
            <a:ext cx="4032448" cy="92333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Cette partie vous indique, </a:t>
            </a:r>
            <a:r>
              <a:rPr lang="fr-FR" dirty="0" smtClean="0"/>
              <a:t>s’il </a:t>
            </a:r>
            <a:r>
              <a:rPr lang="fr-FR" dirty="0" smtClean="0"/>
              <a:t>s’agit d’un article déjà en ligne </a:t>
            </a:r>
            <a:r>
              <a:rPr lang="fr-FR" dirty="0" smtClean="0"/>
              <a:t>(</a:t>
            </a:r>
            <a:r>
              <a:rPr lang="fr-FR" dirty="0" smtClean="0"/>
              <a:t>publié) </a:t>
            </a:r>
            <a:r>
              <a:rPr lang="fr-FR" dirty="0" smtClean="0"/>
              <a:t>ou </a:t>
            </a:r>
            <a:r>
              <a:rPr lang="fr-FR" dirty="0" smtClean="0"/>
              <a:t>d’un brouillon sur lequel vous revenez</a:t>
            </a:r>
            <a:endParaRPr lang="fr-FR" dirty="0"/>
          </a:p>
        </p:txBody>
      </p:sp>
      <p:sp>
        <p:nvSpPr>
          <p:cNvPr id="13" name="ZoneTexte 12"/>
          <p:cNvSpPr txBox="1"/>
          <p:nvPr/>
        </p:nvSpPr>
        <p:spPr>
          <a:xfrm>
            <a:off x="467543" y="3915443"/>
            <a:ext cx="4032448" cy="120032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Choisissez la catégorie dans laquelle vous publiez l’article (vous devez créer les catégories à cette étape ou en utiliser des existantes)</a:t>
            </a:r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1402160" y="2781089"/>
            <a:ext cx="3168351" cy="646331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Vous pouvez signer votre article</a:t>
            </a:r>
            <a:endParaRPr lang="fr-FR" dirty="0"/>
          </a:p>
        </p:txBody>
      </p:sp>
      <p:sp>
        <p:nvSpPr>
          <p:cNvPr id="15" name="ZoneTexte 14"/>
          <p:cNvSpPr txBox="1"/>
          <p:nvPr/>
        </p:nvSpPr>
        <p:spPr>
          <a:xfrm>
            <a:off x="361022" y="5373216"/>
            <a:ext cx="4715033" cy="646331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Vous avez la possibilité de visualiser votre article avant </a:t>
            </a:r>
            <a:r>
              <a:rPr lang="fr-FR" dirty="0" smtClean="0"/>
              <a:t>qu’il ne </a:t>
            </a:r>
            <a:r>
              <a:rPr lang="fr-FR" dirty="0" smtClean="0"/>
              <a:t>soit en ligne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5364088" y="5949280"/>
            <a:ext cx="3168352" cy="36933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Mettre votre article en ligne</a:t>
            </a:r>
            <a:endParaRPr lang="fr-FR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7A1CF-5B2C-4BFC-A78F-6C7E181B211C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4322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fr-FR" sz="6000" b="1" dirty="0" smtClean="0"/>
              <a:t>I. Créer un blog </a:t>
            </a:r>
            <a:endParaRPr lang="fr-FR" sz="60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087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000" dirty="0" smtClean="0"/>
              <a:t>Rendez-vous sur le site suivant : </a:t>
            </a:r>
            <a:r>
              <a:rPr lang="fr-FR" sz="2000" dirty="0" smtClean="0">
                <a:hlinkClick r:id="rId2"/>
              </a:rPr>
              <a:t>https://www.over-blog.com/</a:t>
            </a:r>
            <a:endParaRPr lang="fr-FR" sz="2000" dirty="0" smtClean="0"/>
          </a:p>
          <a:p>
            <a:pPr marL="0" indent="0">
              <a:buNone/>
            </a:pPr>
            <a:r>
              <a:rPr lang="fr-FR" sz="2000" dirty="0" smtClean="0"/>
              <a:t>Vous pouvez cliquer sur ce lien ou démarrer Internet Explorer ou Mozilla </a:t>
            </a:r>
            <a:r>
              <a:rPr lang="fr-FR" sz="2000" dirty="0" err="1" smtClean="0"/>
              <a:t>FireFox</a:t>
            </a:r>
            <a:r>
              <a:rPr lang="fr-FR" sz="2000" dirty="0" smtClean="0"/>
              <a:t> et le copier/coller dans la barre d’adresse de votre navigateur.</a:t>
            </a:r>
            <a:endParaRPr lang="fr-FR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212976"/>
            <a:ext cx="8041721" cy="3024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Flèche vers le haut 3"/>
          <p:cNvSpPr/>
          <p:nvPr/>
        </p:nvSpPr>
        <p:spPr>
          <a:xfrm rot="19704500">
            <a:off x="2209574" y="4122315"/>
            <a:ext cx="980437" cy="1979661"/>
          </a:xfrm>
          <a:prstGeom prst="up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7A1CF-5B2C-4BFC-A78F-6C7E181B211C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7890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548680"/>
            <a:ext cx="4210050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Flèche vers le haut 3"/>
          <p:cNvSpPr/>
          <p:nvPr/>
        </p:nvSpPr>
        <p:spPr>
          <a:xfrm rot="1946058">
            <a:off x="4395431" y="1375651"/>
            <a:ext cx="455347" cy="2964773"/>
          </a:xfrm>
          <a:prstGeom prst="up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1564457" y="4598088"/>
            <a:ext cx="5328592" cy="107721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sz="3200" b="1" dirty="0" smtClean="0"/>
              <a:t>Cliquez sur « Créer un blog » et patientez</a:t>
            </a:r>
            <a:endParaRPr lang="fr-FR" sz="3200" b="1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7A1CF-5B2C-4BFC-A78F-6C7E181B211C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3513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179" y="562100"/>
            <a:ext cx="8300837" cy="309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441499" y="3717032"/>
            <a:ext cx="83008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La zone adresse du </a:t>
            </a:r>
            <a:r>
              <a:rPr lang="fr-FR" dirty="0" smtClean="0"/>
              <a:t>blog </a:t>
            </a:r>
            <a:r>
              <a:rPr lang="fr-FR" dirty="0" smtClean="0"/>
              <a:t>est celle où vous allez créer l’adresse internet qui vous permettra de vous rendre sur le </a:t>
            </a:r>
            <a:r>
              <a:rPr lang="fr-FR" dirty="0" smtClean="0"/>
              <a:t>blog, </a:t>
            </a:r>
            <a:r>
              <a:rPr lang="fr-FR" dirty="0" smtClean="0"/>
              <a:t>par exemple à partir d’une autre page internet ou suite à une </a:t>
            </a:r>
            <a:r>
              <a:rPr lang="fr-FR" dirty="0" smtClean="0"/>
              <a:t>recherche </a:t>
            </a:r>
            <a:r>
              <a:rPr lang="fr-FR" dirty="0" smtClean="0"/>
              <a:t>sur Google. 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441499" y="4661893"/>
            <a:ext cx="8300837" cy="36933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Exemple d’adresse de blog « legpsduformateur.over-blog.com »</a:t>
            </a:r>
            <a:endParaRPr lang="fr-FR" dirty="0"/>
          </a:p>
        </p:txBody>
      </p:sp>
      <p:sp>
        <p:nvSpPr>
          <p:cNvPr id="6" name="Flèche vers le haut 5"/>
          <p:cNvSpPr/>
          <p:nvPr/>
        </p:nvSpPr>
        <p:spPr>
          <a:xfrm rot="3431244">
            <a:off x="6608712" y="2484567"/>
            <a:ext cx="350850" cy="1096777"/>
          </a:xfrm>
          <a:prstGeom prst="up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Flèche vers le haut 7"/>
          <p:cNvSpPr/>
          <p:nvPr/>
        </p:nvSpPr>
        <p:spPr>
          <a:xfrm rot="3431244">
            <a:off x="2432249" y="1747761"/>
            <a:ext cx="350850" cy="1096777"/>
          </a:xfrm>
          <a:prstGeom prst="up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447179" y="5157192"/>
            <a:ext cx="82292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Une fois votre adresse choisie, </a:t>
            </a:r>
          </a:p>
          <a:p>
            <a:pPr algn="ctr"/>
            <a:r>
              <a:rPr lang="fr-FR" dirty="0" smtClean="0"/>
              <a:t>cliquez sur « </a:t>
            </a:r>
            <a:r>
              <a:rPr lang="fr-FR" b="1" dirty="0" smtClean="0"/>
              <a:t>Créer le blog !</a:t>
            </a:r>
            <a:r>
              <a:rPr lang="fr-FR" dirty="0" smtClean="0"/>
              <a:t> »</a:t>
            </a:r>
            <a:endParaRPr lang="fr-FR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7A1CF-5B2C-4BFC-A78F-6C7E181B211C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1441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695" y="404664"/>
            <a:ext cx="7362825" cy="455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869695" y="5085184"/>
            <a:ext cx="73628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Choisissez le titre de votre blog exemple « Le GPS du Formateur », vous pouvez également </a:t>
            </a:r>
            <a:r>
              <a:rPr lang="fr-FR" b="1" dirty="0" smtClean="0"/>
              <a:t>ajouter une image disponible dans votre ordinateur</a:t>
            </a:r>
            <a:r>
              <a:rPr lang="fr-FR" dirty="0" smtClean="0"/>
              <a:t> et </a:t>
            </a:r>
            <a:r>
              <a:rPr lang="fr-FR" dirty="0" smtClean="0"/>
              <a:t>une </a:t>
            </a:r>
            <a:r>
              <a:rPr lang="fr-FR" dirty="0" smtClean="0"/>
              <a:t>brève description de l’objet du blog et de son contenu. Ensuite, cliquez sur </a:t>
            </a:r>
            <a:r>
              <a:rPr lang="fr-FR" b="1" dirty="0" smtClean="0"/>
              <a:t>suivant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7A1CF-5B2C-4BFC-A78F-6C7E181B211C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8691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96551"/>
            <a:ext cx="7866951" cy="4752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Flèche vers le haut 3"/>
          <p:cNvSpPr/>
          <p:nvPr/>
        </p:nvSpPr>
        <p:spPr>
          <a:xfrm rot="1851106">
            <a:off x="6948264" y="4437112"/>
            <a:ext cx="360040" cy="1440160"/>
          </a:xfrm>
          <a:prstGeom prst="up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7A1CF-5B2C-4BFC-A78F-6C7E181B211C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8801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687" y="404664"/>
            <a:ext cx="7286625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928687" y="4941168"/>
            <a:ext cx="72866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Choisissez ensuite une des catégories de blog </a:t>
            </a:r>
            <a:r>
              <a:rPr lang="fr-FR" dirty="0" smtClean="0"/>
              <a:t>proposée, </a:t>
            </a:r>
            <a:r>
              <a:rPr lang="fr-FR" dirty="0" smtClean="0"/>
              <a:t>elle est fonction du type de contenu que vous souhaitez partager avec les internautes, cliquez ensuite sur </a:t>
            </a:r>
            <a:r>
              <a:rPr lang="fr-FR" b="1" dirty="0" smtClean="0"/>
              <a:t>Suivant.</a:t>
            </a:r>
            <a:endParaRPr lang="fr-FR" b="1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7A1CF-5B2C-4BFC-A78F-6C7E181B211C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0891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69009" y="476672"/>
            <a:ext cx="84969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OVER-BLOG vous propose ensuite de vous </a:t>
            </a:r>
            <a:r>
              <a:rPr lang="fr-FR" dirty="0" smtClean="0"/>
              <a:t>abonner </a:t>
            </a:r>
            <a:r>
              <a:rPr lang="fr-FR" dirty="0" smtClean="0"/>
              <a:t>à d’autres blogs existants qui peuvent éventuellement vous apporter des idées </a:t>
            </a:r>
            <a:r>
              <a:rPr lang="fr-FR" dirty="0" smtClean="0"/>
              <a:t>complémentaires </a:t>
            </a:r>
            <a:r>
              <a:rPr lang="fr-FR" dirty="0" smtClean="0"/>
              <a:t>pour alimenter votre blog, ceci n’est pas obligatoire.</a:t>
            </a:r>
            <a:endParaRPr lang="fr-FR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2492" y="1700808"/>
            <a:ext cx="4968032" cy="4169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lèche vers le haut 4"/>
          <p:cNvSpPr/>
          <p:nvPr/>
        </p:nvSpPr>
        <p:spPr>
          <a:xfrm rot="2639695">
            <a:off x="5228290" y="5362886"/>
            <a:ext cx="432048" cy="792088"/>
          </a:xfrm>
          <a:prstGeom prst="upArrow">
            <a:avLst>
              <a:gd name="adj1" fmla="val 24999"/>
              <a:gd name="adj2" fmla="val 36687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3779912" y="6128797"/>
            <a:ext cx="2664296" cy="36933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Commencez </a:t>
            </a:r>
            <a:r>
              <a:rPr lang="fr-FR" dirty="0" smtClean="0"/>
              <a:t>à </a:t>
            </a:r>
            <a:r>
              <a:rPr lang="fr-FR" dirty="0" err="1" smtClean="0"/>
              <a:t>bloguer</a:t>
            </a:r>
            <a:endParaRPr lang="fr-FR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7A1CF-5B2C-4BFC-A78F-6C7E181B211C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721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fr-FR" dirty="0" smtClean="0"/>
              <a:t>Votre blog est créé </a:t>
            </a:r>
            <a:endParaRPr lang="fr-FR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0666" y="1340768"/>
            <a:ext cx="6152753" cy="3217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395536" y="4941168"/>
            <a:ext cx="83529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Vous avez ensuite la possibilité de rédiger de nouveaux articles, de suivre l’activité de votre blog, de connaitre les </a:t>
            </a:r>
            <a:r>
              <a:rPr lang="fr-FR" dirty="0" smtClean="0"/>
              <a:t>statistiques et d’ajouter des </a:t>
            </a:r>
            <a:r>
              <a:rPr lang="fr-FR" dirty="0" smtClean="0"/>
              <a:t>options payantes </a:t>
            </a:r>
            <a:r>
              <a:rPr lang="fr-FR" dirty="0" smtClean="0"/>
              <a:t>comme </a:t>
            </a:r>
            <a:r>
              <a:rPr lang="fr-FR" dirty="0" smtClean="0"/>
              <a:t>Google +, Facebook, </a:t>
            </a:r>
            <a:r>
              <a:rPr lang="fr-FR" dirty="0" err="1" smtClean="0"/>
              <a:t>YouTube</a:t>
            </a:r>
            <a:r>
              <a:rPr lang="fr-FR" dirty="0" smtClean="0"/>
              <a:t>, …</a:t>
            </a:r>
          </a:p>
          <a:p>
            <a:r>
              <a:rPr lang="fr-FR" dirty="0" smtClean="0"/>
              <a:t>Seuls les </a:t>
            </a:r>
            <a:r>
              <a:rPr lang="fr-FR" dirty="0" smtClean="0"/>
              <a:t>administrateurs ont l’accès à </a:t>
            </a:r>
            <a:r>
              <a:rPr lang="fr-FR" dirty="0" smtClean="0"/>
              <a:t>ces </a:t>
            </a:r>
            <a:r>
              <a:rPr lang="fr-FR" dirty="0" smtClean="0"/>
              <a:t>outils d’administration.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7A1CF-5B2C-4BFC-A78F-6C7E181B211C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8987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133</TotalTime>
  <Words>465</Words>
  <Application>Microsoft Office PowerPoint</Application>
  <PresentationFormat>Affichage à l'écran (4:3)</PresentationFormat>
  <Paragraphs>45</Paragraphs>
  <Slides>13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Solstice</vt:lpstr>
      <vt:lpstr>Présentation PowerPoint</vt:lpstr>
      <vt:lpstr>I. Créer un blog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Votre blog est créé </vt:lpstr>
      <vt:lpstr>II. Rédiger un article sur un blog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Oumoul BARRY</dc:creator>
  <cp:lastModifiedBy>Oumoul BARRY</cp:lastModifiedBy>
  <cp:revision>15</cp:revision>
  <dcterms:created xsi:type="dcterms:W3CDTF">2015-02-26T12:20:31Z</dcterms:created>
  <dcterms:modified xsi:type="dcterms:W3CDTF">2015-03-03T14:52:47Z</dcterms:modified>
</cp:coreProperties>
</file>