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0" r:id="rId4"/>
    <p:sldId id="266" r:id="rId5"/>
    <p:sldId id="258" r:id="rId6"/>
    <p:sldId id="261" r:id="rId7"/>
    <p:sldId id="259" r:id="rId8"/>
    <p:sldId id="262" r:id="rId9"/>
    <p:sldId id="263" r:id="rId10"/>
    <p:sldId id="265" r:id="rId11"/>
    <p:sldId id="264" r:id="rId1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9C28"/>
    <a:srgbClr val="A37E21"/>
    <a:srgbClr val="D6A732"/>
    <a:srgbClr val="DDB759"/>
    <a:srgbClr val="E8E872"/>
    <a:srgbClr val="DBA75B"/>
    <a:srgbClr val="EDE03B"/>
    <a:srgbClr val="F0E662"/>
    <a:srgbClr val="4855B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 autoAdjust="0"/>
    <p:restoredTop sz="94638" autoAdjust="0"/>
  </p:normalViewPr>
  <p:slideViewPr>
    <p:cSldViewPr>
      <p:cViewPr varScale="1">
        <p:scale>
          <a:sx n="86" d="100"/>
          <a:sy n="86" d="100"/>
        </p:scale>
        <p:origin x="-148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2D9B9-0B14-4425-992C-86FCFDC7CD22}" type="datetimeFigureOut">
              <a:rPr lang="fr-FR" smtClean="0"/>
              <a:t>27/02/2015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C952A3-510A-47E0-AC44-1E3D88E4CABA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952A3-510A-47E0-AC44-1E3D88E4CABA}" type="slidenum">
              <a:rPr lang="fr-FR" smtClean="0"/>
              <a:t>5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FCD05-A4B5-4C12-9A77-BB58EA8D7C45}" type="datetime1">
              <a:rPr lang="fr-FR" smtClean="0"/>
              <a:t>27/02/2015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1648-E102-418D-A017-C42EF9A9A53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7874-B323-4E10-80ED-A89393A42FF4}" type="datetime1">
              <a:rPr lang="fr-FR" smtClean="0"/>
              <a:t>27/02/2015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1648-E102-418D-A017-C42EF9A9A53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9C00A-5527-4981-85FB-8F4359ABED3D}" type="datetime1">
              <a:rPr lang="fr-FR" smtClean="0"/>
              <a:t>27/02/2015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1648-E102-418D-A017-C42EF9A9A53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C7332-3CE3-432D-B373-ACAF5845645D}" type="datetime1">
              <a:rPr lang="fr-FR" smtClean="0"/>
              <a:t>27/02/2015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1648-E102-418D-A017-C42EF9A9A53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6DB26-4C0D-40FD-A1F6-3A283A6C54EB}" type="datetime1">
              <a:rPr lang="fr-FR" smtClean="0"/>
              <a:t>27/02/2015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1648-E102-418D-A017-C42EF9A9A53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7F58F-3C88-4153-918E-B1226CE26B4D}" type="datetime1">
              <a:rPr lang="fr-FR" smtClean="0"/>
              <a:t>27/02/2015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1648-E102-418D-A017-C42EF9A9A53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4F418-52CC-4DBC-AC65-6A7A7A887CC8}" type="datetime1">
              <a:rPr lang="fr-FR" smtClean="0"/>
              <a:t>27/02/2015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1648-E102-418D-A017-C42EF9A9A53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AC3A-B3D9-4EBA-BBBF-8304F186F804}" type="datetime1">
              <a:rPr lang="fr-FR" smtClean="0"/>
              <a:t>27/02/2015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1648-E102-418D-A017-C42EF9A9A53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5263E-1235-4A00-89F5-88DA63E43CF4}" type="datetime1">
              <a:rPr lang="fr-FR" smtClean="0"/>
              <a:t>27/02/2015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1648-E102-418D-A017-C42EF9A9A53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8C31F-3161-4B43-8ABD-D3264914E398}" type="datetime1">
              <a:rPr lang="fr-FR" smtClean="0"/>
              <a:t>27/02/2015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1648-E102-418D-A017-C42EF9A9A53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C081-0F03-44F1-9621-0B2AF0855728}" type="datetime1">
              <a:rPr lang="fr-FR" smtClean="0"/>
              <a:t>27/02/2015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1648-E102-418D-A017-C42EF9A9A53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7C8F7-F13C-42A4-AFAC-1070436780D0}" type="datetime1">
              <a:rPr lang="fr-FR" smtClean="0"/>
              <a:t>27/02/2015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71648-E102-418D-A017-C42EF9A9A537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41574"/>
            <a:ext cx="8170887" cy="3098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1648-E102-418D-A017-C42EF9A9A537}" type="slidenum">
              <a:rPr lang="fr-FR" sz="2400" b="1" smtClean="0">
                <a:solidFill>
                  <a:srgbClr val="CA9C28"/>
                </a:solidFill>
              </a:rPr>
              <a:t>1</a:t>
            </a:fld>
            <a:endParaRPr lang="fr-FR" sz="2400" b="1" dirty="0">
              <a:solidFill>
                <a:srgbClr val="CA9C28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1648-E102-418D-A017-C42EF9A9A537}" type="slidenum">
              <a:rPr lang="fr-FR" smtClean="0"/>
              <a:t>10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3394771" y="0"/>
            <a:ext cx="22573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Champions</a:t>
            </a:r>
            <a:endParaRPr lang="fr-FR" u="sng" dirty="0">
              <a:latin typeface="Calibri Ligh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764704"/>
            <a:ext cx="6575198" cy="39703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5 types :</a:t>
            </a:r>
          </a:p>
          <a:p>
            <a:r>
              <a:rPr lang="fr-F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	- </a:t>
            </a:r>
            <a:r>
              <a:rPr lang="fr-FR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Fighter</a:t>
            </a:r>
            <a:r>
              <a:rPr lang="fr-F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 (</a:t>
            </a:r>
            <a:r>
              <a:rPr lang="fr-FR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Called</a:t>
            </a:r>
            <a:r>
              <a:rPr lang="fr-F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 </a:t>
            </a:r>
            <a:r>
              <a:rPr lang="fr-FR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bruiser</a:t>
            </a:r>
            <a:r>
              <a:rPr lang="fr-F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)</a:t>
            </a:r>
          </a:p>
          <a:p>
            <a:r>
              <a:rPr lang="fr-F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	</a:t>
            </a:r>
            <a:r>
              <a:rPr lang="fr-F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- </a:t>
            </a:r>
            <a:r>
              <a:rPr lang="fr-FR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Marksman</a:t>
            </a:r>
            <a:r>
              <a:rPr lang="fr-F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 (</a:t>
            </a:r>
            <a:r>
              <a:rPr lang="fr-FR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Called</a:t>
            </a:r>
            <a:r>
              <a:rPr lang="fr-F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 AD Carry)</a:t>
            </a:r>
          </a:p>
          <a:p>
            <a:r>
              <a:rPr lang="fr-F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	</a:t>
            </a:r>
            <a:r>
              <a:rPr lang="fr-F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- </a:t>
            </a:r>
            <a:r>
              <a:rPr lang="fr-FR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Magician</a:t>
            </a:r>
            <a:r>
              <a:rPr lang="fr-F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 (</a:t>
            </a:r>
            <a:r>
              <a:rPr lang="fr-FR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Called</a:t>
            </a:r>
            <a:r>
              <a:rPr lang="fr-F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 AP Carry)</a:t>
            </a:r>
          </a:p>
          <a:p>
            <a:r>
              <a:rPr lang="fr-F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	</a:t>
            </a:r>
            <a:r>
              <a:rPr lang="fr-F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- Assassin</a:t>
            </a:r>
          </a:p>
          <a:p>
            <a:r>
              <a:rPr lang="fr-F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	</a:t>
            </a:r>
            <a:r>
              <a:rPr lang="fr-F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- Support</a:t>
            </a:r>
          </a:p>
          <a:p>
            <a:endParaRPr lang="fr-FR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 Light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3742770"/>
            <a:ext cx="5755114" cy="311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1648-E102-418D-A017-C42EF9A9A537}" type="slidenum">
              <a:rPr lang="fr-FR" smtClean="0"/>
              <a:t>11</a:t>
            </a:fld>
            <a:endParaRPr lang="fr-FR"/>
          </a:p>
        </p:txBody>
      </p:sp>
      <p:pic>
        <p:nvPicPr>
          <p:cNvPr id="23554" name="Picture 2" descr="C:\Users\User\Desktop\Anglais\teem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0648"/>
            <a:ext cx="3796303" cy="31733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23555" name="Picture 3" descr="C:\Users\User\Desktop\Anglais\Ryze_OriginalSkin_old.jp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717032"/>
            <a:ext cx="3552395" cy="26642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23556" name="Picture 4" descr="C:\Users\User\Desktop\Anglais\LeagueoflegendsGarenDaveRapoz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260648"/>
            <a:ext cx="3672408" cy="48480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04242" y="188640"/>
            <a:ext cx="5820086" cy="830997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>
              <a:rot lat="0" lon="0" rev="0"/>
            </a:lightRig>
          </a:scene3d>
          <a:sp3d prstMaterial="metal">
            <a:bevelT w="114300" prst="artDeco"/>
            <a:bevelB w="165100" prst="coolSlant"/>
          </a:sp3d>
        </p:spPr>
        <p:txBody>
          <a:bodyPr wrap="square" lIns="91440" tIns="45720" rIns="91440" bIns="45720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4800" b="1" u="sng" dirty="0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Table of contents</a:t>
            </a:r>
            <a:endParaRPr lang="fr-FR" sz="4800" b="1" u="sng" cap="none" spc="0" dirty="0">
              <a:ln w="11430"/>
              <a:solidFill>
                <a:srgbClr val="CA9C28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960054" y="1785010"/>
            <a:ext cx="5820086" cy="707886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>
              <a:rot lat="0" lon="0" rev="0"/>
            </a:lightRig>
          </a:scene3d>
          <a:sp3d prstMaterial="metal">
            <a:bevelT w="114300" prst="artDeco"/>
            <a:bevelB w="165100" prst="coolSlant"/>
          </a:sp3d>
        </p:spPr>
        <p:txBody>
          <a:bodyPr wrap="square" lIns="91440" tIns="45720" rIns="91440" bIns="45720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4000" b="1" cap="none" spc="0" dirty="0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1) </a:t>
            </a:r>
            <a:r>
              <a:rPr lang="fr-FR" sz="4000" b="1" cap="none" spc="0" dirty="0" err="1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Riot</a:t>
            </a:r>
            <a:r>
              <a:rPr lang="fr-FR" sz="4000" b="1" cap="none" spc="0" dirty="0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fr-FR" sz="4000" b="1" cap="none" spc="0" dirty="0" err="1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Games</a:t>
            </a:r>
            <a:endParaRPr lang="fr-FR" sz="4000" b="1" cap="none" spc="0" dirty="0">
              <a:ln w="11430"/>
              <a:solidFill>
                <a:srgbClr val="CA9C28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52536" y="2361074"/>
            <a:ext cx="5820086" cy="707886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>
              <a:rot lat="0" lon="0" rev="0"/>
            </a:lightRig>
          </a:scene3d>
          <a:sp3d prstMaterial="metal">
            <a:bevelT w="114300" prst="artDeco"/>
            <a:bevelB w="165100" prst="coolSlant"/>
          </a:sp3d>
        </p:spPr>
        <p:txBody>
          <a:bodyPr wrap="square" lIns="91440" tIns="45720" rIns="91440" bIns="45720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4000" b="1" cap="none" spc="0" dirty="0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2) </a:t>
            </a:r>
            <a:r>
              <a:rPr lang="fr-FR" sz="4000" b="1" cap="none" spc="0" dirty="0" err="1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League</a:t>
            </a:r>
            <a:r>
              <a:rPr lang="fr-FR" sz="4000" b="1" cap="none" spc="0" dirty="0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of Legends</a:t>
            </a:r>
          </a:p>
        </p:txBody>
      </p:sp>
      <p:sp>
        <p:nvSpPr>
          <p:cNvPr id="7" name="Rectangle 6"/>
          <p:cNvSpPr/>
          <p:nvPr/>
        </p:nvSpPr>
        <p:spPr>
          <a:xfrm>
            <a:off x="-180528" y="2913906"/>
            <a:ext cx="7632848" cy="353943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>
              <a:rot lat="0" lon="0" rev="0"/>
            </a:lightRig>
          </a:scene3d>
          <a:sp3d prstMaterial="metal">
            <a:bevelT w="114300" prst="artDeco"/>
            <a:bevelB w="165100" prst="coolSlant"/>
          </a:sp3d>
        </p:spPr>
        <p:txBody>
          <a:bodyPr wrap="square" lIns="91440" tIns="45720" rIns="91440" bIns="45720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742950" indent="-742950"/>
            <a:r>
              <a:rPr lang="fr-FR" sz="3200" b="1" dirty="0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			- A few figures</a:t>
            </a:r>
          </a:p>
          <a:p>
            <a:pPr marL="742950" indent="-742950"/>
            <a:r>
              <a:rPr lang="fr-FR" sz="3200" b="1" dirty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	</a:t>
            </a:r>
            <a:r>
              <a:rPr lang="fr-FR" sz="3200" b="1" dirty="0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		- The </a:t>
            </a:r>
            <a:r>
              <a:rPr lang="fr-FR" sz="3200" b="1" dirty="0" err="1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Summoner’s</a:t>
            </a:r>
            <a:r>
              <a:rPr lang="fr-FR" sz="3200" b="1" dirty="0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Rift</a:t>
            </a:r>
          </a:p>
          <a:p>
            <a:pPr marL="742950" indent="-742950"/>
            <a:r>
              <a:rPr lang="fr-FR" sz="3200" b="1" cap="none" spc="0" dirty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	</a:t>
            </a:r>
            <a:r>
              <a:rPr lang="fr-FR" sz="3200" b="1" cap="none" spc="0" dirty="0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		- Champions and </a:t>
            </a:r>
            <a:r>
              <a:rPr lang="fr-FR" sz="3200" b="1" cap="none" spc="0" dirty="0" err="1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monsters</a:t>
            </a:r>
            <a:endParaRPr lang="fr-FR" sz="3200" b="1" cap="none" spc="0" dirty="0" smtClean="0">
              <a:ln w="11430"/>
              <a:solidFill>
                <a:srgbClr val="CA9C28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742950" indent="-742950"/>
            <a:r>
              <a:rPr lang="fr-FR" sz="3200" b="1" dirty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	</a:t>
            </a:r>
            <a:r>
              <a:rPr lang="fr-FR" sz="3200" b="1" dirty="0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		- </a:t>
            </a:r>
            <a:r>
              <a:rPr lang="fr-FR" sz="3200" b="1" dirty="0" err="1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Gameplay</a:t>
            </a:r>
            <a:endParaRPr lang="fr-FR" sz="3200" b="1" dirty="0" smtClean="0">
              <a:ln w="11430"/>
              <a:solidFill>
                <a:srgbClr val="CA9C28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742950" indent="-742950"/>
            <a:r>
              <a:rPr lang="fr-FR" sz="3200" b="1" cap="none" spc="0" dirty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	</a:t>
            </a:r>
            <a:r>
              <a:rPr lang="fr-FR" sz="3200" b="1" cap="none" spc="0" dirty="0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		- </a:t>
            </a:r>
            <a:r>
              <a:rPr lang="fr-FR" sz="3200" b="1" cap="none" spc="0" dirty="0" err="1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Other</a:t>
            </a:r>
            <a:r>
              <a:rPr lang="fr-FR" sz="3200" b="1" dirty="0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gamemodes</a:t>
            </a:r>
            <a:endParaRPr lang="fr-FR" sz="3200" b="1" dirty="0" smtClean="0">
              <a:ln w="11430"/>
              <a:solidFill>
                <a:srgbClr val="CA9C28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742950" indent="-742950"/>
            <a:r>
              <a:rPr lang="fr-FR" sz="3200" b="1" cap="none" spc="0" dirty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	</a:t>
            </a:r>
            <a:r>
              <a:rPr lang="fr-FR" sz="3200" b="1" cap="none" spc="0" dirty="0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		- Extra </a:t>
            </a:r>
            <a:r>
              <a:rPr lang="fr-FR" sz="3200" b="1" cap="none" spc="0" dirty="0" err="1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history</a:t>
            </a:r>
            <a:r>
              <a:rPr lang="fr-FR" sz="3200" b="1" cap="none" spc="0" dirty="0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fr-FR" sz="3200" b="1" cap="none" spc="0" dirty="0" err="1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around</a:t>
            </a:r>
            <a:r>
              <a:rPr lang="fr-FR" sz="3200" b="1" cap="none" spc="0" dirty="0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the </a:t>
            </a:r>
            <a:r>
              <a:rPr lang="fr-FR" sz="3200" b="1" cap="none" spc="0" dirty="0" err="1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game</a:t>
            </a:r>
            <a:endParaRPr lang="fr-FR" sz="3200" b="1" cap="none" spc="0" dirty="0" smtClean="0">
              <a:ln w="11430"/>
              <a:solidFill>
                <a:srgbClr val="CA9C28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742950" indent="-742950"/>
            <a:endParaRPr lang="fr-FR" sz="3200" b="1" cap="none" spc="0" dirty="0">
              <a:ln w="11430"/>
              <a:solidFill>
                <a:srgbClr val="CA9C28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828600" y="5899919"/>
            <a:ext cx="5820086" cy="769441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>
              <a:rot lat="0" lon="0" rev="0"/>
            </a:lightRig>
          </a:scene3d>
          <a:sp3d prstMaterial="metal">
            <a:bevelT w="114300" prst="artDeco"/>
            <a:bevelB w="165100" prst="coolSlant"/>
          </a:sp3d>
        </p:spPr>
        <p:txBody>
          <a:bodyPr wrap="square" lIns="91440" tIns="45720" rIns="91440" bIns="45720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4400" b="1" dirty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</a:t>
            </a:r>
            <a:r>
              <a:rPr lang="fr-FR" sz="4400" b="1" cap="none" spc="0" dirty="0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) E-sport &amp; </a:t>
            </a:r>
            <a:r>
              <a:rPr lang="fr-FR" sz="4400" b="1" cap="none" spc="0" dirty="0" err="1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LoL</a:t>
            </a:r>
            <a:endParaRPr lang="fr-FR" sz="4400" b="1" cap="none" spc="0" dirty="0" smtClean="0">
              <a:ln w="11430"/>
              <a:solidFill>
                <a:srgbClr val="CA9C28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1648-E102-418D-A017-C42EF9A9A537}" type="slidenum">
              <a:rPr lang="fr-FR" sz="2400" b="1" smtClean="0">
                <a:solidFill>
                  <a:srgbClr val="CA9C28"/>
                </a:solidFill>
              </a:rPr>
              <a:t>2</a:t>
            </a:fld>
            <a:endParaRPr lang="fr-FR" sz="2400" b="1" dirty="0">
              <a:solidFill>
                <a:srgbClr val="CA9C28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816038" y="1208946"/>
            <a:ext cx="5820086" cy="707886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>
              <a:rot lat="0" lon="0" rev="0"/>
            </a:lightRig>
          </a:scene3d>
          <a:sp3d prstMaterial="metal">
            <a:bevelT w="114300" prst="artDeco"/>
            <a:bevelB w="165100" prst="coolSlant"/>
          </a:sp3d>
        </p:spPr>
        <p:txBody>
          <a:bodyPr wrap="square" lIns="91440" tIns="45720" rIns="91440" bIns="45720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4000" b="1" cap="none" spc="0" dirty="0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0) Introduction</a:t>
            </a:r>
            <a:endParaRPr lang="fr-FR" sz="4000" b="1" cap="none" spc="0" dirty="0">
              <a:ln w="11430"/>
              <a:solidFill>
                <a:srgbClr val="CA9C28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64904"/>
            <a:ext cx="9060446" cy="1323439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>
              <a:rot lat="0" lon="0" rev="0"/>
            </a:lightRig>
          </a:scene3d>
          <a:sp3d prstMaterial="metal">
            <a:bevelT w="114300" prst="artDeco"/>
            <a:bevelB w="165100" prst="coolSlant"/>
          </a:sp3d>
        </p:spPr>
        <p:txBody>
          <a:bodyPr wrap="square" lIns="91440" tIns="45720" rIns="91440" bIns="45720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8000" b="1" cap="none" spc="0" dirty="0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0) Introduction</a:t>
            </a:r>
            <a:endParaRPr lang="fr-FR" sz="8000" b="1" cap="none" spc="0" dirty="0">
              <a:ln w="11430"/>
              <a:solidFill>
                <a:srgbClr val="CA9C28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1648-E102-418D-A017-C42EF9A9A537}" type="slidenum">
              <a:rPr lang="fr-FR" sz="2400" b="1" smtClean="0">
                <a:solidFill>
                  <a:srgbClr val="CA9C28"/>
                </a:solidFill>
              </a:rPr>
              <a:t>3</a:t>
            </a:fld>
            <a:endParaRPr lang="fr-FR" sz="2400" b="1" dirty="0">
              <a:solidFill>
                <a:srgbClr val="CA9C28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64904"/>
            <a:ext cx="9060446" cy="1323439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>
              <a:rot lat="0" lon="0" rev="0"/>
            </a:lightRig>
          </a:scene3d>
          <a:sp3d prstMaterial="metal">
            <a:bevelT w="114300" prst="artDeco"/>
            <a:bevelB w="165100" prst="coolSlant"/>
          </a:sp3d>
        </p:spPr>
        <p:txBody>
          <a:bodyPr wrap="square" lIns="91440" tIns="45720" rIns="91440" bIns="45720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8000" b="1" cap="none" spc="0" dirty="0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1) </a:t>
            </a:r>
            <a:r>
              <a:rPr lang="fr-FR" sz="8000" b="1" cap="none" spc="0" dirty="0" err="1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Riot</a:t>
            </a:r>
            <a:r>
              <a:rPr lang="fr-FR" sz="8000" b="1" cap="none" spc="0" dirty="0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fr-FR" sz="8000" b="1" cap="none" spc="0" dirty="0" err="1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Games</a:t>
            </a:r>
            <a:endParaRPr lang="fr-FR" sz="8000" b="1" cap="none" spc="0" dirty="0">
              <a:ln w="11430"/>
              <a:solidFill>
                <a:srgbClr val="CA9C28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1648-E102-418D-A017-C42EF9A9A537}" type="slidenum">
              <a:rPr lang="fr-FR" sz="2400" b="1" smtClean="0">
                <a:solidFill>
                  <a:srgbClr val="CA9C28"/>
                </a:solidFill>
              </a:rPr>
              <a:t>4</a:t>
            </a:fld>
            <a:endParaRPr lang="fr-FR" sz="2400" b="1" dirty="0">
              <a:solidFill>
                <a:srgbClr val="CA9C28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9512" y="67271"/>
            <a:ext cx="3456384" cy="7694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fr-FR" sz="4400" b="1" u="sng" cap="none" spc="0" dirty="0" smtClean="0">
                <a:ln w="11430"/>
              </a:rPr>
              <a:t>1) </a:t>
            </a:r>
            <a:r>
              <a:rPr lang="fr-FR" sz="4400" b="1" u="sng" cap="none" spc="0" dirty="0" err="1" smtClean="0">
                <a:ln w="11430"/>
              </a:rPr>
              <a:t>Riot</a:t>
            </a:r>
            <a:r>
              <a:rPr lang="fr-FR" sz="4400" b="1" u="sng" cap="none" spc="0" dirty="0" smtClean="0">
                <a:ln w="11430"/>
              </a:rPr>
              <a:t> </a:t>
            </a:r>
            <a:r>
              <a:rPr lang="fr-FR" sz="4400" b="1" u="sng" cap="none" spc="0" dirty="0" err="1" smtClean="0">
                <a:ln w="11430"/>
              </a:rPr>
              <a:t>Games</a:t>
            </a:r>
            <a:endParaRPr lang="fr-FR" sz="4400" b="1" u="sng" cap="none" spc="0" dirty="0">
              <a:ln w="1143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1878" y="116632"/>
            <a:ext cx="3176732" cy="2520280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8388424" y="6356350"/>
            <a:ext cx="298376" cy="36512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fld id="{A8B71648-E102-418D-A017-C42EF9A9A537}" type="slidenum">
              <a:rPr lang="fr-FR" sz="2000" b="1" smtClean="0">
                <a:solidFill>
                  <a:schemeClr val="tx1"/>
                </a:solidFill>
              </a:rPr>
              <a:t>5</a:t>
            </a:fld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1268760"/>
            <a:ext cx="5040560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u="sng" dirty="0" err="1" smtClean="0">
                <a:latin typeface="Calibri Light" pitchFamily="34" charset="0"/>
              </a:rPr>
              <a:t>Headquarters</a:t>
            </a:r>
            <a:r>
              <a:rPr lang="fr-FR" b="1" u="sng" dirty="0" smtClean="0">
                <a:latin typeface="Calibri Light" pitchFamily="34" charset="0"/>
              </a:rPr>
              <a:t> of </a:t>
            </a:r>
            <a:r>
              <a:rPr lang="fr-FR" b="1" u="sng" dirty="0" err="1" smtClean="0">
                <a:latin typeface="Calibri Light" pitchFamily="34" charset="0"/>
              </a:rPr>
              <a:t>Riot</a:t>
            </a:r>
            <a:r>
              <a:rPr lang="fr-FR" b="1" u="sng" dirty="0" smtClean="0">
                <a:latin typeface="Calibri Light" pitchFamily="34" charset="0"/>
              </a:rPr>
              <a:t> </a:t>
            </a:r>
            <a:r>
              <a:rPr lang="fr-FR" b="1" u="sng" dirty="0" err="1" smtClean="0">
                <a:latin typeface="Calibri Light" pitchFamily="34" charset="0"/>
              </a:rPr>
              <a:t>Games</a:t>
            </a:r>
            <a:r>
              <a:rPr lang="fr-FR" b="1" u="sng" dirty="0" smtClean="0">
                <a:latin typeface="Calibri Light" pitchFamily="34" charset="0"/>
              </a:rPr>
              <a:t> : </a:t>
            </a:r>
            <a:r>
              <a:rPr lang="fr-FR" b="1" dirty="0" smtClean="0">
                <a:latin typeface="Calibri Light" pitchFamily="34" charset="0"/>
              </a:rPr>
              <a:t>Santa Monica</a:t>
            </a:r>
          </a:p>
          <a:p>
            <a:r>
              <a:rPr lang="fr-FR" b="1" dirty="0" smtClean="0">
                <a:latin typeface="Calibri Light" pitchFamily="34" charset="0"/>
              </a:rPr>
              <a:t>15 </a:t>
            </a:r>
            <a:r>
              <a:rPr lang="fr-FR" b="1" dirty="0" err="1" smtClean="0">
                <a:latin typeface="Calibri Light" pitchFamily="34" charset="0"/>
              </a:rPr>
              <a:t>another</a:t>
            </a:r>
            <a:r>
              <a:rPr lang="fr-FR" b="1" dirty="0" smtClean="0">
                <a:latin typeface="Calibri Light" pitchFamily="34" charset="0"/>
              </a:rPr>
              <a:t> offices </a:t>
            </a:r>
            <a:r>
              <a:rPr lang="fr-FR" b="1" dirty="0" err="1" smtClean="0">
                <a:latin typeface="Calibri Light" pitchFamily="34" charset="0"/>
              </a:rPr>
              <a:t>around</a:t>
            </a:r>
            <a:r>
              <a:rPr lang="fr-FR" b="1" dirty="0" smtClean="0">
                <a:latin typeface="Calibri Light" pitchFamily="34" charset="0"/>
              </a:rPr>
              <a:t> the world </a:t>
            </a:r>
          </a:p>
          <a:p>
            <a:r>
              <a:rPr lang="fr-FR" b="1" u="sng" dirty="0" err="1" smtClean="0">
                <a:latin typeface="Calibri Light" pitchFamily="34" charset="0"/>
              </a:rPr>
              <a:t>Only</a:t>
            </a:r>
            <a:r>
              <a:rPr lang="fr-FR" b="1" u="sng" dirty="0" smtClean="0">
                <a:latin typeface="Calibri Light" pitchFamily="34" charset="0"/>
              </a:rPr>
              <a:t> one </a:t>
            </a:r>
            <a:r>
              <a:rPr lang="fr-FR" b="1" u="sng" dirty="0" err="1" smtClean="0">
                <a:latin typeface="Calibri Light" pitchFamily="34" charset="0"/>
              </a:rPr>
              <a:t>game</a:t>
            </a:r>
            <a:r>
              <a:rPr lang="fr-FR" b="1" u="sng" dirty="0" smtClean="0">
                <a:latin typeface="Calibri Light" pitchFamily="34" charset="0"/>
              </a:rPr>
              <a:t> :</a:t>
            </a:r>
            <a:r>
              <a:rPr lang="fr-FR" b="1" dirty="0" smtClean="0">
                <a:latin typeface="Calibri Light" pitchFamily="34" charset="0"/>
              </a:rPr>
              <a:t> </a:t>
            </a:r>
            <a:r>
              <a:rPr lang="fr-FR" b="1" dirty="0" err="1" smtClean="0">
                <a:latin typeface="Calibri Light" pitchFamily="34" charset="0"/>
              </a:rPr>
              <a:t>League</a:t>
            </a:r>
            <a:r>
              <a:rPr lang="fr-FR" b="1" dirty="0" smtClean="0">
                <a:latin typeface="Calibri Light" pitchFamily="34" charset="0"/>
              </a:rPr>
              <a:t> of Legends</a:t>
            </a:r>
          </a:p>
          <a:p>
            <a:r>
              <a:rPr lang="fr-FR" b="1" u="sng" dirty="0" smtClean="0">
                <a:latin typeface="Calibri Light" pitchFamily="34" charset="0"/>
              </a:rPr>
              <a:t>Revenue :</a:t>
            </a:r>
            <a:r>
              <a:rPr lang="fr-FR" b="1" dirty="0" smtClean="0">
                <a:latin typeface="Calibri Light" pitchFamily="34" charset="0"/>
              </a:rPr>
              <a:t> </a:t>
            </a:r>
            <a:r>
              <a:rPr lang="fr-FR" b="1" dirty="0">
                <a:latin typeface="Calibri Light" pitchFamily="34" charset="0"/>
              </a:rPr>
              <a:t>$624 million (</a:t>
            </a:r>
            <a:r>
              <a:rPr lang="fr-FR" b="1" dirty="0" smtClean="0">
                <a:latin typeface="Calibri Light" pitchFamily="34" charset="0"/>
              </a:rPr>
              <a:t>2013)</a:t>
            </a:r>
          </a:p>
          <a:p>
            <a:r>
              <a:rPr lang="fr-FR" b="1" u="sng" dirty="0" smtClean="0">
                <a:latin typeface="Calibri Light" pitchFamily="34" charset="0"/>
              </a:rPr>
              <a:t>Key people :</a:t>
            </a:r>
            <a:r>
              <a:rPr lang="fr-FR" b="1" dirty="0" smtClean="0">
                <a:latin typeface="Calibri Light" pitchFamily="34" charset="0"/>
              </a:rPr>
              <a:t>   </a:t>
            </a:r>
            <a:r>
              <a:rPr lang="fr-FR" b="1" dirty="0">
                <a:latin typeface="Calibri Light" pitchFamily="34" charset="0"/>
              </a:rPr>
              <a:t>Brandon "</a:t>
            </a:r>
            <a:r>
              <a:rPr lang="fr-FR" b="1" dirty="0" err="1">
                <a:latin typeface="Calibri Light" pitchFamily="34" charset="0"/>
              </a:rPr>
              <a:t>Ryze</a:t>
            </a:r>
            <a:r>
              <a:rPr lang="fr-FR" b="1" dirty="0">
                <a:latin typeface="Calibri Light" pitchFamily="34" charset="0"/>
              </a:rPr>
              <a:t>" </a:t>
            </a:r>
            <a:r>
              <a:rPr lang="fr-FR" b="1" dirty="0" smtClean="0">
                <a:latin typeface="Calibri Light" pitchFamily="34" charset="0"/>
              </a:rPr>
              <a:t>Beck (CEO)</a:t>
            </a:r>
          </a:p>
          <a:p>
            <a:r>
              <a:rPr lang="fr-FR" b="1" dirty="0">
                <a:latin typeface="Calibri Light" pitchFamily="34" charset="0"/>
              </a:rPr>
              <a:t>	</a:t>
            </a:r>
            <a:r>
              <a:rPr lang="fr-FR" b="1" dirty="0" smtClean="0">
                <a:latin typeface="Calibri Light" pitchFamily="34" charset="0"/>
              </a:rPr>
              <a:t>       </a:t>
            </a:r>
            <a:r>
              <a:rPr lang="fr-FR" b="1" dirty="0">
                <a:latin typeface="Calibri Light" pitchFamily="34" charset="0"/>
              </a:rPr>
              <a:t>Marc "</a:t>
            </a:r>
            <a:r>
              <a:rPr lang="fr-FR" b="1" dirty="0" err="1">
                <a:latin typeface="Calibri Light" pitchFamily="34" charset="0"/>
              </a:rPr>
              <a:t>Tryndamere</a:t>
            </a:r>
            <a:r>
              <a:rPr lang="fr-FR" b="1" dirty="0">
                <a:latin typeface="Calibri Light" pitchFamily="34" charset="0"/>
              </a:rPr>
              <a:t>" </a:t>
            </a:r>
            <a:r>
              <a:rPr lang="fr-FR" b="1" dirty="0" smtClean="0">
                <a:latin typeface="Calibri Light" pitchFamily="34" charset="0"/>
              </a:rPr>
              <a:t>Merrill (</a:t>
            </a:r>
            <a:r>
              <a:rPr lang="fr-FR" b="1" dirty="0" err="1" smtClean="0">
                <a:latin typeface="Calibri Light" pitchFamily="34" charset="0"/>
              </a:rPr>
              <a:t>President</a:t>
            </a:r>
            <a:r>
              <a:rPr lang="fr-FR" b="1" dirty="0" smtClean="0">
                <a:latin typeface="Calibri Light" pitchFamily="34" charset="0"/>
              </a:rPr>
              <a:t>)</a:t>
            </a:r>
          </a:p>
          <a:p>
            <a:r>
              <a:rPr lang="fr-FR" b="1" u="sng" dirty="0" err="1" smtClean="0">
                <a:latin typeface="Calibri Light" pitchFamily="34" charset="0"/>
              </a:rPr>
              <a:t>Number</a:t>
            </a:r>
            <a:r>
              <a:rPr lang="fr-FR" b="1" u="sng" dirty="0" smtClean="0">
                <a:latin typeface="Calibri Light" pitchFamily="34" charset="0"/>
              </a:rPr>
              <a:t> of </a:t>
            </a:r>
            <a:r>
              <a:rPr lang="fr-FR" b="1" u="sng" dirty="0" err="1" smtClean="0">
                <a:latin typeface="Calibri Light" pitchFamily="34" charset="0"/>
              </a:rPr>
              <a:t>employee</a:t>
            </a:r>
            <a:r>
              <a:rPr lang="fr-FR" b="1" u="sng" dirty="0" smtClean="0">
                <a:latin typeface="Calibri Light" pitchFamily="34" charset="0"/>
              </a:rPr>
              <a:t> :</a:t>
            </a:r>
            <a:r>
              <a:rPr lang="fr-FR" b="1" dirty="0" smtClean="0">
                <a:latin typeface="Calibri Light" pitchFamily="34" charset="0"/>
              </a:rPr>
              <a:t> 1000 (2013)</a:t>
            </a:r>
          </a:p>
        </p:txBody>
      </p:sp>
      <p:pic>
        <p:nvPicPr>
          <p:cNvPr id="2055" name="Picture 7" descr="http://blogs-images.forbes.com/johngaudiosi/files/2012/08/BrandonBec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2976580"/>
            <a:ext cx="2304256" cy="347675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64904"/>
            <a:ext cx="9060446" cy="1323439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>
              <a:rot lat="0" lon="0" rev="0"/>
            </a:lightRig>
          </a:scene3d>
          <a:sp3d prstMaterial="metal">
            <a:bevelT w="114300" prst="artDeco"/>
            <a:bevelB w="165100" prst="coolSlant"/>
          </a:sp3d>
        </p:spPr>
        <p:txBody>
          <a:bodyPr wrap="square" lIns="91440" tIns="45720" rIns="91440" bIns="45720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8000" b="1" cap="none" spc="0" dirty="0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2) </a:t>
            </a:r>
            <a:r>
              <a:rPr lang="fr-FR" sz="8000" b="1" cap="none" spc="0" dirty="0" err="1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League</a:t>
            </a:r>
            <a:r>
              <a:rPr lang="fr-FR" sz="8000" b="1" cap="none" spc="0" dirty="0" smtClean="0">
                <a:ln w="11430"/>
                <a:solidFill>
                  <a:srgbClr val="CA9C28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of Legends</a:t>
            </a:r>
            <a:endParaRPr lang="fr-FR" sz="8000" b="1" cap="none" spc="0" dirty="0">
              <a:ln w="11430"/>
              <a:solidFill>
                <a:srgbClr val="CA9C28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1648-E102-418D-A017-C42EF9A9A537}" type="slidenum">
              <a:rPr lang="fr-FR" sz="2400" b="1" smtClean="0">
                <a:solidFill>
                  <a:srgbClr val="CA9C28"/>
                </a:solidFill>
              </a:rPr>
              <a:t>6</a:t>
            </a:fld>
            <a:endParaRPr lang="fr-FR" sz="2400" b="1" dirty="0">
              <a:solidFill>
                <a:srgbClr val="CA9C28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1648-E102-418D-A017-C42EF9A9A537}" type="slidenum">
              <a:rPr lang="fr-FR" sz="2400" b="1" smtClean="0">
                <a:solidFill>
                  <a:schemeClr val="bg1"/>
                </a:solidFill>
              </a:rPr>
              <a:t>7</a:t>
            </a:fld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88640"/>
            <a:ext cx="65882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0" u="sng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a) </a:t>
            </a:r>
            <a:r>
              <a:rPr lang="fr-FR" sz="4000" b="0" u="sng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What’s</a:t>
            </a:r>
            <a:r>
              <a:rPr lang="fr-FR" sz="4000" b="0" u="sng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 </a:t>
            </a:r>
            <a:r>
              <a:rPr lang="fr-FR" sz="4000" b="0" u="sng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League</a:t>
            </a:r>
            <a:r>
              <a:rPr lang="fr-FR" sz="4000" b="0" u="sng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 of Legends ?</a:t>
            </a:r>
            <a:endParaRPr lang="fr-FR" sz="4000" b="0" u="sng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 Ligh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2232248" y="1340768"/>
            <a:ext cx="658822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123 champions</a:t>
            </a:r>
            <a:endParaRPr lang="fr-FR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 Light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936104" y="1628800"/>
            <a:ext cx="658822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67 millions of </a:t>
            </a:r>
            <a:r>
              <a:rPr lang="fr-FR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players</a:t>
            </a:r>
            <a:r>
              <a:rPr lang="fr-FR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 </a:t>
            </a:r>
            <a:r>
              <a:rPr lang="fr-FR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each</a:t>
            </a:r>
            <a:r>
              <a:rPr lang="fr-FR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 </a:t>
            </a:r>
            <a:r>
              <a:rPr lang="fr-FR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month</a:t>
            </a:r>
            <a:r>
              <a:rPr lang="fr-FR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 (2013)</a:t>
            </a:r>
            <a:endParaRPr lang="fr-FR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 Ligh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9512" y="1916832"/>
            <a:ext cx="43204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5 millions of </a:t>
            </a:r>
            <a:r>
              <a:rPr lang="fr-FR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players</a:t>
            </a:r>
            <a:r>
              <a:rPr lang="fr-FR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 are </a:t>
            </a:r>
            <a:r>
              <a:rPr lang="fr-FR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connected</a:t>
            </a:r>
            <a:r>
              <a:rPr lang="fr-FR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 </a:t>
            </a:r>
          </a:p>
          <a:p>
            <a:r>
              <a:rPr lang="fr-FR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simultaneously</a:t>
            </a:r>
            <a:r>
              <a:rPr lang="fr-FR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 </a:t>
            </a:r>
            <a:endParaRPr lang="fr-FR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 Light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9512" y="2564904"/>
            <a:ext cx="3910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4 </a:t>
            </a:r>
            <a:r>
              <a:rPr lang="fr-FR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game</a:t>
            </a:r>
            <a:r>
              <a:rPr lang="fr-F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 mode </a:t>
            </a:r>
            <a:r>
              <a:rPr lang="fr-FR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available</a:t>
            </a:r>
            <a:r>
              <a:rPr lang="fr-F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  </a:t>
            </a:r>
            <a:r>
              <a:rPr lang="fr-FR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without</a:t>
            </a:r>
            <a:r>
              <a:rPr lang="fr-F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 </a:t>
            </a:r>
            <a:r>
              <a:rPr lang="fr-FR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events</a:t>
            </a:r>
            <a:r>
              <a:rPr lang="fr-F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 </a:t>
            </a:r>
            <a:endParaRPr lang="fr-FR" dirty="0">
              <a:latin typeface="Calibri Light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2196752" y="908720"/>
            <a:ext cx="65882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0" u="sng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A few figures :</a:t>
            </a:r>
            <a:endParaRPr lang="fr-FR" sz="2800" b="0" u="sng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 Light" pitchFamily="34" charset="0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1648-E102-418D-A017-C42EF9A9A537}" type="slidenum">
              <a:rPr lang="fr-FR" smtClean="0"/>
              <a:t>8</a:t>
            </a:fld>
            <a:endParaRPr lang="fr-FR"/>
          </a:p>
        </p:txBody>
      </p:sp>
      <p:pic>
        <p:nvPicPr>
          <p:cNvPr id="18434" name="Picture 2" descr="League of Legends - Summoner's Rift Original Map by Narish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620688"/>
            <a:ext cx="7560840" cy="6074456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077324" y="0"/>
            <a:ext cx="32948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u="sng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Summoner’s</a:t>
            </a:r>
            <a:r>
              <a:rPr lang="fr-FR" sz="36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 Light" pitchFamily="34" charset="0"/>
              </a:rPr>
              <a:t> Rift</a:t>
            </a:r>
            <a:endParaRPr lang="fr-FR" u="sng" dirty="0">
              <a:latin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71648-E102-418D-A017-C42EF9A9A537}" type="slidenum">
              <a:rPr lang="fr-FR" smtClean="0"/>
              <a:t>9</a:t>
            </a:fld>
            <a:endParaRPr lang="fr-FR"/>
          </a:p>
        </p:txBody>
      </p:sp>
      <p:pic>
        <p:nvPicPr>
          <p:cNvPr id="22530" name="Picture 2" descr="C:\Users\User\Desktop\Anglais\baron_nashor_2_by_lolfactsfr-d7l5iw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924944"/>
            <a:ext cx="2552700" cy="3733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22531" name="Picture 3" descr="C:\Users\User\Desktop\Anglais\riot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284984"/>
            <a:ext cx="3823543" cy="292932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22532" name="Picture 4" descr="C:\Users\User\Desktop\Anglais\League-of-Legends-Purple-Minion-Papercraf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32656"/>
            <a:ext cx="2160240" cy="21602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22533" name="Picture 5" descr="C:\Users\User\Desktop\Anglais\Elder_RazorbeakSquar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188640"/>
            <a:ext cx="2418058" cy="24180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22534" name="Picture 6" descr="C:\Users\User\Desktop\Anglais\screen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438901"/>
            <a:ext cx="2952328" cy="248442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128</Words>
  <Application>Microsoft Office PowerPoint</Application>
  <PresentationFormat>Affichage à l'écran (4:3)</PresentationFormat>
  <Paragraphs>49</Paragraphs>
  <Slides>11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2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nicolas six</dc:creator>
  <cp:lastModifiedBy>nicolas six</cp:lastModifiedBy>
  <cp:revision>61</cp:revision>
  <dcterms:created xsi:type="dcterms:W3CDTF">2015-02-27T14:50:46Z</dcterms:created>
  <dcterms:modified xsi:type="dcterms:W3CDTF">2015-02-27T23:50:05Z</dcterms:modified>
</cp:coreProperties>
</file>