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76" autoAdjust="0"/>
  </p:normalViewPr>
  <p:slideViewPr>
    <p:cSldViewPr>
      <p:cViewPr>
        <p:scale>
          <a:sx n="90" d="100"/>
          <a:sy n="90" d="100"/>
        </p:scale>
        <p:origin x="-94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6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8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3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0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286C-70FB-4F4E-B100-2A5609516AA3}" type="datetimeFigureOut">
              <a:rPr lang="fr-FR" smtClean="0"/>
              <a:t>12/12/2014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D91E-9A0F-4C09-A783-79BDBEED3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20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539983"/>
            <a:ext cx="7772400" cy="1321065"/>
          </a:xfrm>
        </p:spPr>
        <p:txBody>
          <a:bodyPr/>
          <a:lstStyle/>
          <a:p>
            <a:r>
              <a:rPr lang="fr-FR" dirty="0" smtClean="0"/>
              <a:t>Mammifères marins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Léanne</a:t>
            </a:r>
            <a:r>
              <a:rPr lang="fr-FR" dirty="0" smtClean="0"/>
              <a:t> Gomez</a:t>
            </a:r>
          </a:p>
          <a:p>
            <a:r>
              <a:rPr lang="fr-FR" dirty="0" err="1" smtClean="0"/>
              <a:t>Ilona</a:t>
            </a:r>
            <a:r>
              <a:rPr lang="fr-FR" dirty="0" smtClean="0"/>
              <a:t> </a:t>
            </a:r>
            <a:r>
              <a:rPr lang="fr-FR" dirty="0" err="1" smtClean="0"/>
              <a:t>Deygas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 descr="D:\CacheFolder\ESAT\Temporary Internet Files\Content.IE5\VUF4X7FZ\MP9004069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188640"/>
            <a:ext cx="3528393" cy="235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acheFolder\ESAT\Temporary Internet Files\Content.IE5\D2AON72W\MC900429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3843"/>
            <a:ext cx="18415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acheFolder\ESAT\Temporary Internet Files\Content.IE5\D2AON72W\MC900429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8415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acheFolder\ESAT\Temporary Internet Files\Content.IE5\ZDPTZDK0\MC9000304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31945"/>
            <a:ext cx="3785616" cy="14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0459" y="306758"/>
            <a:ext cx="100671" cy="1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flash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99992" cy="68579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"/>
            <a:ext cx="46440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2636912"/>
            <a:ext cx="3038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diaporama a été réalisé par </a:t>
            </a:r>
          </a:p>
          <a:p>
            <a:endParaRPr lang="fr-FR" dirty="0"/>
          </a:p>
          <a:p>
            <a:r>
              <a:rPr lang="fr-FR" dirty="0" smtClean="0"/>
              <a:t>     </a:t>
            </a:r>
            <a:r>
              <a:rPr lang="fr-FR" dirty="0" err="1" smtClean="0"/>
              <a:t>Léanne</a:t>
            </a:r>
            <a:r>
              <a:rPr lang="fr-FR" dirty="0" smtClean="0"/>
              <a:t> Gomez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</a:t>
            </a:r>
            <a:r>
              <a:rPr lang="fr-FR" dirty="0" err="1" smtClean="0"/>
              <a:t>Ilona</a:t>
            </a:r>
            <a:r>
              <a:rPr lang="fr-FR" dirty="0" smtClean="0"/>
              <a:t>   </a:t>
            </a:r>
            <a:r>
              <a:rPr lang="fr-FR" dirty="0" err="1" smtClean="0"/>
              <a:t>Deygas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Merci de votre attention !!!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0" y="3933056"/>
            <a:ext cx="45719" cy="2067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883" y="620688"/>
            <a:ext cx="7925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LEANNE      GOMEZ   </a:t>
            </a:r>
            <a:endParaRPr lang="fr-FR" sz="72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5589240"/>
            <a:ext cx="8421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ILONA       DEYGAS       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40638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7266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546914"/>
            <a:ext cx="9144000" cy="3970318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Ce sont </a:t>
            </a:r>
            <a:r>
              <a:rPr lang="fr-FR" dirty="0">
                <a:solidFill>
                  <a:srgbClr val="0070C0"/>
                </a:solidFill>
              </a:rPr>
              <a:t>les cétacés </a:t>
            </a:r>
            <a:r>
              <a:rPr lang="fr-FR" dirty="0">
                <a:solidFill>
                  <a:srgbClr val="FF0000"/>
                </a:solidFill>
              </a:rPr>
              <a:t>et </a:t>
            </a:r>
            <a:r>
              <a:rPr lang="fr-FR" dirty="0">
                <a:solidFill>
                  <a:srgbClr val="0070C0"/>
                </a:solidFill>
              </a:rPr>
              <a:t>les siréniens</a:t>
            </a:r>
            <a:r>
              <a:rPr lang="fr-FR" dirty="0">
                <a:solidFill>
                  <a:srgbClr val="FF0000"/>
                </a:solidFill>
              </a:rPr>
              <a:t>. </a:t>
            </a:r>
            <a:r>
              <a:rPr lang="fr-FR" dirty="0">
                <a:solidFill>
                  <a:srgbClr val="0070C0"/>
                </a:solidFill>
              </a:rPr>
              <a:t>Les cétacés </a:t>
            </a:r>
            <a:r>
              <a:rPr lang="fr-FR" dirty="0">
                <a:solidFill>
                  <a:srgbClr val="FF0000"/>
                </a:solidFill>
              </a:rPr>
              <a:t>sont carnassiers, </a:t>
            </a:r>
            <a:r>
              <a:rPr lang="fr-FR" dirty="0">
                <a:solidFill>
                  <a:srgbClr val="0070C0"/>
                </a:solidFill>
              </a:rPr>
              <a:t>les siréniens </a:t>
            </a:r>
            <a:r>
              <a:rPr lang="fr-FR" dirty="0">
                <a:solidFill>
                  <a:srgbClr val="FF0000"/>
                </a:solidFill>
              </a:rPr>
              <a:t>sont phytophages, </a:t>
            </a:r>
            <a:r>
              <a:rPr lang="fr-FR" dirty="0" smtClean="0">
                <a:solidFill>
                  <a:srgbClr val="FF0000"/>
                </a:solidFill>
              </a:rPr>
              <a:t>c'est -à-dire </a:t>
            </a:r>
            <a:r>
              <a:rPr lang="fr-FR" dirty="0">
                <a:solidFill>
                  <a:srgbClr val="FF0000"/>
                </a:solidFill>
              </a:rPr>
              <a:t>que leur alimentation est végétale.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    </a:t>
            </a:r>
            <a:r>
              <a:rPr lang="fr-FR" dirty="0">
                <a:solidFill>
                  <a:srgbClr val="0070C0"/>
                </a:solidFill>
              </a:rPr>
              <a:t>Les cétacés</a:t>
            </a:r>
            <a:r>
              <a:rPr lang="fr-FR" dirty="0">
                <a:solidFill>
                  <a:srgbClr val="FF0000"/>
                </a:solidFill>
              </a:rPr>
              <a:t>, ou </a:t>
            </a:r>
            <a:r>
              <a:rPr lang="fr-FR" dirty="0">
                <a:solidFill>
                  <a:srgbClr val="0070C0"/>
                </a:solidFill>
              </a:rPr>
              <a:t>baleines</a:t>
            </a:r>
            <a:r>
              <a:rPr lang="fr-FR" dirty="0">
                <a:solidFill>
                  <a:srgbClr val="FF0000"/>
                </a:solidFill>
              </a:rPr>
              <a:t>, ne forment pas un groupe </a:t>
            </a:r>
            <a:r>
              <a:rPr lang="fr-FR" dirty="0" smtClean="0">
                <a:solidFill>
                  <a:srgbClr val="FF0000"/>
                </a:solidFill>
              </a:rPr>
              <a:t>homogène. </a:t>
            </a:r>
            <a:r>
              <a:rPr lang="fr-FR" dirty="0">
                <a:solidFill>
                  <a:srgbClr val="FF0000"/>
                </a:solidFill>
              </a:rPr>
              <a:t>On distingue :</a:t>
            </a:r>
          </a:p>
          <a:p>
            <a:r>
              <a:rPr lang="fr-FR" dirty="0">
                <a:solidFill>
                  <a:srgbClr val="FF0000"/>
                </a:solidFill>
              </a:rPr>
              <a:t>        </a:t>
            </a:r>
            <a:r>
              <a:rPr lang="fr-FR" dirty="0">
                <a:solidFill>
                  <a:srgbClr val="0070C0"/>
                </a:solidFill>
              </a:rPr>
              <a:t>les baleines </a:t>
            </a:r>
            <a:r>
              <a:rPr lang="fr-FR" dirty="0">
                <a:solidFill>
                  <a:srgbClr val="FF0000"/>
                </a:solidFill>
              </a:rPr>
              <a:t>à fanons ou mysticètes, qui comprennent </a:t>
            </a:r>
            <a:r>
              <a:rPr lang="fr-FR" dirty="0" smtClean="0">
                <a:solidFill>
                  <a:srgbClr val="FF0000"/>
                </a:solidFill>
              </a:rPr>
              <a:t>franches</a:t>
            </a:r>
            <a:r>
              <a:rPr lang="fr-FR" dirty="0">
                <a:solidFill>
                  <a:srgbClr val="FF0000"/>
                </a:solidFill>
              </a:rPr>
              <a:t>, la </a:t>
            </a:r>
            <a:r>
              <a:rPr lang="fr-FR" dirty="0">
                <a:solidFill>
                  <a:srgbClr val="0070C0"/>
                </a:solidFill>
              </a:rPr>
              <a:t>baleine grise et la baleine pygmée ; les rorquals, les baleines </a:t>
            </a:r>
          </a:p>
          <a:p>
            <a:r>
              <a:rPr lang="fr-FR" dirty="0">
                <a:solidFill>
                  <a:srgbClr val="FF0000"/>
                </a:solidFill>
              </a:rPr>
              <a:t>        </a:t>
            </a:r>
            <a:r>
              <a:rPr lang="fr-FR" dirty="0">
                <a:solidFill>
                  <a:srgbClr val="0070C0"/>
                </a:solidFill>
              </a:rPr>
              <a:t>les baleines à dents ou odontocètes</a:t>
            </a:r>
            <a:r>
              <a:rPr lang="fr-FR" dirty="0">
                <a:solidFill>
                  <a:srgbClr val="FF0000"/>
                </a:solidFill>
              </a:rPr>
              <a:t>, qui comprennent</a:t>
            </a:r>
            <a:r>
              <a:rPr lang="fr-FR" dirty="0">
                <a:solidFill>
                  <a:srgbClr val="0070C0"/>
                </a:solidFill>
              </a:rPr>
              <a:t> les cachalots, les dauphins </a:t>
            </a:r>
            <a:r>
              <a:rPr lang="fr-FR" dirty="0">
                <a:solidFill>
                  <a:srgbClr val="FF0000"/>
                </a:solidFill>
              </a:rPr>
              <a:t>(dont </a:t>
            </a:r>
            <a:r>
              <a:rPr lang="fr-FR" dirty="0">
                <a:solidFill>
                  <a:srgbClr val="0070C0"/>
                </a:solidFill>
              </a:rPr>
              <a:t>l'orque</a:t>
            </a:r>
            <a:r>
              <a:rPr lang="fr-FR" dirty="0">
                <a:solidFill>
                  <a:srgbClr val="FF0000"/>
                </a:solidFill>
              </a:rPr>
              <a:t> et les globicéphales</a:t>
            </a:r>
            <a:r>
              <a:rPr lang="fr-FR" dirty="0">
                <a:solidFill>
                  <a:srgbClr val="0070C0"/>
                </a:solidFill>
              </a:rPr>
              <a:t>), les marsouins, les baleines à bec, le béluga et le narval. </a:t>
            </a:r>
            <a:r>
              <a:rPr lang="fr-FR" dirty="0">
                <a:solidFill>
                  <a:srgbClr val="FF0000"/>
                </a:solidFill>
              </a:rPr>
              <a:t>On ne compte pas </a:t>
            </a:r>
            <a:r>
              <a:rPr lang="fr-FR" dirty="0">
                <a:solidFill>
                  <a:srgbClr val="0070C0"/>
                </a:solidFill>
              </a:rPr>
              <a:t>les dauphins d'eau douce </a:t>
            </a:r>
            <a:r>
              <a:rPr lang="fr-FR" dirty="0">
                <a:solidFill>
                  <a:srgbClr val="FF0000"/>
                </a:solidFill>
              </a:rPr>
              <a:t>parmi les mammifères marins.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    </a:t>
            </a:r>
            <a:r>
              <a:rPr lang="fr-FR" dirty="0">
                <a:solidFill>
                  <a:srgbClr val="0070C0"/>
                </a:solidFill>
              </a:rPr>
              <a:t>Les siréniens </a:t>
            </a:r>
            <a:r>
              <a:rPr lang="fr-FR" dirty="0">
                <a:solidFill>
                  <a:srgbClr val="FF0000"/>
                </a:solidFill>
              </a:rPr>
              <a:t>comprennent :</a:t>
            </a:r>
          </a:p>
          <a:p>
            <a:r>
              <a:rPr lang="fr-FR" dirty="0">
                <a:solidFill>
                  <a:srgbClr val="0070C0"/>
                </a:solidFill>
              </a:rPr>
              <a:t>        les lamantins ;</a:t>
            </a:r>
          </a:p>
          <a:p>
            <a:r>
              <a:rPr lang="fr-FR" dirty="0">
                <a:solidFill>
                  <a:srgbClr val="0070C0"/>
                </a:solidFill>
              </a:rPr>
              <a:t>        le dugong.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6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5000">
        <p:checker/>
      </p:transition>
    </mc:Choice>
    <mc:Fallback>
      <p:transition spd="slow" advTm="3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83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6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6895009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5595" y="332656"/>
            <a:ext cx="32391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Dauphins</a:t>
            </a:r>
          </a:p>
          <a:p>
            <a:pPr algn="ctr"/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Mignons</a:t>
            </a:r>
          </a:p>
          <a:p>
            <a:pPr algn="ctr"/>
            <a:endParaRPr lang="fr-FR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21"/>
            <a:ext cx="3059832" cy="28465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543"/>
            <a:ext cx="5220072" cy="40394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780928"/>
            <a:ext cx="3923927" cy="40394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3" cy="28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164</Words>
  <Application>Microsoft Office PowerPoint</Application>
  <PresentationFormat>Affichage à l'écran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Mammifères marins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Mammifères marins</dc:title>
  <dc:creator>ESAT</dc:creator>
  <cp:lastModifiedBy>ESAT</cp:lastModifiedBy>
  <cp:revision>29</cp:revision>
  <dcterms:created xsi:type="dcterms:W3CDTF">2014-11-07T14:59:30Z</dcterms:created>
  <dcterms:modified xsi:type="dcterms:W3CDTF">2014-12-12T14:44:33Z</dcterms:modified>
</cp:coreProperties>
</file>