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60" r:id="rId5"/>
    <p:sldId id="259" r:id="rId6"/>
    <p:sldId id="261" r:id="rId7"/>
    <p:sldId id="262"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31F78B"/>
    <a:srgbClr val="6DD1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3957" autoAdjust="0"/>
  </p:normalViewPr>
  <p:slideViewPr>
    <p:cSldViewPr>
      <p:cViewPr>
        <p:scale>
          <a:sx n="93" d="100"/>
          <a:sy n="93" d="100"/>
        </p:scale>
        <p:origin x="-912" y="-1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9BCCAF-EDF0-4F8F-AD47-EA80B6BAA46D}" type="datetimeFigureOut">
              <a:rPr lang="fr-FR" smtClean="0"/>
              <a:t>05/12/2014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8A3750-6A84-449B-B718-10D49E2DF662}" type="slidenum">
              <a:rPr lang="fr-FR" smtClean="0"/>
              <a:t>‹N°›</a:t>
            </a:fld>
            <a:endParaRPr lang="fr-FR"/>
          </a:p>
        </p:txBody>
      </p:sp>
    </p:spTree>
    <p:extLst>
      <p:ext uri="{BB962C8B-B14F-4D97-AF65-F5344CB8AC3E}">
        <p14:creationId xmlns:p14="http://schemas.microsoft.com/office/powerpoint/2010/main" val="2880220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38A3750-6A84-449B-B718-10D49E2DF662}" type="slidenum">
              <a:rPr lang="fr-FR" smtClean="0"/>
              <a:t>3</a:t>
            </a:fld>
            <a:endParaRPr lang="fr-FR"/>
          </a:p>
        </p:txBody>
      </p:sp>
    </p:spTree>
    <p:extLst>
      <p:ext uri="{BB962C8B-B14F-4D97-AF65-F5344CB8AC3E}">
        <p14:creationId xmlns:p14="http://schemas.microsoft.com/office/powerpoint/2010/main" val="3452733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6207B06-133E-400E-9546-C75C77EF4E90}" type="datetimeFigureOut">
              <a:rPr lang="fr-FR" smtClean="0"/>
              <a:t>05/12/2014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493500-7140-46EE-AF18-34E9D20F57E3}" type="slidenum">
              <a:rPr lang="fr-FR" smtClean="0"/>
              <a:t>‹N°›</a:t>
            </a:fld>
            <a:endParaRPr lang="fr-FR"/>
          </a:p>
        </p:txBody>
      </p:sp>
    </p:spTree>
    <p:extLst>
      <p:ext uri="{BB962C8B-B14F-4D97-AF65-F5344CB8AC3E}">
        <p14:creationId xmlns:p14="http://schemas.microsoft.com/office/powerpoint/2010/main" val="2831169535"/>
      </p:ext>
    </p:extLst>
  </p:cSld>
  <p:clrMapOvr>
    <a:masterClrMapping/>
  </p:clrMapOvr>
  <mc:AlternateContent xmlns:mc="http://schemas.openxmlformats.org/markup-compatibility/2006" xmlns:p14="http://schemas.microsoft.com/office/powerpoint/2010/main">
    <mc:Choice Requires="p14">
      <p:transition spd="slow" p14:dur="4000" advTm="25000">
        <p14:vortex dir="r"/>
      </p:transition>
    </mc:Choice>
    <mc:Fallback xmlns="">
      <p:transition spd="slow" advTm="2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6207B06-133E-400E-9546-C75C77EF4E90}" type="datetimeFigureOut">
              <a:rPr lang="fr-FR" smtClean="0"/>
              <a:t>05/12/2014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493500-7140-46EE-AF18-34E9D20F57E3}" type="slidenum">
              <a:rPr lang="fr-FR" smtClean="0"/>
              <a:t>‹N°›</a:t>
            </a:fld>
            <a:endParaRPr lang="fr-FR"/>
          </a:p>
        </p:txBody>
      </p:sp>
    </p:spTree>
    <p:extLst>
      <p:ext uri="{BB962C8B-B14F-4D97-AF65-F5344CB8AC3E}">
        <p14:creationId xmlns:p14="http://schemas.microsoft.com/office/powerpoint/2010/main" val="541597832"/>
      </p:ext>
    </p:extLst>
  </p:cSld>
  <p:clrMapOvr>
    <a:masterClrMapping/>
  </p:clrMapOvr>
  <mc:AlternateContent xmlns:mc="http://schemas.openxmlformats.org/markup-compatibility/2006" xmlns:p14="http://schemas.microsoft.com/office/powerpoint/2010/main">
    <mc:Choice Requires="p14">
      <p:transition spd="slow" p14:dur="4000" advTm="25000">
        <p14:vortex dir="r"/>
      </p:transition>
    </mc:Choice>
    <mc:Fallback xmlns="">
      <p:transition spd="slow" advTm="2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6207B06-133E-400E-9546-C75C77EF4E90}" type="datetimeFigureOut">
              <a:rPr lang="fr-FR" smtClean="0"/>
              <a:t>05/12/2014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493500-7140-46EE-AF18-34E9D20F57E3}" type="slidenum">
              <a:rPr lang="fr-FR" smtClean="0"/>
              <a:t>‹N°›</a:t>
            </a:fld>
            <a:endParaRPr lang="fr-FR"/>
          </a:p>
        </p:txBody>
      </p:sp>
    </p:spTree>
    <p:extLst>
      <p:ext uri="{BB962C8B-B14F-4D97-AF65-F5344CB8AC3E}">
        <p14:creationId xmlns:p14="http://schemas.microsoft.com/office/powerpoint/2010/main" val="1467663729"/>
      </p:ext>
    </p:extLst>
  </p:cSld>
  <p:clrMapOvr>
    <a:masterClrMapping/>
  </p:clrMapOvr>
  <mc:AlternateContent xmlns:mc="http://schemas.openxmlformats.org/markup-compatibility/2006" xmlns:p14="http://schemas.microsoft.com/office/powerpoint/2010/main">
    <mc:Choice Requires="p14">
      <p:transition spd="slow" p14:dur="4000" advTm="25000">
        <p14:vortex dir="r"/>
      </p:transition>
    </mc:Choice>
    <mc:Fallback xmlns="">
      <p:transition spd="slow" advTm="2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6207B06-133E-400E-9546-C75C77EF4E90}" type="datetimeFigureOut">
              <a:rPr lang="fr-FR" smtClean="0"/>
              <a:t>05/12/2014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493500-7140-46EE-AF18-34E9D20F57E3}" type="slidenum">
              <a:rPr lang="fr-FR" smtClean="0"/>
              <a:t>‹N°›</a:t>
            </a:fld>
            <a:endParaRPr lang="fr-FR"/>
          </a:p>
        </p:txBody>
      </p:sp>
    </p:spTree>
    <p:extLst>
      <p:ext uri="{BB962C8B-B14F-4D97-AF65-F5344CB8AC3E}">
        <p14:creationId xmlns:p14="http://schemas.microsoft.com/office/powerpoint/2010/main" val="4070167186"/>
      </p:ext>
    </p:extLst>
  </p:cSld>
  <p:clrMapOvr>
    <a:masterClrMapping/>
  </p:clrMapOvr>
  <mc:AlternateContent xmlns:mc="http://schemas.openxmlformats.org/markup-compatibility/2006" xmlns:p14="http://schemas.microsoft.com/office/powerpoint/2010/main">
    <mc:Choice Requires="p14">
      <p:transition spd="slow" p14:dur="4000" advTm="25000">
        <p14:vortex dir="r"/>
      </p:transition>
    </mc:Choice>
    <mc:Fallback xmlns="">
      <p:transition spd="slow" advTm="2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6207B06-133E-400E-9546-C75C77EF4E90}" type="datetimeFigureOut">
              <a:rPr lang="fr-FR" smtClean="0"/>
              <a:t>05/12/2014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493500-7140-46EE-AF18-34E9D20F57E3}" type="slidenum">
              <a:rPr lang="fr-FR" smtClean="0"/>
              <a:t>‹N°›</a:t>
            </a:fld>
            <a:endParaRPr lang="fr-FR"/>
          </a:p>
        </p:txBody>
      </p:sp>
    </p:spTree>
    <p:extLst>
      <p:ext uri="{BB962C8B-B14F-4D97-AF65-F5344CB8AC3E}">
        <p14:creationId xmlns:p14="http://schemas.microsoft.com/office/powerpoint/2010/main" val="2022194508"/>
      </p:ext>
    </p:extLst>
  </p:cSld>
  <p:clrMapOvr>
    <a:masterClrMapping/>
  </p:clrMapOvr>
  <mc:AlternateContent xmlns:mc="http://schemas.openxmlformats.org/markup-compatibility/2006" xmlns:p14="http://schemas.microsoft.com/office/powerpoint/2010/main">
    <mc:Choice Requires="p14">
      <p:transition spd="slow" p14:dur="4000" advTm="25000">
        <p14:vortex dir="r"/>
      </p:transition>
    </mc:Choice>
    <mc:Fallback xmlns="">
      <p:transition spd="slow" advTm="2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6207B06-133E-400E-9546-C75C77EF4E90}" type="datetimeFigureOut">
              <a:rPr lang="fr-FR" smtClean="0"/>
              <a:t>05/12/2014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493500-7140-46EE-AF18-34E9D20F57E3}" type="slidenum">
              <a:rPr lang="fr-FR" smtClean="0"/>
              <a:t>‹N°›</a:t>
            </a:fld>
            <a:endParaRPr lang="fr-FR"/>
          </a:p>
        </p:txBody>
      </p:sp>
    </p:spTree>
    <p:extLst>
      <p:ext uri="{BB962C8B-B14F-4D97-AF65-F5344CB8AC3E}">
        <p14:creationId xmlns:p14="http://schemas.microsoft.com/office/powerpoint/2010/main" val="2132739641"/>
      </p:ext>
    </p:extLst>
  </p:cSld>
  <p:clrMapOvr>
    <a:masterClrMapping/>
  </p:clrMapOvr>
  <mc:AlternateContent xmlns:mc="http://schemas.openxmlformats.org/markup-compatibility/2006" xmlns:p14="http://schemas.microsoft.com/office/powerpoint/2010/main">
    <mc:Choice Requires="p14">
      <p:transition spd="slow" p14:dur="4000" advTm="25000">
        <p14:vortex dir="r"/>
      </p:transition>
    </mc:Choice>
    <mc:Fallback xmlns="">
      <p:transition spd="slow" advTm="2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6207B06-133E-400E-9546-C75C77EF4E90}" type="datetimeFigureOut">
              <a:rPr lang="fr-FR" smtClean="0"/>
              <a:t>05/12/2014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5493500-7140-46EE-AF18-34E9D20F57E3}" type="slidenum">
              <a:rPr lang="fr-FR" smtClean="0"/>
              <a:t>‹N°›</a:t>
            </a:fld>
            <a:endParaRPr lang="fr-FR"/>
          </a:p>
        </p:txBody>
      </p:sp>
    </p:spTree>
    <p:extLst>
      <p:ext uri="{BB962C8B-B14F-4D97-AF65-F5344CB8AC3E}">
        <p14:creationId xmlns:p14="http://schemas.microsoft.com/office/powerpoint/2010/main" val="1681567378"/>
      </p:ext>
    </p:extLst>
  </p:cSld>
  <p:clrMapOvr>
    <a:masterClrMapping/>
  </p:clrMapOvr>
  <mc:AlternateContent xmlns:mc="http://schemas.openxmlformats.org/markup-compatibility/2006" xmlns:p14="http://schemas.microsoft.com/office/powerpoint/2010/main">
    <mc:Choice Requires="p14">
      <p:transition spd="slow" p14:dur="4000" advTm="25000">
        <p14:vortex dir="r"/>
      </p:transition>
    </mc:Choice>
    <mc:Fallback xmlns="">
      <p:transition spd="slow" advTm="2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6207B06-133E-400E-9546-C75C77EF4E90}" type="datetimeFigureOut">
              <a:rPr lang="fr-FR" smtClean="0"/>
              <a:t>05/12/2014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5493500-7140-46EE-AF18-34E9D20F57E3}" type="slidenum">
              <a:rPr lang="fr-FR" smtClean="0"/>
              <a:t>‹N°›</a:t>
            </a:fld>
            <a:endParaRPr lang="fr-FR"/>
          </a:p>
        </p:txBody>
      </p:sp>
    </p:spTree>
    <p:extLst>
      <p:ext uri="{BB962C8B-B14F-4D97-AF65-F5344CB8AC3E}">
        <p14:creationId xmlns:p14="http://schemas.microsoft.com/office/powerpoint/2010/main" val="4287403638"/>
      </p:ext>
    </p:extLst>
  </p:cSld>
  <p:clrMapOvr>
    <a:masterClrMapping/>
  </p:clrMapOvr>
  <mc:AlternateContent xmlns:mc="http://schemas.openxmlformats.org/markup-compatibility/2006" xmlns:p14="http://schemas.microsoft.com/office/powerpoint/2010/main">
    <mc:Choice Requires="p14">
      <p:transition spd="slow" p14:dur="4000" advTm="25000">
        <p14:vortex dir="r"/>
      </p:transition>
    </mc:Choice>
    <mc:Fallback xmlns="">
      <p:transition spd="slow" advTm="2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6207B06-133E-400E-9546-C75C77EF4E90}" type="datetimeFigureOut">
              <a:rPr lang="fr-FR" smtClean="0"/>
              <a:t>05/12/2014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5493500-7140-46EE-AF18-34E9D20F57E3}" type="slidenum">
              <a:rPr lang="fr-FR" smtClean="0"/>
              <a:t>‹N°›</a:t>
            </a:fld>
            <a:endParaRPr lang="fr-FR"/>
          </a:p>
        </p:txBody>
      </p:sp>
    </p:spTree>
    <p:extLst>
      <p:ext uri="{BB962C8B-B14F-4D97-AF65-F5344CB8AC3E}">
        <p14:creationId xmlns:p14="http://schemas.microsoft.com/office/powerpoint/2010/main" val="2879100373"/>
      </p:ext>
    </p:extLst>
  </p:cSld>
  <p:clrMapOvr>
    <a:masterClrMapping/>
  </p:clrMapOvr>
  <mc:AlternateContent xmlns:mc="http://schemas.openxmlformats.org/markup-compatibility/2006" xmlns:p14="http://schemas.microsoft.com/office/powerpoint/2010/main">
    <mc:Choice Requires="p14">
      <p:transition spd="slow" p14:dur="4000" advTm="25000">
        <p14:vortex dir="r"/>
      </p:transition>
    </mc:Choice>
    <mc:Fallback xmlns="">
      <p:transition spd="slow" advTm="2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6207B06-133E-400E-9546-C75C77EF4E90}" type="datetimeFigureOut">
              <a:rPr lang="fr-FR" smtClean="0"/>
              <a:t>05/12/2014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493500-7140-46EE-AF18-34E9D20F57E3}" type="slidenum">
              <a:rPr lang="fr-FR" smtClean="0"/>
              <a:t>‹N°›</a:t>
            </a:fld>
            <a:endParaRPr lang="fr-FR"/>
          </a:p>
        </p:txBody>
      </p:sp>
    </p:spTree>
    <p:extLst>
      <p:ext uri="{BB962C8B-B14F-4D97-AF65-F5344CB8AC3E}">
        <p14:creationId xmlns:p14="http://schemas.microsoft.com/office/powerpoint/2010/main" val="1533280850"/>
      </p:ext>
    </p:extLst>
  </p:cSld>
  <p:clrMapOvr>
    <a:masterClrMapping/>
  </p:clrMapOvr>
  <mc:AlternateContent xmlns:mc="http://schemas.openxmlformats.org/markup-compatibility/2006" xmlns:p14="http://schemas.microsoft.com/office/powerpoint/2010/main">
    <mc:Choice Requires="p14">
      <p:transition spd="slow" p14:dur="4000" advTm="25000">
        <p14:vortex dir="r"/>
      </p:transition>
    </mc:Choice>
    <mc:Fallback xmlns="">
      <p:transition spd="slow" advTm="2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6207B06-133E-400E-9546-C75C77EF4E90}" type="datetimeFigureOut">
              <a:rPr lang="fr-FR" smtClean="0"/>
              <a:t>05/12/2014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493500-7140-46EE-AF18-34E9D20F57E3}" type="slidenum">
              <a:rPr lang="fr-FR" smtClean="0"/>
              <a:t>‹N°›</a:t>
            </a:fld>
            <a:endParaRPr lang="fr-FR"/>
          </a:p>
        </p:txBody>
      </p:sp>
    </p:spTree>
    <p:extLst>
      <p:ext uri="{BB962C8B-B14F-4D97-AF65-F5344CB8AC3E}">
        <p14:creationId xmlns:p14="http://schemas.microsoft.com/office/powerpoint/2010/main" val="529869951"/>
      </p:ext>
    </p:extLst>
  </p:cSld>
  <p:clrMapOvr>
    <a:masterClrMapping/>
  </p:clrMapOvr>
  <mc:AlternateContent xmlns:mc="http://schemas.openxmlformats.org/markup-compatibility/2006" xmlns:p14="http://schemas.microsoft.com/office/powerpoint/2010/main">
    <mc:Choice Requires="p14">
      <p:transition spd="slow" p14:dur="4000" advTm="25000">
        <p14:vortex dir="r"/>
      </p:transition>
    </mc:Choice>
    <mc:Fallback xmlns="">
      <p:transition spd="slow" advTm="2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07B06-133E-400E-9546-C75C77EF4E90}" type="datetimeFigureOut">
              <a:rPr lang="fr-FR" smtClean="0"/>
              <a:t>05/12/2014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493500-7140-46EE-AF18-34E9D20F57E3}" type="slidenum">
              <a:rPr lang="fr-FR" smtClean="0"/>
              <a:t>‹N°›</a:t>
            </a:fld>
            <a:endParaRPr lang="fr-FR"/>
          </a:p>
        </p:txBody>
      </p:sp>
    </p:spTree>
    <p:extLst>
      <p:ext uri="{BB962C8B-B14F-4D97-AF65-F5344CB8AC3E}">
        <p14:creationId xmlns:p14="http://schemas.microsoft.com/office/powerpoint/2010/main" val="3896106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4000" advTm="25000">
        <p14:vortex dir="r"/>
      </p:transition>
    </mc:Choice>
    <mc:Fallback xmlns="">
      <p:transition spd="slow" advTm="25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27584" y="4221088"/>
            <a:ext cx="7272808" cy="1680592"/>
          </a:xfrm>
        </p:spPr>
        <p:txBody>
          <a:bodyPr/>
          <a:lstStyle/>
          <a:p>
            <a:r>
              <a:rPr lang="fr-FR" dirty="0" smtClean="0">
                <a:solidFill>
                  <a:srgbClr val="FF0000"/>
                </a:solidFill>
              </a:rPr>
              <a:t>Manon David </a:t>
            </a:r>
          </a:p>
          <a:p>
            <a:r>
              <a:rPr lang="fr-FR" dirty="0" smtClean="0">
                <a:solidFill>
                  <a:srgbClr val="FF0000"/>
                </a:solidFill>
              </a:rPr>
              <a:t>et </a:t>
            </a:r>
            <a:r>
              <a:rPr lang="fr-FR" dirty="0">
                <a:solidFill>
                  <a:srgbClr val="FF0000"/>
                </a:solidFill>
              </a:rPr>
              <a:t>T</a:t>
            </a:r>
            <a:r>
              <a:rPr lang="fr-FR" dirty="0" smtClean="0">
                <a:solidFill>
                  <a:srgbClr val="FF0000"/>
                </a:solidFill>
              </a:rPr>
              <a:t>héo </a:t>
            </a:r>
            <a:r>
              <a:rPr lang="fr-FR" dirty="0" err="1" smtClean="0">
                <a:solidFill>
                  <a:srgbClr val="FF0000"/>
                </a:solidFill>
              </a:rPr>
              <a:t>Dussert</a:t>
            </a:r>
            <a:r>
              <a:rPr lang="fr-FR" dirty="0" smtClean="0">
                <a:solidFill>
                  <a:srgbClr val="FF0000"/>
                </a:solidFill>
              </a:rPr>
              <a:t> </a:t>
            </a:r>
          </a:p>
          <a:p>
            <a:endParaRPr lang="fr-FR" dirty="0">
              <a:solidFill>
                <a:srgbClr val="FF0000"/>
              </a:solidFill>
            </a:endParaRPr>
          </a:p>
        </p:txBody>
      </p:sp>
      <p:sp>
        <p:nvSpPr>
          <p:cNvPr id="4" name="Titre 3"/>
          <p:cNvSpPr>
            <a:spLocks noGrp="1"/>
          </p:cNvSpPr>
          <p:nvPr>
            <p:ph type="ctrTitle"/>
          </p:nvPr>
        </p:nvSpPr>
        <p:spPr>
          <a:xfrm>
            <a:off x="755576" y="2139925"/>
            <a:ext cx="7772400" cy="1470025"/>
          </a:xfrm>
        </p:spPr>
        <p:txBody>
          <a:bodyPr>
            <a:normAutofit/>
          </a:bodyPr>
          <a:lstStyle/>
          <a:p>
            <a:r>
              <a:rPr lang="fr-FR" sz="5400" dirty="0" smtClean="0">
                <a:solidFill>
                  <a:schemeClr val="accent5">
                    <a:lumMod val="60000"/>
                    <a:lumOff val="40000"/>
                  </a:schemeClr>
                </a:solidFill>
              </a:rPr>
              <a:t>Les chiens  </a:t>
            </a:r>
            <a:endParaRPr lang="fr-FR" sz="5400" dirty="0">
              <a:solidFill>
                <a:schemeClr val="accent5">
                  <a:lumMod val="60000"/>
                  <a:lumOff val="40000"/>
                </a:schemeClr>
              </a:solidFill>
            </a:endParaRPr>
          </a:p>
        </p:txBody>
      </p:sp>
      <p:pic>
        <p:nvPicPr>
          <p:cNvPr id="1033" name="Picture 9" descr="D:\CacheFolder\ESAT\Temporary Internet Files\Content.IE5\9WZR7UJ9\MP90043125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5" y="0"/>
            <a:ext cx="3024335" cy="2852936"/>
          </a:xfrm>
          <a:prstGeom prst="rect">
            <a:avLst/>
          </a:prstGeom>
          <a:noFill/>
          <a:extLst>
            <a:ext uri="{909E8E84-426E-40DD-AFC4-6F175D3DCCD1}">
              <a14:hiddenFill xmlns:a14="http://schemas.microsoft.com/office/drawing/2010/main">
                <a:solidFill>
                  <a:srgbClr val="FFFFFF"/>
                </a:solidFill>
              </a14:hiddenFill>
            </a:ext>
          </a:extLst>
        </p:spPr>
      </p:pic>
      <p:sp>
        <p:nvSpPr>
          <p:cNvPr id="2" name="Cœur 1"/>
          <p:cNvSpPr/>
          <p:nvPr/>
        </p:nvSpPr>
        <p:spPr>
          <a:xfrm>
            <a:off x="3334680" y="260648"/>
            <a:ext cx="2677480" cy="2088232"/>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48462617"/>
      </p:ext>
    </p:extLst>
  </p:cSld>
  <p:clrMapOvr>
    <a:masterClrMapping/>
  </p:clrMapOvr>
  <mc:AlternateContent xmlns:mc="http://schemas.openxmlformats.org/markup-compatibility/2006" xmlns:p14="http://schemas.microsoft.com/office/powerpoint/2010/main">
    <mc:Choice Requires="p14">
      <p:transition spd="slow" p14:dur="4000" advTm="25000">
        <p14:vortex dir="r"/>
      </p:transition>
    </mc:Choice>
    <mc:Fallback xmlns="">
      <p:transition spd="slow" advTm="2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8520" y="620688"/>
            <a:ext cx="8187935" cy="5386090"/>
          </a:xfrm>
          <a:prstGeom prst="rect">
            <a:avLst/>
          </a:prstGeom>
          <a:solidFill>
            <a:srgbClr val="FFFF00"/>
          </a:solidFill>
          <a:ln w="28575">
            <a:solidFill>
              <a:schemeClr val="accent6"/>
            </a:solidFill>
          </a:ln>
        </p:spPr>
        <p:txBody>
          <a:bodyPr wrap="square">
            <a:spAutoFit/>
          </a:bodyPr>
          <a:lstStyle/>
          <a:p>
            <a:r>
              <a:rPr lang="fr-FR" sz="4400" dirty="0" smtClean="0">
                <a:solidFill>
                  <a:srgbClr val="FF0000"/>
                </a:solidFill>
              </a:rPr>
              <a:t>le chien </a:t>
            </a:r>
            <a:r>
              <a:rPr lang="fr-FR" sz="2000" dirty="0" smtClean="0">
                <a:solidFill>
                  <a:schemeClr val="tx1">
                    <a:lumMod val="85000"/>
                    <a:lumOff val="15000"/>
                  </a:schemeClr>
                </a:solidFill>
              </a:rPr>
              <a:t>(</a:t>
            </a:r>
            <a:r>
              <a:rPr lang="fr-FR" sz="2000" dirty="0" err="1" smtClean="0"/>
              <a:t>canis</a:t>
            </a:r>
            <a:r>
              <a:rPr lang="fr-FR" sz="2000" dirty="0" smtClean="0"/>
              <a:t> lupus </a:t>
            </a:r>
            <a:r>
              <a:rPr lang="fr-FR" sz="2000" dirty="0" err="1" smtClean="0"/>
              <a:t>familiaris</a:t>
            </a:r>
            <a:r>
              <a:rPr lang="fr-FR" sz="2000" dirty="0" smtClean="0"/>
              <a:t>) est la sous-espèce domestique de </a:t>
            </a:r>
            <a:r>
              <a:rPr lang="fr-FR" sz="2000" dirty="0" err="1" smtClean="0"/>
              <a:t>canis</a:t>
            </a:r>
            <a:r>
              <a:rPr lang="fr-FR" sz="2000" dirty="0" smtClean="0"/>
              <a:t> </a:t>
            </a:r>
          </a:p>
          <a:p>
            <a:r>
              <a:rPr lang="fr-FR" sz="2000" dirty="0" smtClean="0"/>
              <a:t> lupus, un mammifère de la famille des canidés qui comprend également le loup gris, ancêtre sauvage du chien, et le dingo, chien domestique redevenu sauvage.</a:t>
            </a:r>
          </a:p>
          <a:p>
            <a:endParaRPr lang="fr-FR" sz="2000" dirty="0" smtClean="0">
              <a:solidFill>
                <a:srgbClr val="6DD18C"/>
              </a:solidFill>
            </a:endParaRPr>
          </a:p>
          <a:p>
            <a:r>
              <a:rPr lang="fr-FR" sz="4000" dirty="0" smtClean="0">
                <a:solidFill>
                  <a:srgbClr val="FF0000"/>
                </a:solidFill>
              </a:rPr>
              <a:t>le chien </a:t>
            </a:r>
            <a:r>
              <a:rPr lang="fr-FR" sz="2000" dirty="0" smtClean="0">
                <a:solidFill>
                  <a:schemeClr val="tx1">
                    <a:lumMod val="85000"/>
                    <a:lumOff val="15000"/>
                  </a:schemeClr>
                </a:solidFill>
              </a:rPr>
              <a:t>est la première espèce animale à avoir été domestiquée par l'homme pour l'usage de la chasse dans une société humaine paléolithique qui ne maîtrise alors ni l'agriculture ni l'élevage. la lignée du chien se différencie génétiquement de celle du loup gris il y a environ 100 000 ans1, et les plus anciens restes confirmés de chien domestique sont vieux de 33 000 ans2,3 soit plusieurs dizaines de milliers d'années avant toute autre espèce domestique connue. depuis la préhistoire, le chien a accompagné l'homme durant toute sa phase de sédentarisation qui a conduit à l'apparition des premières civilisations agricole</a:t>
            </a:r>
            <a:endParaRPr lang="fr-FR" sz="2000" dirty="0">
              <a:solidFill>
                <a:schemeClr val="tx1">
                  <a:lumMod val="85000"/>
                  <a:lumOff val="15000"/>
                </a:schemeClr>
              </a:solidFill>
            </a:endParaRPr>
          </a:p>
        </p:txBody>
      </p:sp>
    </p:spTree>
    <p:extLst>
      <p:ext uri="{BB962C8B-B14F-4D97-AF65-F5344CB8AC3E}">
        <p14:creationId xmlns:p14="http://schemas.microsoft.com/office/powerpoint/2010/main" val="3260932137"/>
      </p:ext>
    </p:extLst>
  </p:cSld>
  <p:clrMapOvr>
    <a:masterClrMapping/>
  </p:clrMapOvr>
  <mc:AlternateContent xmlns:mc="http://schemas.openxmlformats.org/markup-compatibility/2006" xmlns:p14="http://schemas.microsoft.com/office/powerpoint/2010/main">
    <mc:Choice Requires="p14">
      <p:transition spd="slow" p14:dur="4000" advTm="25000">
        <p14:vortex dir="r"/>
      </p:transition>
    </mc:Choice>
    <mc:Fallback xmlns="">
      <p:transition spd="slow" advTm="2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1"/>
            <a:ext cx="9252520" cy="6939391"/>
          </a:xfrm>
          <a:prstGeom prst="rect">
            <a:avLst/>
          </a:prstGeom>
        </p:spPr>
      </p:pic>
    </p:spTree>
    <p:extLst>
      <p:ext uri="{BB962C8B-B14F-4D97-AF65-F5344CB8AC3E}">
        <p14:creationId xmlns:p14="http://schemas.microsoft.com/office/powerpoint/2010/main" val="4218186468"/>
      </p:ext>
    </p:extLst>
  </p:cSld>
  <p:clrMapOvr>
    <a:masterClrMapping/>
  </p:clrMapOvr>
  <mc:AlternateContent xmlns:mc="http://schemas.openxmlformats.org/markup-compatibility/2006" xmlns:p14="http://schemas.microsoft.com/office/powerpoint/2010/main">
    <mc:Choice Requires="p14">
      <p:transition spd="slow" p14:dur="4000" advTm="25000">
        <p14:vortex dir="r"/>
      </p:transition>
    </mc:Choice>
    <mc:Fallback xmlns="">
      <p:transition spd="slow" advTm="25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470" y="-171400"/>
            <a:ext cx="9396536" cy="6858000"/>
          </a:xfrm>
          <a:prstGeom prst="rect">
            <a:avLst/>
          </a:prstGeom>
        </p:spPr>
      </p:pic>
    </p:spTree>
    <p:extLst>
      <p:ext uri="{BB962C8B-B14F-4D97-AF65-F5344CB8AC3E}">
        <p14:creationId xmlns:p14="http://schemas.microsoft.com/office/powerpoint/2010/main" val="29066658"/>
      </p:ext>
    </p:extLst>
  </p:cSld>
  <p:clrMapOvr>
    <a:masterClrMapping/>
  </p:clrMapOvr>
  <mc:AlternateContent xmlns:mc="http://schemas.openxmlformats.org/markup-compatibility/2006" xmlns:p14="http://schemas.microsoft.com/office/powerpoint/2010/main">
    <mc:Choice Requires="p14">
      <p:transition spd="slow" p14:dur="4000" advTm="25000">
        <p14:vortex dir="r"/>
      </p:transition>
    </mc:Choice>
    <mc:Fallback xmlns="">
      <p:transition spd="slow" advTm="25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408"/>
            <a:ext cx="9144000" cy="7493000"/>
          </a:xfrm>
          <a:prstGeom prst="rect">
            <a:avLst/>
          </a:prstGeom>
        </p:spPr>
      </p:pic>
    </p:spTree>
    <p:extLst>
      <p:ext uri="{BB962C8B-B14F-4D97-AF65-F5344CB8AC3E}">
        <p14:creationId xmlns:p14="http://schemas.microsoft.com/office/powerpoint/2010/main" val="1255737333"/>
      </p:ext>
    </p:extLst>
  </p:cSld>
  <p:clrMapOvr>
    <a:masterClrMapping/>
  </p:clrMapOvr>
  <mc:AlternateContent xmlns:mc="http://schemas.openxmlformats.org/markup-compatibility/2006" xmlns:p14="http://schemas.microsoft.com/office/powerpoint/2010/main">
    <mc:Choice Requires="p14">
      <p:transition spd="slow" p14:dur="4500" advTm="25000">
        <p14:vortex dir="r"/>
      </p:transition>
    </mc:Choice>
    <mc:Fallback xmlns="">
      <p:transition spd="slow" advTm="2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11760" y="764704"/>
            <a:ext cx="418383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les shit </a:t>
            </a:r>
            <a:r>
              <a:rPr lang="fr-FR"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tzu</a:t>
            </a:r>
            <a:r>
              <a:rPr lang="fr-FR"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fr-F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2" name="Cœur 11"/>
          <p:cNvSpPr/>
          <p:nvPr/>
        </p:nvSpPr>
        <p:spPr>
          <a:xfrm>
            <a:off x="3101284" y="3076536"/>
            <a:ext cx="2232248" cy="170648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033" y="0"/>
            <a:ext cx="8475934" cy="6858000"/>
          </a:xfrm>
          <a:prstGeom prst="rect">
            <a:avLst/>
          </a:prstGeom>
        </p:spPr>
      </p:pic>
    </p:spTree>
    <p:extLst>
      <p:ext uri="{BB962C8B-B14F-4D97-AF65-F5344CB8AC3E}">
        <p14:creationId xmlns:p14="http://schemas.microsoft.com/office/powerpoint/2010/main" val="3260131322"/>
      </p:ext>
    </p:extLst>
  </p:cSld>
  <p:clrMapOvr>
    <a:masterClrMapping/>
  </p:clrMapOvr>
  <mc:AlternateContent xmlns:mc="http://schemas.openxmlformats.org/markup-compatibility/2006" xmlns:p14="http://schemas.microsoft.com/office/powerpoint/2010/main">
    <mc:Choice Requires="p14">
      <p:transition spd="slow" p14:dur="4000" advTm="25000">
        <p14:vortex dir="r"/>
      </p:transition>
    </mc:Choice>
    <mc:Fallback xmlns="">
      <p:transition spd="slow" advTm="2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14"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15616" y="2924944"/>
            <a:ext cx="7848872" cy="646331"/>
          </a:xfrm>
          <a:prstGeom prst="rect">
            <a:avLst/>
          </a:prstGeom>
          <a:noFill/>
        </p:spPr>
        <p:txBody>
          <a:bodyPr wrap="square" rtlCol="0">
            <a:spAutoFit/>
          </a:bodyPr>
          <a:lstStyle/>
          <a:p>
            <a:r>
              <a:rPr lang="fr-FR" dirty="0" smtClean="0"/>
              <a:t>Ce diaporama fait par Manon David et </a:t>
            </a:r>
            <a:r>
              <a:rPr lang="fr-FR" dirty="0" err="1" smtClean="0"/>
              <a:t>et</a:t>
            </a:r>
            <a:r>
              <a:rPr lang="fr-FR" dirty="0" smtClean="0"/>
              <a:t> Théo </a:t>
            </a:r>
            <a:r>
              <a:rPr lang="fr-FR" dirty="0" err="1" smtClean="0"/>
              <a:t>Dussert</a:t>
            </a:r>
            <a:r>
              <a:rPr lang="fr-FR" dirty="0" smtClean="0"/>
              <a:t>   Merci pour votre attention </a:t>
            </a:r>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 y="-99392"/>
            <a:ext cx="5139923" cy="2743200"/>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1"/>
            <a:ext cx="3995936" cy="2643809"/>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71275"/>
            <a:ext cx="5040052" cy="3286724"/>
          </a:xfrm>
          <a:prstGeom prst="rect">
            <a:avLst/>
          </a:prstGeom>
        </p:spPr>
      </p:pic>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0052" y="3571276"/>
            <a:ext cx="4103948" cy="3286724"/>
          </a:xfrm>
          <a:prstGeom prst="rect">
            <a:avLst/>
          </a:prstGeom>
        </p:spPr>
      </p:pic>
    </p:spTree>
    <p:extLst>
      <p:ext uri="{BB962C8B-B14F-4D97-AF65-F5344CB8AC3E}">
        <p14:creationId xmlns:p14="http://schemas.microsoft.com/office/powerpoint/2010/main" val="1524509468"/>
      </p:ext>
    </p:extLst>
  </p:cSld>
  <p:clrMapOvr>
    <a:masterClrMapping/>
  </p:clrMapOvr>
  <mc:AlternateContent xmlns:mc="http://schemas.openxmlformats.org/markup-compatibility/2006" xmlns:p14="http://schemas.microsoft.com/office/powerpoint/2010/main">
    <mc:Choice Requires="p14">
      <p:transition spd="slow" p14:dur="4000" advTm="25000">
        <p14:vortex dir="r"/>
      </p:transition>
    </mc:Choice>
    <mc:Fallback xmlns="">
      <p:transition spd="slow" advTm="2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9"/>
                                        </p:tgtEl>
                                        <p:attrNameLst>
                                          <p:attrName>style.color</p:attrName>
                                        </p:attrNameLst>
                                      </p:cBhvr>
                                      <p:by>
                                        <p:hsl h="0" s="12549" l="25098"/>
                                      </p:by>
                                    </p:animClr>
                                    <p:animClr clrSpc="hsl" dir="cw">
                                      <p:cBhvr>
                                        <p:cTn id="7" dur="500" fill="hold"/>
                                        <p:tgtEl>
                                          <p:spTgt spid="9"/>
                                        </p:tgtEl>
                                        <p:attrNameLst>
                                          <p:attrName>fillcolor</p:attrName>
                                        </p:attrNameLst>
                                      </p:cBhvr>
                                      <p:by>
                                        <p:hsl h="0" s="12549" l="25098"/>
                                      </p:by>
                                    </p:animClr>
                                    <p:animClr clrSpc="hsl" dir="cw">
                                      <p:cBhvr>
                                        <p:cTn id="8" dur="500" fill="hold"/>
                                        <p:tgtEl>
                                          <p:spTgt spid="9"/>
                                        </p:tgtEl>
                                        <p:attrNameLst>
                                          <p:attrName>stroke.color</p:attrName>
                                        </p:attrNameLst>
                                      </p:cBhvr>
                                      <p:by>
                                        <p:hsl h="0" s="12549" l="25098"/>
                                      </p:by>
                                    </p:animClr>
                                    <p:set>
                                      <p:cBhvr>
                                        <p:cTn id="9"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174</Words>
  <Application>Microsoft Office PowerPoint</Application>
  <PresentationFormat>Affichage à l'écran (4:3)</PresentationFormat>
  <Paragraphs>10</Paragraphs>
  <Slides>7</Slides>
  <Notes>1</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Thème Office</vt:lpstr>
      <vt:lpstr>Les chiens  </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chiens</dc:title>
  <dc:creator>ESAT</dc:creator>
  <cp:lastModifiedBy>ESAT</cp:lastModifiedBy>
  <cp:revision>32</cp:revision>
  <dcterms:created xsi:type="dcterms:W3CDTF">2014-11-07T14:57:38Z</dcterms:created>
  <dcterms:modified xsi:type="dcterms:W3CDTF">2014-12-05T15:20:25Z</dcterms:modified>
</cp:coreProperties>
</file>