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2" r:id="rId4"/>
    <p:sldId id="258" r:id="rId5"/>
    <p:sldId id="259" r:id="rId6"/>
    <p:sldId id="264" r:id="rId7"/>
    <p:sldId id="265" r:id="rId8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96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EBD074-F0C7-45AB-8F17-8694A1DDB2A7}" type="datetimeFigureOut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0A2623-AFA4-4BE1-9E7D-DCAE597EDFD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A00C94-0E7F-4F54-A57A-C7A47978A5E8}" type="datetimeFigureOut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73871FF-BF6B-4614-87AE-952CA507D3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674A2AE4-CF25-463F-8734-BE410C2D50D8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1BD004F-2EE2-4003-8A03-3ADABBB6873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280D9-A3D7-4C9B-8333-730D0093C70F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3B09E-7318-4CCE-9D62-2B4DEDC0278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044F0-0A79-47E5-8181-CA817178E9E2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3B8C-649D-4A78-AF31-E88359F7B70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042988" y="2324100"/>
            <a:ext cx="6777037" cy="3508375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F2822-1844-4531-A820-B34D31535E3C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FC99E-7007-4228-94E3-635A7EE32DC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90226-02BC-42DA-A495-3D6A3C8CACD9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B4E9-38B0-4DE9-984D-4B10FF132DB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12203-AAD4-417E-BEB9-6DCF12EA0EC9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59245-EB68-49FF-BA5C-EBEC60D341C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53E7A-4021-4AC2-8A97-D5956BBAFA01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E6717-F40D-4616-A85A-235ABFE3EBF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13D52-0C77-41D8-A44F-2C28F6859EFB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ED373-466E-4544-861B-30EA8050FA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D101-AA7D-4759-967F-79BC93E0B770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8187F-C0E3-46E8-A608-1FDACDDE7D8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C647D-3067-4DBD-BC7D-8EEB9E9819A3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4CFD0-8EA7-400F-8A33-9AF29CDD8E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2E687-1ABE-4B4B-B95B-136A7855D989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556B0-96D4-4255-A032-B33999DC6A3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F6300-8B3C-4F6D-8677-7ED416996347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3E2F8-C97F-4EA9-8969-799B04867C2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F5E654-A77A-49D3-9BA0-9EB922C65013}" type="datetime1">
              <a:rPr lang="fr-FR"/>
              <a:pPr>
                <a:defRPr/>
              </a:pPr>
              <a:t>23/02/2015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1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D3379E-39FF-416F-8060-FE0BD379232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6" r:id="rId2"/>
    <p:sldLayoutId id="2147483755" r:id="rId3"/>
    <p:sldLayoutId id="2147483754" r:id="rId4"/>
    <p:sldLayoutId id="2147483753" r:id="rId5"/>
    <p:sldLayoutId id="2147483752" r:id="rId6"/>
    <p:sldLayoutId id="2147483751" r:id="rId7"/>
    <p:sldLayoutId id="2147483758" r:id="rId8"/>
    <p:sldLayoutId id="2147483759" r:id="rId9"/>
    <p:sldLayoutId id="2147483750" r:id="rId10"/>
    <p:sldLayoutId id="2147483749" r:id="rId11"/>
    <p:sldLayoutId id="214748374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D06893-47BD-46FC-8179-EB023E176EDB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8538" y="2205038"/>
            <a:ext cx="5648325" cy="1954212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fr-FR" sz="3200" b="1" smtClean="0">
                <a:solidFill>
                  <a:srgbClr val="90909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IMFO – PRATIQUE ORGANISATION DU RELAIS Hiroshima – Nagasaki </a:t>
            </a:r>
          </a:p>
        </p:txBody>
      </p:sp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4716463" y="4797425"/>
            <a:ext cx="3309937" cy="1260475"/>
          </a:xfrm>
        </p:spPr>
        <p:txBody>
          <a:bodyPr/>
          <a:lstStyle/>
          <a:p>
            <a:pPr eaLnBrk="1" hangingPunct="1"/>
            <a:r>
              <a:rPr lang="fr-FR" smtClean="0"/>
              <a:t>présentation générale février 2015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Isabelle CADERON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06043A-5FF4-4FBF-9508-0E568264E58B}" type="slidenum">
              <a:rPr lang="fr-FR"/>
              <a:pPr>
                <a:defRPr/>
              </a:pPr>
              <a:t>2</a:t>
            </a:fld>
            <a:endParaRPr lang="fr-FR"/>
          </a:p>
        </p:txBody>
      </p:sp>
      <p:sp>
        <p:nvSpPr>
          <p:cNvPr id="17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Le relais - rappel</a:t>
            </a:r>
          </a:p>
        </p:txBody>
      </p:sp>
      <p:sp>
        <p:nvSpPr>
          <p:cNvPr id="1741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sz="2200" smtClean="0"/>
              <a:t>Hiroshima – Nagasaki (au sud)</a:t>
            </a:r>
          </a:p>
          <a:p>
            <a:pPr eaLnBrk="1" hangingPunct="1">
              <a:lnSpc>
                <a:spcPct val="90000"/>
              </a:lnSpc>
            </a:pPr>
            <a:r>
              <a:rPr lang="fr-FR" sz="2200" b="1" smtClean="0"/>
              <a:t>Du jeudi  6 aout à 8 heures au dimanche 9 aout 2015 en soirée</a:t>
            </a:r>
          </a:p>
          <a:p>
            <a:pPr eaLnBrk="1" hangingPunct="1">
              <a:lnSpc>
                <a:spcPct val="90000"/>
              </a:lnSpc>
            </a:pPr>
            <a:r>
              <a:rPr lang="fr-FR" sz="2200" smtClean="0"/>
              <a:t>Environ 530 Km sur 3 jours </a:t>
            </a:r>
          </a:p>
          <a:p>
            <a:pPr eaLnBrk="1" hangingPunct="1">
              <a:lnSpc>
                <a:spcPct val="90000"/>
              </a:lnSpc>
            </a:pPr>
            <a:r>
              <a:rPr lang="fr-FR" sz="2200" smtClean="0"/>
              <a:t>Sauf le 1</a:t>
            </a:r>
            <a:r>
              <a:rPr lang="fr-FR" sz="2200" baseline="30000" smtClean="0"/>
              <a:t>er</a:t>
            </a:r>
            <a:r>
              <a:rPr lang="fr-FR" sz="2200" smtClean="0"/>
              <a:t> jour, départ au lever du soleil soit 5 heures du matin et arrivée au coucher du soleil 18 H 30</a:t>
            </a:r>
          </a:p>
          <a:p>
            <a:pPr eaLnBrk="1" hangingPunct="1">
              <a:lnSpc>
                <a:spcPct val="90000"/>
              </a:lnSpc>
            </a:pPr>
            <a:r>
              <a:rPr lang="fr-FR" sz="2200" smtClean="0"/>
              <a:t>Nous avons 13 H 30 de course par jour </a:t>
            </a:r>
          </a:p>
          <a:p>
            <a:pPr eaLnBrk="1" hangingPunct="1">
              <a:lnSpc>
                <a:spcPct val="90000"/>
              </a:lnSpc>
            </a:pPr>
            <a:r>
              <a:rPr lang="fr-FR" sz="2200" smtClean="0"/>
              <a:t>25 participants, tout le monde court !!! :</a:t>
            </a:r>
          </a:p>
          <a:p>
            <a:pPr lvl="1" eaLnBrk="1" hangingPunct="1">
              <a:lnSpc>
                <a:spcPct val="90000"/>
              </a:lnSpc>
            </a:pPr>
            <a:r>
              <a:rPr lang="fr-FR" smtClean="0"/>
              <a:t>Binome soit 12 équipes de 2.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fr-FR" sz="22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1C2E2-16EB-4195-9FF1-1326F110AB0A}" type="slidenum">
              <a:rPr lang="fr-FR"/>
              <a:pPr>
                <a:defRPr/>
              </a:pPr>
              <a:t>3</a:t>
            </a:fld>
            <a:endParaRPr lang="fr-FR"/>
          </a:p>
        </p:txBody>
      </p:sp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900113" y="908050"/>
            <a:ext cx="7024687" cy="1143000"/>
          </a:xfrm>
        </p:spPr>
        <p:txBody>
          <a:bodyPr/>
          <a:lstStyle/>
          <a:p>
            <a:pPr eaLnBrk="1" hangingPunct="1"/>
            <a:r>
              <a:rPr lang="fr-FR" smtClean="0"/>
              <a:t>Le circuit </a:t>
            </a:r>
          </a:p>
        </p:txBody>
      </p:sp>
      <p:sp>
        <p:nvSpPr>
          <p:cNvPr id="1843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Première étape</a:t>
            </a:r>
          </a:p>
          <a:p>
            <a:pPr eaLnBrk="1" hangingPunct="1"/>
            <a:endParaRPr lang="fr-FR" smtClean="0"/>
          </a:p>
          <a:p>
            <a:pPr lvl="1" eaLnBrk="1" hangingPunct="1"/>
            <a:r>
              <a:rPr lang="fr-FR" smtClean="0"/>
              <a:t>Hiroshima – Hofu soit 150 Km à réaliser </a:t>
            </a:r>
          </a:p>
          <a:p>
            <a:pPr lvl="2" eaLnBrk="1" hangingPunct="1"/>
            <a:r>
              <a:rPr lang="fr-FR" smtClean="0"/>
              <a:t>+ de 12  km par jour et par coureur </a:t>
            </a:r>
          </a:p>
          <a:p>
            <a:pPr lvl="2" eaLnBrk="1" hangingPunct="1"/>
            <a:r>
              <a:rPr lang="fr-FR" smtClean="0"/>
              <a:t>Vitesse moyenne de 11 KM par heure (footing rapide)</a:t>
            </a:r>
          </a:p>
          <a:p>
            <a:pPr lvl="1" eaLnBrk="1" hangingPunct="1">
              <a:buFont typeface="Wingdings 2" pitchFamily="18" charset="2"/>
              <a:buNone/>
            </a:pPr>
            <a:endParaRPr lang="fr-F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2F30-D176-4E7E-979B-F08CD8800E8F}" type="slidenum">
              <a:rPr lang="fr-FR"/>
              <a:pPr>
                <a:defRPr/>
              </a:pPr>
              <a:t>4</a:t>
            </a:fld>
            <a:endParaRPr lang="fr-FR"/>
          </a:p>
        </p:txBody>
      </p:sp>
      <p:sp>
        <p:nvSpPr>
          <p:cNvPr id="19458" name="Espace réservé du contenu 2"/>
          <p:cNvSpPr>
            <a:spLocks noGrp="1"/>
          </p:cNvSpPr>
          <p:nvPr>
            <p:ph idx="1"/>
          </p:nvPr>
        </p:nvSpPr>
        <p:spPr>
          <a:xfrm>
            <a:off x="1042988" y="2349500"/>
            <a:ext cx="6777037" cy="3508375"/>
          </a:xfrm>
        </p:spPr>
        <p:txBody>
          <a:bodyPr/>
          <a:lstStyle/>
          <a:p>
            <a:pPr eaLnBrk="1" hangingPunct="1"/>
            <a:r>
              <a:rPr lang="fr-FR" smtClean="0"/>
              <a:t>Deuxième  étape</a:t>
            </a:r>
          </a:p>
          <a:p>
            <a:pPr eaLnBrk="1" hangingPunct="1"/>
            <a:endParaRPr lang="fr-FR" smtClean="0"/>
          </a:p>
          <a:p>
            <a:pPr marL="742950" lvl="1" indent="-285750" eaLnBrk="1" hangingPunct="1"/>
            <a:r>
              <a:rPr lang="fr-FR" smtClean="0"/>
              <a:t>Hofu – Fukuoka soit 180 Km à réaliser </a:t>
            </a:r>
          </a:p>
          <a:p>
            <a:pPr marL="1143000" lvl="2" eaLnBrk="1" hangingPunct="1"/>
            <a:r>
              <a:rPr lang="fr-FR" smtClean="0"/>
              <a:t>+ de 15  km par jour et par coureur </a:t>
            </a:r>
          </a:p>
          <a:p>
            <a:pPr marL="1143000" lvl="2" eaLnBrk="1" hangingPunct="1"/>
            <a:r>
              <a:rPr lang="fr-FR" smtClean="0"/>
              <a:t>Vitesse moyenne de 14 KM par heure </a:t>
            </a:r>
          </a:p>
          <a:p>
            <a:pPr marL="1143000" lvl="2" eaLnBrk="1" hangingPunct="1">
              <a:buFont typeface="Wingdings 2" pitchFamily="18" charset="2"/>
              <a:buNone/>
            </a:pPr>
            <a:r>
              <a:rPr lang="fr-FR" smtClean="0"/>
              <a:t>(allure course +)</a:t>
            </a:r>
          </a:p>
          <a:p>
            <a:pPr eaLnBrk="1" hangingPunct="1">
              <a:lnSpc>
                <a:spcPct val="80000"/>
              </a:lnSpc>
            </a:pPr>
            <a:endParaRPr lang="fr-FR" sz="2200" smtClean="0"/>
          </a:p>
        </p:txBody>
      </p:sp>
      <p:sp>
        <p:nvSpPr>
          <p:cNvPr id="19459" name="Titre 1"/>
          <p:cNvSpPr>
            <a:spLocks/>
          </p:cNvSpPr>
          <p:nvPr/>
        </p:nvSpPr>
        <p:spPr bwMode="auto">
          <a:xfrm>
            <a:off x="900113" y="908050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fr-FR" sz="4000">
                <a:solidFill>
                  <a:schemeClr val="accent1"/>
                </a:solidFill>
                <a:latin typeface="Century Gothic" pitchFamily="34" charset="0"/>
              </a:rPr>
              <a:t>Le circuit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DFCAA-8EE2-42AE-BF71-6288E3276B09}" type="slidenum">
              <a:rPr lang="fr-FR"/>
              <a:pPr>
                <a:defRPr/>
              </a:pPr>
              <a:t>5</a:t>
            </a:fld>
            <a:endParaRPr lang="fr-FR"/>
          </a:p>
        </p:txBody>
      </p:sp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600" smtClean="0"/>
              <a:t/>
            </a:r>
            <a:br>
              <a:rPr lang="fr-FR" sz="3600" smtClean="0"/>
            </a:br>
            <a:r>
              <a:rPr lang="fr-FR" sz="3600" smtClean="0"/>
              <a:t>Le circuit </a:t>
            </a:r>
            <a:br>
              <a:rPr lang="fr-FR" sz="3600" smtClean="0"/>
            </a:br>
            <a:endParaRPr lang="fr-FR" sz="3600" smtClean="0"/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1042988" y="2324100"/>
            <a:ext cx="6777037" cy="3768725"/>
          </a:xfrm>
        </p:spPr>
        <p:txBody>
          <a:bodyPr/>
          <a:lstStyle/>
          <a:p>
            <a:pPr eaLnBrk="1" hangingPunct="1"/>
            <a:r>
              <a:rPr lang="fr-FR" smtClean="0"/>
              <a:t>Dernière  étape</a:t>
            </a:r>
          </a:p>
          <a:p>
            <a:pPr eaLnBrk="1" hangingPunct="1"/>
            <a:endParaRPr lang="fr-FR" smtClean="0"/>
          </a:p>
          <a:p>
            <a:pPr lvl="1" eaLnBrk="1" hangingPunct="1"/>
            <a:r>
              <a:rPr lang="fr-FR" smtClean="0"/>
              <a:t>Fukuoka – Nagasaki  soit 160 Km à réaliser </a:t>
            </a:r>
          </a:p>
          <a:p>
            <a:pPr marL="1143000" lvl="2" eaLnBrk="1" hangingPunct="1"/>
            <a:r>
              <a:rPr lang="fr-FR" smtClean="0"/>
              <a:t>+ de 13  km par jour et par coureur </a:t>
            </a:r>
          </a:p>
          <a:p>
            <a:pPr marL="1143000" lvl="2" eaLnBrk="1" hangingPunct="1"/>
            <a:r>
              <a:rPr lang="fr-FR" smtClean="0"/>
              <a:t>Vitesse moyenne de 13 Km par heure  (allure course ++)</a:t>
            </a:r>
          </a:p>
          <a:p>
            <a:pPr eaLnBrk="1" hangingPunct="1">
              <a:lnSpc>
                <a:spcPct val="80000"/>
              </a:lnSpc>
            </a:pPr>
            <a:endParaRPr lang="fr-FR" sz="17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C5860-78B8-48F3-8FE8-2A6583FFD9F5}" type="slidenum">
              <a:rPr lang="fr-FR"/>
              <a:pPr>
                <a:defRPr/>
              </a:pPr>
              <a:t>6</a:t>
            </a:fld>
            <a:endParaRPr lang="fr-FR"/>
          </a:p>
        </p:txBody>
      </p:sp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Conditions de course </a:t>
            </a:r>
          </a:p>
        </p:txBody>
      </p:sp>
      <p:sp>
        <p:nvSpPr>
          <p:cNvPr id="21507" name="Espace réservé du contenu 2"/>
          <p:cNvSpPr>
            <a:spLocks noGrp="1"/>
          </p:cNvSpPr>
          <p:nvPr>
            <p:ph idx="1"/>
          </p:nvPr>
        </p:nvSpPr>
        <p:spPr>
          <a:xfrm>
            <a:off x="1042988" y="2133600"/>
            <a:ext cx="6777037" cy="39846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1900" smtClean="0"/>
              <a:t>Sur la route :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Utilisation des trottoirs uniquement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Arrêt obligatoire aux feux 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None/>
            </a:pPr>
            <a:endParaRPr lang="fr-FR" sz="1700" smtClean="0"/>
          </a:p>
          <a:p>
            <a:pPr eaLnBrk="1" hangingPunct="1">
              <a:lnSpc>
                <a:spcPct val="80000"/>
              </a:lnSpc>
            </a:pPr>
            <a:r>
              <a:rPr lang="fr-FR" sz="1900" smtClean="0"/>
              <a:t>Les relais varient de 5 à 17 Kms</a:t>
            </a:r>
          </a:p>
          <a:p>
            <a:pPr eaLnBrk="1" hangingPunct="1">
              <a:lnSpc>
                <a:spcPct val="80000"/>
              </a:lnSpc>
            </a:pPr>
            <a:endParaRPr lang="fr-FR" sz="1900" smtClean="0"/>
          </a:p>
          <a:p>
            <a:pPr eaLnBrk="1" hangingPunct="1">
              <a:lnSpc>
                <a:spcPct val="80000"/>
              </a:lnSpc>
            </a:pPr>
            <a:r>
              <a:rPr lang="fr-FR" sz="1900" smtClean="0"/>
              <a:t>Le temps est limité, il faut parcourir le kilométrage prévu avant la tombée de la nuit.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fr-FR" sz="1900" smtClean="0"/>
          </a:p>
          <a:p>
            <a:pPr eaLnBrk="1" hangingPunct="1">
              <a:lnSpc>
                <a:spcPct val="80000"/>
              </a:lnSpc>
            </a:pPr>
            <a:r>
              <a:rPr lang="fr-FR" sz="1900" smtClean="0"/>
              <a:t>Le port du bandeau de relais à se passer.</a:t>
            </a:r>
          </a:p>
          <a:p>
            <a:pPr eaLnBrk="1" hangingPunct="1">
              <a:lnSpc>
                <a:spcPct val="80000"/>
              </a:lnSpc>
            </a:pPr>
            <a:endParaRPr lang="fr-FR" sz="1900" smtClean="0"/>
          </a:p>
          <a:p>
            <a:pPr eaLnBrk="1" hangingPunct="1">
              <a:lnSpc>
                <a:spcPct val="80000"/>
              </a:lnSpc>
            </a:pPr>
            <a:r>
              <a:rPr lang="fr-FR" sz="1900" smtClean="0"/>
              <a:t>La tenue de  vêtements et de  chaussures adaptés à la course à changer après chaque relais.</a:t>
            </a:r>
          </a:p>
          <a:p>
            <a:pPr eaLnBrk="1" hangingPunct="1">
              <a:lnSpc>
                <a:spcPct val="80000"/>
              </a:lnSpc>
            </a:pPr>
            <a:endParaRPr lang="fr-FR" sz="19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5C1A-25A2-4424-A104-8308D1081725}" type="slidenum">
              <a:rPr lang="fr-FR"/>
              <a:pPr>
                <a:defRPr/>
              </a:pPr>
              <a:t>7</a:t>
            </a:fld>
            <a:endParaRPr lang="fr-FR"/>
          </a:p>
        </p:txBody>
      </p:sp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601662"/>
          </a:xfrm>
        </p:spPr>
        <p:txBody>
          <a:bodyPr/>
          <a:lstStyle/>
          <a:p>
            <a:pPr eaLnBrk="1" hangingPunct="1"/>
            <a:r>
              <a:rPr lang="fr-FR" sz="3600" smtClean="0"/>
              <a:t>Conditions de course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1042988" y="2324100"/>
            <a:ext cx="6777037" cy="3768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sz="1900" smtClean="0"/>
              <a:t>La météo : chaud et humide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Température entre 28-29-30 degré.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Taux d’humidité : 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1700" smtClean="0"/>
              <a:t>87 % pour Hiroshima </a:t>
            </a:r>
          </a:p>
          <a:p>
            <a:pPr lvl="2" eaLnBrk="1" hangingPunct="1">
              <a:lnSpc>
                <a:spcPct val="80000"/>
              </a:lnSpc>
            </a:pPr>
            <a:r>
              <a:rPr lang="fr-FR" sz="1700" smtClean="0"/>
              <a:t>93%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fr-FR" sz="1900" smtClean="0"/>
          </a:p>
          <a:p>
            <a:pPr eaLnBrk="1" hangingPunct="1">
              <a:lnSpc>
                <a:spcPct val="80000"/>
              </a:lnSpc>
            </a:pPr>
            <a:r>
              <a:rPr lang="fr-FR" sz="1900" smtClean="0"/>
              <a:t>Les repos entre les relais se fait dans l’autocar</a:t>
            </a:r>
          </a:p>
          <a:p>
            <a:pPr eaLnBrk="1" hangingPunct="1">
              <a:lnSpc>
                <a:spcPct val="80000"/>
              </a:lnSpc>
            </a:pPr>
            <a:endParaRPr lang="fr-FR" sz="1900" smtClean="0"/>
          </a:p>
          <a:p>
            <a:pPr eaLnBrk="1" hangingPunct="1">
              <a:lnSpc>
                <a:spcPct val="80000"/>
              </a:lnSpc>
            </a:pPr>
            <a:r>
              <a:rPr lang="fr-FR" sz="1900" smtClean="0"/>
              <a:t>Les repas :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Petit déjeuner et déjeuner : pique-nique 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Diner : auberge de jeunesse.</a:t>
            </a:r>
          </a:p>
          <a:p>
            <a:pPr eaLnBrk="1" hangingPunct="1">
              <a:lnSpc>
                <a:spcPct val="80000"/>
              </a:lnSpc>
            </a:pPr>
            <a:endParaRPr lang="fr-FR" sz="160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447</TotalTime>
  <Words>276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Modèle de conception</vt:lpstr>
      </vt:variant>
      <vt:variant>
        <vt:i4>4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Century Gothic</vt:lpstr>
      <vt:lpstr>Wingdings 2</vt:lpstr>
      <vt:lpstr>Calibri</vt:lpstr>
      <vt:lpstr>Austin</vt:lpstr>
      <vt:lpstr>Austin</vt:lpstr>
      <vt:lpstr>Austin</vt:lpstr>
      <vt:lpstr>Austin</vt:lpstr>
      <vt:lpstr>IMFO – PRATIQUE ORGANISATION DU RELAIS Hiroshima – Nagasaki </vt:lpstr>
      <vt:lpstr>Le relais - rappel</vt:lpstr>
      <vt:lpstr>Le circuit </vt:lpstr>
      <vt:lpstr>Diapositive 4</vt:lpstr>
      <vt:lpstr> Le circuit  </vt:lpstr>
      <vt:lpstr>Conditions de course </vt:lpstr>
      <vt:lpstr>Conditions de course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DES FONCTIONS ADMINISTRATIVES LIEES A l’ACCUEIL ET GESTION PATIENT DANS lE NHG</dc:title>
  <dc:creator>GASSERSABOURET valerie</dc:creator>
  <cp:lastModifiedBy>caderoni</cp:lastModifiedBy>
  <cp:revision>19</cp:revision>
  <dcterms:created xsi:type="dcterms:W3CDTF">2014-03-19T15:31:45Z</dcterms:created>
  <dcterms:modified xsi:type="dcterms:W3CDTF">2015-02-23T08:57:59Z</dcterms:modified>
</cp:coreProperties>
</file>