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5" r:id="rId6"/>
    <p:sldId id="262" r:id="rId7"/>
    <p:sldId id="263" r:id="rId8"/>
    <p:sldId id="264" r:id="rId9"/>
    <p:sldId id="259" r:id="rId10"/>
    <p:sldId id="26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C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0A1B24-B0F7-411E-B603-49775B21CAAB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3" csCatId="colorful" phldr="1"/>
      <dgm:spPr/>
    </dgm:pt>
    <dgm:pt modelId="{2A70F494-83F5-43DC-90CC-5CDA0755023A}">
      <dgm:prSet phldrT="[Texte]"/>
      <dgm:spPr>
        <a:solidFill>
          <a:srgbClr val="EE1C25"/>
        </a:solidFill>
        <a:ln>
          <a:solidFill>
            <a:schemeClr val="bg1"/>
          </a:solidFill>
        </a:ln>
      </dgm:spPr>
      <dgm:t>
        <a:bodyPr/>
        <a:lstStyle/>
        <a:p>
          <a:r>
            <a:rPr lang="fr-FR" i="1" dirty="0" smtClean="0">
              <a:latin typeface="Chaparral Pro" panose="02060503040505020203" pitchFamily="18" charset="0"/>
            </a:rPr>
            <a:t>Xavier Niel</a:t>
          </a:r>
          <a:endParaRPr lang="fr-FR" i="1" dirty="0">
            <a:latin typeface="Chaparral Pro" panose="02060503040505020203" pitchFamily="18" charset="0"/>
          </a:endParaRPr>
        </a:p>
      </dgm:t>
    </dgm:pt>
    <dgm:pt modelId="{D6E1AC17-C180-4924-9472-4C8D4593D3DB}" type="parTrans" cxnId="{1B2C5DEA-0563-412E-A376-D1AF1EA39FE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E5A8D48C-9590-4428-A0C9-AA4799115A1F}" type="sibTrans" cxnId="{1B2C5DEA-0563-412E-A376-D1AF1EA39FED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690FA84E-8862-4B49-BE40-D2344D6AD657}" type="pres">
      <dgm:prSet presAssocID="{500A1B24-B0F7-411E-B603-49775B21CAAB}" presName="Name0" presStyleCnt="0">
        <dgm:presLayoutVars>
          <dgm:chMax val="7"/>
          <dgm:chPref val="7"/>
          <dgm:dir/>
        </dgm:presLayoutVars>
      </dgm:prSet>
      <dgm:spPr/>
    </dgm:pt>
    <dgm:pt modelId="{6DA3ADB0-7870-4D96-A57C-4825C39C4819}" type="pres">
      <dgm:prSet presAssocID="{2A70F494-83F5-43DC-90CC-5CDA0755023A}" presName="parTx1" presStyleLbl="node1" presStyleIdx="0" presStyleCnt="1"/>
      <dgm:spPr/>
      <dgm:t>
        <a:bodyPr/>
        <a:lstStyle/>
        <a:p>
          <a:endParaRPr lang="fr-FR"/>
        </a:p>
      </dgm:t>
    </dgm:pt>
    <dgm:pt modelId="{F67AA7E7-0FDD-4483-B562-58E3612E2362}" type="pres">
      <dgm:prSet presAssocID="{E5A8D48C-9590-4428-A0C9-AA4799115A1F}" presName="picture1" presStyleCnt="0"/>
      <dgm:spPr/>
    </dgm:pt>
    <dgm:pt modelId="{DE11EBBA-84BB-43DA-A3D3-BE271B2C19BC}" type="pres">
      <dgm:prSet presAssocID="{E5A8D48C-9590-4428-A0C9-AA4799115A1F}" presName="imageRepeatNode" presStyleLbl="fgImgPlace1" presStyleIdx="0" presStyleCnt="1"/>
      <dgm:spPr/>
    </dgm:pt>
  </dgm:ptLst>
  <dgm:cxnLst>
    <dgm:cxn modelId="{1B2C5DEA-0563-412E-A376-D1AF1EA39FED}" srcId="{500A1B24-B0F7-411E-B603-49775B21CAAB}" destId="{2A70F494-83F5-43DC-90CC-5CDA0755023A}" srcOrd="0" destOrd="0" parTransId="{D6E1AC17-C180-4924-9472-4C8D4593D3DB}" sibTransId="{E5A8D48C-9590-4428-A0C9-AA4799115A1F}"/>
    <dgm:cxn modelId="{7909462B-270B-4CC0-9B62-B7AA8F43120A}" type="presOf" srcId="{E5A8D48C-9590-4428-A0C9-AA4799115A1F}" destId="{DE11EBBA-84BB-43DA-A3D3-BE271B2C19BC}" srcOrd="0" destOrd="0" presId="urn:microsoft.com/office/officeart/2008/layout/AscendingPictureAccentProcess"/>
    <dgm:cxn modelId="{A310CA4C-E96F-4C0A-9F12-5B6622525464}" type="presOf" srcId="{2A70F494-83F5-43DC-90CC-5CDA0755023A}" destId="{6DA3ADB0-7870-4D96-A57C-4825C39C4819}" srcOrd="0" destOrd="0" presId="urn:microsoft.com/office/officeart/2008/layout/AscendingPictureAccentProcess"/>
    <dgm:cxn modelId="{B7F7514F-5DC6-4BF6-B00E-B11724D1C929}" type="presOf" srcId="{500A1B24-B0F7-411E-B603-49775B21CAAB}" destId="{690FA84E-8862-4B49-BE40-D2344D6AD657}" srcOrd="0" destOrd="0" presId="urn:microsoft.com/office/officeart/2008/layout/AscendingPictureAccentProcess"/>
    <dgm:cxn modelId="{BB9260D6-EB61-4854-99A9-98E359ACD5B0}" type="presParOf" srcId="{690FA84E-8862-4B49-BE40-D2344D6AD657}" destId="{6DA3ADB0-7870-4D96-A57C-4825C39C4819}" srcOrd="0" destOrd="0" presId="urn:microsoft.com/office/officeart/2008/layout/AscendingPictureAccentProcess"/>
    <dgm:cxn modelId="{59257288-89E0-4287-8614-3C4047333C3C}" type="presParOf" srcId="{690FA84E-8862-4B49-BE40-D2344D6AD657}" destId="{F67AA7E7-0FDD-4483-B562-58E3612E2362}" srcOrd="1" destOrd="0" presId="urn:microsoft.com/office/officeart/2008/layout/AscendingPictureAccentProcess"/>
    <dgm:cxn modelId="{EC30F549-915C-49C6-8412-6A9CA7CDEF29}" type="presParOf" srcId="{F67AA7E7-0FDD-4483-B562-58E3612E2362}" destId="{DE11EBBA-84BB-43DA-A3D3-BE271B2C19BC}" srcOrd="0" destOrd="0" presId="urn:microsoft.com/office/officeart/2008/layout/AscendingPictureAccentProcess"/>
  </dgm:cxnLst>
  <dgm:bg>
    <a:noFill/>
    <a:effectLst>
      <a:glow>
        <a:schemeClr val="accent1"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94E11D-BB35-456D-BDA7-5E7256B8694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6CCCBBF-006D-4021-BCC5-34A543066E6D}">
      <dgm:prSet phldrT="[Texte]" custT="1"/>
      <dgm:spPr>
        <a:blipFill dpi="0" rotWithShape="0">
          <a:blip xmlns:r="http://schemas.openxmlformats.org/officeDocument/2006/relationships" r:embed="rId1"/>
          <a:srcRect/>
          <a:stretch>
            <a:fillRect b="60000"/>
          </a:stretch>
        </a:blipFill>
      </dgm:spPr>
      <dgm:t>
        <a:bodyPr/>
        <a:lstStyle/>
        <a:p>
          <a:r>
            <a:rPr lang="fr-FR" sz="1800" i="1" dirty="0" smtClean="0">
              <a:latin typeface="Chaparral Pro" panose="02060503040505020203" pitchFamily="18" charset="0"/>
            </a:rPr>
            <a:t>1991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BC2663B4-8822-436F-9AF2-A87B21F39F6E}" type="parTrans" cxnId="{2ECD5B3C-C54C-4D74-AAAC-7277870BB57A}">
      <dgm:prSet/>
      <dgm:spPr/>
      <dgm:t>
        <a:bodyPr/>
        <a:lstStyle/>
        <a:p>
          <a:endParaRPr lang="fr-FR"/>
        </a:p>
      </dgm:t>
    </dgm:pt>
    <dgm:pt modelId="{0D44B29B-67DE-4785-9B81-9A491C1DE941}" type="sibTrans" cxnId="{2ECD5B3C-C54C-4D74-AAAC-7277870BB57A}">
      <dgm:prSet/>
      <dgm:spPr/>
      <dgm:t>
        <a:bodyPr/>
        <a:lstStyle/>
        <a:p>
          <a:endParaRPr lang="fr-FR"/>
        </a:p>
      </dgm:t>
    </dgm:pt>
    <dgm:pt modelId="{81150290-54AE-43CD-B380-961A49B189CE}">
      <dgm:prSet phldrT="[Texte]" custT="1"/>
      <dgm:spPr>
        <a:blipFill dpi="0" rotWithShape="0">
          <a:blip xmlns:r="http://schemas.openxmlformats.org/officeDocument/2006/relationships" r:embed="rId2"/>
          <a:srcRect/>
          <a:stretch>
            <a:fillRect t="60000"/>
          </a:stretch>
        </a:blipFill>
      </dgm:spPr>
      <dgm:t>
        <a:bodyPr/>
        <a:lstStyle/>
        <a:p>
          <a:r>
            <a:rPr lang="fr-FR" sz="1800" i="1" dirty="0" smtClean="0">
              <a:latin typeface="Chaparral Pro" panose="02060503040505020203" pitchFamily="18" charset="0"/>
            </a:rPr>
            <a:t>18 Février 1999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663913E8-93F8-4888-95BB-67AF3EDCCD38}" type="parTrans" cxnId="{1387C60E-E4E5-4C0C-B691-344041BD8D4B}">
      <dgm:prSet/>
      <dgm:spPr/>
      <dgm:t>
        <a:bodyPr/>
        <a:lstStyle/>
        <a:p>
          <a:endParaRPr lang="fr-FR"/>
        </a:p>
      </dgm:t>
    </dgm:pt>
    <dgm:pt modelId="{49EC41C1-E10C-4925-83A3-68C316B7C481}" type="sibTrans" cxnId="{1387C60E-E4E5-4C0C-B691-344041BD8D4B}">
      <dgm:prSet/>
      <dgm:spPr/>
      <dgm:t>
        <a:bodyPr/>
        <a:lstStyle/>
        <a:p>
          <a:endParaRPr lang="fr-FR"/>
        </a:p>
      </dgm:t>
    </dgm:pt>
    <dgm:pt modelId="{60B2533D-D14C-4A7E-81DF-4E275AFA22E3}">
      <dgm:prSet phldrT="[Texte]" custT="1"/>
      <dgm:spPr>
        <a:blipFill dpi="0" rotWithShape="0">
          <a:blip xmlns:r="http://schemas.openxmlformats.org/officeDocument/2006/relationships" r:embed="rId3"/>
          <a:srcRect/>
          <a:stretch>
            <a:fillRect b="60000"/>
          </a:stretch>
        </a:blipFill>
      </dgm:spPr>
      <dgm:t>
        <a:bodyPr/>
        <a:lstStyle/>
        <a:p>
          <a:r>
            <a:rPr lang="fr-FR" sz="1800" i="1" dirty="0" smtClean="0">
              <a:latin typeface="Chaparral Pro" panose="02060503040505020203" pitchFamily="18" charset="0"/>
            </a:rPr>
            <a:t>Janvier 2001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FAB5B79D-01D4-4396-9356-018F6C002651}" type="parTrans" cxnId="{0BED1773-19BB-44C1-A39D-01D5A32D1EF8}">
      <dgm:prSet/>
      <dgm:spPr/>
      <dgm:t>
        <a:bodyPr/>
        <a:lstStyle/>
        <a:p>
          <a:endParaRPr lang="fr-FR"/>
        </a:p>
      </dgm:t>
    </dgm:pt>
    <dgm:pt modelId="{E999C700-C6F0-4CAA-BE3A-C00D2F5E241E}" type="sibTrans" cxnId="{0BED1773-19BB-44C1-A39D-01D5A32D1EF8}">
      <dgm:prSet/>
      <dgm:spPr/>
      <dgm:t>
        <a:bodyPr/>
        <a:lstStyle/>
        <a:p>
          <a:endParaRPr lang="fr-FR"/>
        </a:p>
      </dgm:t>
    </dgm:pt>
    <dgm:pt modelId="{EC2D1057-3A55-48D5-811A-1AB883CFB269}">
      <dgm:prSet phldrT="[Texte]" custT="1"/>
      <dgm:spPr>
        <a:blipFill dpi="0" rotWithShape="0">
          <a:blip xmlns:r="http://schemas.openxmlformats.org/officeDocument/2006/relationships" r:embed="rId4"/>
          <a:srcRect/>
          <a:stretch>
            <a:fillRect t="60000"/>
          </a:stretch>
        </a:blipFill>
      </dgm:spPr>
      <dgm:t>
        <a:bodyPr/>
        <a:lstStyle/>
        <a:p>
          <a:r>
            <a:rPr lang="fr-FR" sz="1800" i="1" dirty="0" smtClean="0">
              <a:latin typeface="Chaparral Pro" panose="02060503040505020203" pitchFamily="18" charset="0"/>
            </a:rPr>
            <a:t>10 Janvier 2012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C9267D96-9980-473C-A04C-9041900F98A8}" type="parTrans" cxnId="{22ED3407-2DE5-4087-96F5-E911C4844589}">
      <dgm:prSet/>
      <dgm:spPr/>
      <dgm:t>
        <a:bodyPr/>
        <a:lstStyle/>
        <a:p>
          <a:endParaRPr lang="fr-FR"/>
        </a:p>
      </dgm:t>
    </dgm:pt>
    <dgm:pt modelId="{6296D4A1-EEAA-4E94-97C5-599621ACAC85}" type="sibTrans" cxnId="{22ED3407-2DE5-4087-96F5-E911C4844589}">
      <dgm:prSet/>
      <dgm:spPr/>
      <dgm:t>
        <a:bodyPr/>
        <a:lstStyle/>
        <a:p>
          <a:endParaRPr lang="fr-FR"/>
        </a:p>
      </dgm:t>
    </dgm:pt>
    <dgm:pt modelId="{78F4E319-508F-48FD-8DC0-3DB1FC6FF8B4}" type="pres">
      <dgm:prSet presAssocID="{B894E11D-BB35-456D-BDA7-5E7256B86948}" presName="Name0" presStyleCnt="0">
        <dgm:presLayoutVars>
          <dgm:dir/>
          <dgm:resizeHandles val="exact"/>
        </dgm:presLayoutVars>
      </dgm:prSet>
      <dgm:spPr/>
    </dgm:pt>
    <dgm:pt modelId="{020A7934-F94F-4BF3-95A7-81A6816FE579}" type="pres">
      <dgm:prSet presAssocID="{B894E11D-BB35-456D-BDA7-5E7256B86948}" presName="arrow" presStyleLbl="bgShp" presStyleIdx="0" presStyleCnt="1" custScaleY="81067" custLinFactNeighborX="15268" custLinFactNeighborY="-30995"/>
      <dgm:spPr>
        <a:gradFill flip="none" rotWithShape="1">
          <a:gsLst>
            <a:gs pos="0">
              <a:srgbClr val="EE1C25"/>
            </a:gs>
            <a:gs pos="57000">
              <a:srgbClr val="F78E92"/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</dgm:spPr>
    </dgm:pt>
    <dgm:pt modelId="{2F5DD8C5-9443-4BE8-B214-A4249170472A}" type="pres">
      <dgm:prSet presAssocID="{B894E11D-BB35-456D-BDA7-5E7256B86948}" presName="points" presStyleCnt="0"/>
      <dgm:spPr/>
    </dgm:pt>
    <dgm:pt modelId="{17F0B38B-ACA6-4095-9B6C-83A7FA2DE378}" type="pres">
      <dgm:prSet presAssocID="{16CCCBBF-006D-4021-BCC5-34A543066E6D}" presName="compositeA" presStyleCnt="0"/>
      <dgm:spPr/>
    </dgm:pt>
    <dgm:pt modelId="{A1E54440-5029-49AD-B177-8358406AAE67}" type="pres">
      <dgm:prSet presAssocID="{16CCCBBF-006D-4021-BCC5-34A543066E6D}" presName="textA" presStyleLbl="revTx" presStyleIdx="0" presStyleCnt="4" custScaleX="87519" custScaleY="52611" custLinFactNeighborX="-5849" custLinFactNeighborY="194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439F8A-E8B2-4E92-BA8B-FD685A7D6208}" type="pres">
      <dgm:prSet presAssocID="{16CCCBBF-006D-4021-BCC5-34A543066E6D}" presName="circleA" presStyleLbl="node1" presStyleIdx="0" presStyleCnt="4" custScaleX="83562" custScaleY="74627" custLinFactY="-16791" custLinFactNeighborX="-41076" custLinFactNeighborY="-100000"/>
      <dgm:spPr>
        <a:solidFill>
          <a:schemeClr val="tx1"/>
        </a:solidFill>
      </dgm:spPr>
      <dgm:t>
        <a:bodyPr/>
        <a:lstStyle/>
        <a:p>
          <a:endParaRPr lang="fr-FR"/>
        </a:p>
      </dgm:t>
    </dgm:pt>
    <dgm:pt modelId="{19E8334A-D3B1-4C51-93FC-72AD79340D4F}" type="pres">
      <dgm:prSet presAssocID="{16CCCBBF-006D-4021-BCC5-34A543066E6D}" presName="spaceA" presStyleCnt="0"/>
      <dgm:spPr/>
    </dgm:pt>
    <dgm:pt modelId="{6A021D67-C3FF-479F-AB57-929C9369B742}" type="pres">
      <dgm:prSet presAssocID="{0D44B29B-67DE-4785-9B81-9A491C1DE941}" presName="space" presStyleCnt="0"/>
      <dgm:spPr/>
    </dgm:pt>
    <dgm:pt modelId="{1C41A67F-D56F-4125-8048-534AE1FC85E5}" type="pres">
      <dgm:prSet presAssocID="{81150290-54AE-43CD-B380-961A49B189CE}" presName="compositeB" presStyleCnt="0"/>
      <dgm:spPr/>
    </dgm:pt>
    <dgm:pt modelId="{C865B336-A267-44EB-82CC-8941A1083E62}" type="pres">
      <dgm:prSet presAssocID="{81150290-54AE-43CD-B380-961A49B189CE}" presName="textB" presStyleLbl="revTx" presStyleIdx="1" presStyleCnt="4" custScaleX="79926" custScaleY="82089" custLinFactNeighborX="248" custLinFactNeighborY="-574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4B0B72-675C-4A00-AEEE-AE92D3376F66}" type="pres">
      <dgm:prSet presAssocID="{81150290-54AE-43CD-B380-961A49B189CE}" presName="circleB" presStyleLbl="node1" presStyleIdx="1" presStyleCnt="4" custLinFactX="-600000" custLinFactY="100000" custLinFactNeighborX="-667910" custLinFactNeighborY="138806"/>
      <dgm:spPr>
        <a:noFill/>
      </dgm:spPr>
    </dgm:pt>
    <dgm:pt modelId="{F01F7389-3FDD-4B04-9D6E-F110C975374C}" type="pres">
      <dgm:prSet presAssocID="{81150290-54AE-43CD-B380-961A49B189CE}" presName="spaceB" presStyleCnt="0"/>
      <dgm:spPr/>
    </dgm:pt>
    <dgm:pt modelId="{1D65B983-6DDF-45D3-9C26-1A09E6CE2A7F}" type="pres">
      <dgm:prSet presAssocID="{49EC41C1-E10C-4925-83A3-68C316B7C481}" presName="space" presStyleCnt="0"/>
      <dgm:spPr/>
    </dgm:pt>
    <dgm:pt modelId="{CA3C1B49-A470-48D2-B253-38B3BA3FD848}" type="pres">
      <dgm:prSet presAssocID="{60B2533D-D14C-4A7E-81DF-4E275AFA22E3}" presName="compositeA" presStyleCnt="0"/>
      <dgm:spPr/>
    </dgm:pt>
    <dgm:pt modelId="{4C61734E-F5A6-4B9D-BE86-4AC158105157}" type="pres">
      <dgm:prSet presAssocID="{60B2533D-D14C-4A7E-81DF-4E275AFA22E3}" presName="textA" presStyleLbl="revTx" presStyleIdx="2" presStyleCnt="4" custScaleX="98709" custScaleY="56811" custLinFactNeighborX="2749" custLinFactNeighborY="16838">
        <dgm:presLayoutVars>
          <dgm:bulletEnabled val="1"/>
        </dgm:presLayoutVars>
      </dgm:prSet>
      <dgm:spPr/>
    </dgm:pt>
    <dgm:pt modelId="{E20DC9AE-5ABF-44AB-A79E-FBD35ED57768}" type="pres">
      <dgm:prSet presAssocID="{60B2533D-D14C-4A7E-81DF-4E275AFA22E3}" presName="circleA" presStyleLbl="node1" presStyleIdx="2" presStyleCnt="4" custLinFactX="-500000" custLinFactY="-100000" custLinFactNeighborX="-526865" custLinFactNeighborY="-168657"/>
      <dgm:spPr>
        <a:noFill/>
      </dgm:spPr>
    </dgm:pt>
    <dgm:pt modelId="{E26C8720-17D1-4188-A353-16D6EE3D6C1D}" type="pres">
      <dgm:prSet presAssocID="{60B2533D-D14C-4A7E-81DF-4E275AFA22E3}" presName="spaceA" presStyleCnt="0"/>
      <dgm:spPr/>
    </dgm:pt>
    <dgm:pt modelId="{A2F28105-F1CC-4D9D-A9F4-F815E365478C}" type="pres">
      <dgm:prSet presAssocID="{E999C700-C6F0-4CAA-BE3A-C00D2F5E241E}" presName="space" presStyleCnt="0"/>
      <dgm:spPr/>
    </dgm:pt>
    <dgm:pt modelId="{590E1EB4-7D55-47E1-9627-3FC87E9F7DCD}" type="pres">
      <dgm:prSet presAssocID="{EC2D1057-3A55-48D5-811A-1AB883CFB269}" presName="compositeB" presStyleCnt="0"/>
      <dgm:spPr/>
    </dgm:pt>
    <dgm:pt modelId="{D77B1577-806E-4624-A2BC-3305258B9C26}" type="pres">
      <dgm:prSet presAssocID="{EC2D1057-3A55-48D5-811A-1AB883CFB269}" presName="textB" presStyleLbl="revTx" presStyleIdx="3" presStyleCnt="4" custScaleX="93113" custScaleY="83210" custLinFactNeighborX="16839" custLinFactNeighborY="-555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3855C2-DBD3-4A66-A402-28410F5F2751}" type="pres">
      <dgm:prSet presAssocID="{EC2D1057-3A55-48D5-811A-1AB883CFB269}" presName="circleB" presStyleLbl="node1" presStyleIdx="3" presStyleCnt="4" custLinFactX="-716417" custLinFactY="134328" custLinFactNeighborX="-800000" custLinFactNeighborY="200000"/>
      <dgm:spPr>
        <a:noFill/>
      </dgm:spPr>
    </dgm:pt>
    <dgm:pt modelId="{F6179558-33D5-4C6F-9816-AF50C147959F}" type="pres">
      <dgm:prSet presAssocID="{EC2D1057-3A55-48D5-811A-1AB883CFB269}" presName="spaceB" presStyleCnt="0"/>
      <dgm:spPr/>
    </dgm:pt>
  </dgm:ptLst>
  <dgm:cxnLst>
    <dgm:cxn modelId="{0BED1773-19BB-44C1-A39D-01D5A32D1EF8}" srcId="{B894E11D-BB35-456D-BDA7-5E7256B86948}" destId="{60B2533D-D14C-4A7E-81DF-4E275AFA22E3}" srcOrd="2" destOrd="0" parTransId="{FAB5B79D-01D4-4396-9356-018F6C002651}" sibTransId="{E999C700-C6F0-4CAA-BE3A-C00D2F5E241E}"/>
    <dgm:cxn modelId="{2ECD5B3C-C54C-4D74-AAAC-7277870BB57A}" srcId="{B894E11D-BB35-456D-BDA7-5E7256B86948}" destId="{16CCCBBF-006D-4021-BCC5-34A543066E6D}" srcOrd="0" destOrd="0" parTransId="{BC2663B4-8822-436F-9AF2-A87B21F39F6E}" sibTransId="{0D44B29B-67DE-4785-9B81-9A491C1DE941}"/>
    <dgm:cxn modelId="{2A67210D-5D70-4EAF-81B5-659D8A7527B2}" type="presOf" srcId="{EC2D1057-3A55-48D5-811A-1AB883CFB269}" destId="{D77B1577-806E-4624-A2BC-3305258B9C26}" srcOrd="0" destOrd="0" presId="urn:microsoft.com/office/officeart/2005/8/layout/hProcess11"/>
    <dgm:cxn modelId="{DCD7D289-990F-4AAF-81D0-5EAB983B211A}" type="presOf" srcId="{60B2533D-D14C-4A7E-81DF-4E275AFA22E3}" destId="{4C61734E-F5A6-4B9D-BE86-4AC158105157}" srcOrd="0" destOrd="0" presId="urn:microsoft.com/office/officeart/2005/8/layout/hProcess11"/>
    <dgm:cxn modelId="{1387C60E-E4E5-4C0C-B691-344041BD8D4B}" srcId="{B894E11D-BB35-456D-BDA7-5E7256B86948}" destId="{81150290-54AE-43CD-B380-961A49B189CE}" srcOrd="1" destOrd="0" parTransId="{663913E8-93F8-4888-95BB-67AF3EDCCD38}" sibTransId="{49EC41C1-E10C-4925-83A3-68C316B7C481}"/>
    <dgm:cxn modelId="{EB738F56-BD68-42D4-986C-2FB84B1ED64F}" type="presOf" srcId="{81150290-54AE-43CD-B380-961A49B189CE}" destId="{C865B336-A267-44EB-82CC-8941A1083E62}" srcOrd="0" destOrd="0" presId="urn:microsoft.com/office/officeart/2005/8/layout/hProcess11"/>
    <dgm:cxn modelId="{22ED3407-2DE5-4087-96F5-E911C4844589}" srcId="{B894E11D-BB35-456D-BDA7-5E7256B86948}" destId="{EC2D1057-3A55-48D5-811A-1AB883CFB269}" srcOrd="3" destOrd="0" parTransId="{C9267D96-9980-473C-A04C-9041900F98A8}" sibTransId="{6296D4A1-EEAA-4E94-97C5-599621ACAC85}"/>
    <dgm:cxn modelId="{48E10C7D-B054-4B7E-88B6-056A64C04E0D}" type="presOf" srcId="{B894E11D-BB35-456D-BDA7-5E7256B86948}" destId="{78F4E319-508F-48FD-8DC0-3DB1FC6FF8B4}" srcOrd="0" destOrd="0" presId="urn:microsoft.com/office/officeart/2005/8/layout/hProcess11"/>
    <dgm:cxn modelId="{14CF1615-74A4-491B-8119-3DDC99F324F7}" type="presOf" srcId="{16CCCBBF-006D-4021-BCC5-34A543066E6D}" destId="{A1E54440-5029-49AD-B177-8358406AAE67}" srcOrd="0" destOrd="0" presId="urn:microsoft.com/office/officeart/2005/8/layout/hProcess11"/>
    <dgm:cxn modelId="{F4B0CEB2-13F0-4744-AF95-7A2F89B23153}" type="presParOf" srcId="{78F4E319-508F-48FD-8DC0-3DB1FC6FF8B4}" destId="{020A7934-F94F-4BF3-95A7-81A6816FE579}" srcOrd="0" destOrd="0" presId="urn:microsoft.com/office/officeart/2005/8/layout/hProcess11"/>
    <dgm:cxn modelId="{F33ED6A9-D6A7-4B0E-8D9E-7DC9A4B98A0D}" type="presParOf" srcId="{78F4E319-508F-48FD-8DC0-3DB1FC6FF8B4}" destId="{2F5DD8C5-9443-4BE8-B214-A4249170472A}" srcOrd="1" destOrd="0" presId="urn:microsoft.com/office/officeart/2005/8/layout/hProcess11"/>
    <dgm:cxn modelId="{E8C2E353-E85E-4FC4-9592-9396B25D8CFF}" type="presParOf" srcId="{2F5DD8C5-9443-4BE8-B214-A4249170472A}" destId="{17F0B38B-ACA6-4095-9B6C-83A7FA2DE378}" srcOrd="0" destOrd="0" presId="urn:microsoft.com/office/officeart/2005/8/layout/hProcess11"/>
    <dgm:cxn modelId="{4F5B36D8-C5C0-4518-B3AB-3C2CAC99261F}" type="presParOf" srcId="{17F0B38B-ACA6-4095-9B6C-83A7FA2DE378}" destId="{A1E54440-5029-49AD-B177-8358406AAE67}" srcOrd="0" destOrd="0" presId="urn:microsoft.com/office/officeart/2005/8/layout/hProcess11"/>
    <dgm:cxn modelId="{0663A715-662C-4950-9688-5578B029C7AC}" type="presParOf" srcId="{17F0B38B-ACA6-4095-9B6C-83A7FA2DE378}" destId="{88439F8A-E8B2-4E92-BA8B-FD685A7D6208}" srcOrd="1" destOrd="0" presId="urn:microsoft.com/office/officeart/2005/8/layout/hProcess11"/>
    <dgm:cxn modelId="{3C05D59E-B30A-4749-A9B3-84D850C6F8D3}" type="presParOf" srcId="{17F0B38B-ACA6-4095-9B6C-83A7FA2DE378}" destId="{19E8334A-D3B1-4C51-93FC-72AD79340D4F}" srcOrd="2" destOrd="0" presId="urn:microsoft.com/office/officeart/2005/8/layout/hProcess11"/>
    <dgm:cxn modelId="{D71C5E34-130B-480D-A373-413013ACF9B6}" type="presParOf" srcId="{2F5DD8C5-9443-4BE8-B214-A4249170472A}" destId="{6A021D67-C3FF-479F-AB57-929C9369B742}" srcOrd="1" destOrd="0" presId="urn:microsoft.com/office/officeart/2005/8/layout/hProcess11"/>
    <dgm:cxn modelId="{22C2AD56-6432-4E56-B011-90AB7B30EE9B}" type="presParOf" srcId="{2F5DD8C5-9443-4BE8-B214-A4249170472A}" destId="{1C41A67F-D56F-4125-8048-534AE1FC85E5}" srcOrd="2" destOrd="0" presId="urn:microsoft.com/office/officeart/2005/8/layout/hProcess11"/>
    <dgm:cxn modelId="{FF687C09-0FFC-42B3-A387-FA7E36BF4FC7}" type="presParOf" srcId="{1C41A67F-D56F-4125-8048-534AE1FC85E5}" destId="{C865B336-A267-44EB-82CC-8941A1083E62}" srcOrd="0" destOrd="0" presId="urn:microsoft.com/office/officeart/2005/8/layout/hProcess11"/>
    <dgm:cxn modelId="{D4939E8E-CFB6-4729-82D6-DF17D2F0F7C0}" type="presParOf" srcId="{1C41A67F-D56F-4125-8048-534AE1FC85E5}" destId="{E74B0B72-675C-4A00-AEEE-AE92D3376F66}" srcOrd="1" destOrd="0" presId="urn:microsoft.com/office/officeart/2005/8/layout/hProcess11"/>
    <dgm:cxn modelId="{7F1F7A57-CB5B-4E54-B65D-9CA11C3943EF}" type="presParOf" srcId="{1C41A67F-D56F-4125-8048-534AE1FC85E5}" destId="{F01F7389-3FDD-4B04-9D6E-F110C975374C}" srcOrd="2" destOrd="0" presId="urn:microsoft.com/office/officeart/2005/8/layout/hProcess11"/>
    <dgm:cxn modelId="{08FF01E7-21AC-482F-A4C6-A8B8B84A2016}" type="presParOf" srcId="{2F5DD8C5-9443-4BE8-B214-A4249170472A}" destId="{1D65B983-6DDF-45D3-9C26-1A09E6CE2A7F}" srcOrd="3" destOrd="0" presId="urn:microsoft.com/office/officeart/2005/8/layout/hProcess11"/>
    <dgm:cxn modelId="{64A445C8-1BFC-4116-B5F8-7CABAFFFD73B}" type="presParOf" srcId="{2F5DD8C5-9443-4BE8-B214-A4249170472A}" destId="{CA3C1B49-A470-48D2-B253-38B3BA3FD848}" srcOrd="4" destOrd="0" presId="urn:microsoft.com/office/officeart/2005/8/layout/hProcess11"/>
    <dgm:cxn modelId="{4805CD26-D766-4F50-9E77-848197EB45FD}" type="presParOf" srcId="{CA3C1B49-A470-48D2-B253-38B3BA3FD848}" destId="{4C61734E-F5A6-4B9D-BE86-4AC158105157}" srcOrd="0" destOrd="0" presId="urn:microsoft.com/office/officeart/2005/8/layout/hProcess11"/>
    <dgm:cxn modelId="{3F2C40F1-1C9F-4AD6-8FBD-8CFE8A006E23}" type="presParOf" srcId="{CA3C1B49-A470-48D2-B253-38B3BA3FD848}" destId="{E20DC9AE-5ABF-44AB-A79E-FBD35ED57768}" srcOrd="1" destOrd="0" presId="urn:microsoft.com/office/officeart/2005/8/layout/hProcess11"/>
    <dgm:cxn modelId="{728DDC79-DAC2-44B0-A9FE-F1B28494BBCE}" type="presParOf" srcId="{CA3C1B49-A470-48D2-B253-38B3BA3FD848}" destId="{E26C8720-17D1-4188-A353-16D6EE3D6C1D}" srcOrd="2" destOrd="0" presId="urn:microsoft.com/office/officeart/2005/8/layout/hProcess11"/>
    <dgm:cxn modelId="{B739971E-9A21-4CF5-A922-A4D6D6F0080B}" type="presParOf" srcId="{2F5DD8C5-9443-4BE8-B214-A4249170472A}" destId="{A2F28105-F1CC-4D9D-A9F4-F815E365478C}" srcOrd="5" destOrd="0" presId="urn:microsoft.com/office/officeart/2005/8/layout/hProcess11"/>
    <dgm:cxn modelId="{9697660C-330C-478B-B403-6F3DC3558A3F}" type="presParOf" srcId="{2F5DD8C5-9443-4BE8-B214-A4249170472A}" destId="{590E1EB4-7D55-47E1-9627-3FC87E9F7DCD}" srcOrd="6" destOrd="0" presId="urn:microsoft.com/office/officeart/2005/8/layout/hProcess11"/>
    <dgm:cxn modelId="{017F9108-A688-4879-8087-2180B5C1E064}" type="presParOf" srcId="{590E1EB4-7D55-47E1-9627-3FC87E9F7DCD}" destId="{D77B1577-806E-4624-A2BC-3305258B9C26}" srcOrd="0" destOrd="0" presId="urn:microsoft.com/office/officeart/2005/8/layout/hProcess11"/>
    <dgm:cxn modelId="{F8C4E7DE-5EE0-4AE1-8D99-A6B2E62F39A5}" type="presParOf" srcId="{590E1EB4-7D55-47E1-9627-3FC87E9F7DCD}" destId="{0F3855C2-DBD3-4A66-A402-28410F5F2751}" srcOrd="1" destOrd="0" presId="urn:microsoft.com/office/officeart/2005/8/layout/hProcess11"/>
    <dgm:cxn modelId="{BEC11DE3-2962-4F50-9316-D8150AD9A88C}" type="presParOf" srcId="{590E1EB4-7D55-47E1-9627-3FC87E9F7DCD}" destId="{F6179558-33D5-4C6F-9816-AF50C147959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50FEE7-A69A-4D4D-95C0-5B93D1DB9D2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BE5B17C-10F6-4CE0-8639-750ACA36E383}">
      <dgm:prSet phldrT="[Texte]"/>
      <dgm:spPr>
        <a:solidFill>
          <a:schemeClr val="bg1"/>
        </a:solidFill>
      </dgm:spPr>
      <dgm:t>
        <a:bodyPr/>
        <a:lstStyle/>
        <a:p>
          <a:r>
            <a:rPr lang="fr-FR" i="1" dirty="0" smtClean="0">
              <a:solidFill>
                <a:srgbClr val="EE1C25"/>
              </a:solidFill>
              <a:latin typeface="Chaparral Pro" panose="02060503040505020203" pitchFamily="18" charset="0"/>
            </a:rPr>
            <a:t>En bref, free c’est…</a:t>
          </a:r>
          <a:endParaRPr lang="fr-FR" i="1" dirty="0">
            <a:solidFill>
              <a:srgbClr val="EE1C25"/>
            </a:solidFill>
            <a:latin typeface="Chaparral Pro" panose="02060503040505020203" pitchFamily="18" charset="0"/>
          </a:endParaRPr>
        </a:p>
      </dgm:t>
    </dgm:pt>
    <dgm:pt modelId="{834A1827-8682-46AF-BAC4-D5BD04392067}" type="parTrans" cxnId="{424BC947-8DB0-4640-8063-CB37A9B81BB7}">
      <dgm:prSet/>
      <dgm:spPr/>
      <dgm:t>
        <a:bodyPr/>
        <a:lstStyle/>
        <a:p>
          <a:endParaRPr lang="fr-FR"/>
        </a:p>
      </dgm:t>
    </dgm:pt>
    <dgm:pt modelId="{85604FDC-BE65-4B38-858D-2C955E116FEF}" type="sibTrans" cxnId="{424BC947-8DB0-4640-8063-CB37A9B81BB7}">
      <dgm:prSet/>
      <dgm:spPr/>
      <dgm:t>
        <a:bodyPr/>
        <a:lstStyle/>
        <a:p>
          <a:endParaRPr lang="fr-FR"/>
        </a:p>
      </dgm:t>
    </dgm:pt>
    <dgm:pt modelId="{7E9DF0C9-CF88-482F-9C20-7524619D9871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2200" i="1" dirty="0" smtClean="0">
              <a:latin typeface="Chaparral Pro" panose="02060503040505020203" pitchFamily="18" charset="0"/>
            </a:rPr>
            <a:t>Fournisseur d’accès à Internet (FAI)</a:t>
          </a:r>
          <a:endParaRPr lang="fr-FR" sz="2200" i="1" dirty="0">
            <a:latin typeface="Chaparral Pro" panose="02060503040505020203" pitchFamily="18" charset="0"/>
          </a:endParaRPr>
        </a:p>
      </dgm:t>
    </dgm:pt>
    <dgm:pt modelId="{62B90A4B-154B-447D-AD18-760D5BA84825}" type="parTrans" cxnId="{012AD539-B130-45F1-8310-396969A07BE2}">
      <dgm:prSet/>
      <dgm:spPr/>
      <dgm:t>
        <a:bodyPr/>
        <a:lstStyle/>
        <a:p>
          <a:endParaRPr lang="fr-FR"/>
        </a:p>
      </dgm:t>
    </dgm:pt>
    <dgm:pt modelId="{A5461990-FBDB-4959-9028-4FB8DD334DB3}" type="sibTrans" cxnId="{012AD539-B130-45F1-8310-396969A07BE2}">
      <dgm:prSet/>
      <dgm:spPr/>
      <dgm:t>
        <a:bodyPr/>
        <a:lstStyle/>
        <a:p>
          <a:endParaRPr lang="fr-FR"/>
        </a:p>
      </dgm:t>
    </dgm:pt>
    <dgm:pt modelId="{0BE9FA77-C8D5-44F1-B27B-F7427135E4C6}">
      <dgm:prSet phldrT="[Texte]" custT="1"/>
      <dgm:spPr>
        <a:solidFill>
          <a:srgbClr val="EE1C25"/>
        </a:solidFill>
        <a:effectLst>
          <a:glow>
            <a:schemeClr val="accent1"/>
          </a:glow>
        </a:effectLst>
      </dgm:spPr>
      <dgm:t>
        <a:bodyPr/>
        <a:lstStyle/>
        <a:p>
          <a:r>
            <a:rPr lang="fr-FR" sz="2200" i="1" dirty="0" smtClean="0">
              <a:latin typeface="Chaparral Pro" panose="02060503040505020203" pitchFamily="18" charset="0"/>
            </a:rPr>
            <a:t>Dirigé par Cyril </a:t>
          </a:r>
          <a:r>
            <a:rPr lang="fr-FR" sz="2200" i="1" dirty="0" err="1" smtClean="0">
              <a:latin typeface="Chaparral Pro" panose="02060503040505020203" pitchFamily="18" charset="0"/>
            </a:rPr>
            <a:t>Poidatz</a:t>
          </a:r>
          <a:endParaRPr lang="fr-FR" sz="2200" i="1" dirty="0">
            <a:latin typeface="Chaparral Pro" panose="02060503040505020203" pitchFamily="18" charset="0"/>
          </a:endParaRPr>
        </a:p>
      </dgm:t>
    </dgm:pt>
    <dgm:pt modelId="{366A3E50-391B-4A27-AFF1-1FF9E2218A55}" type="parTrans" cxnId="{414CB1EC-8EC8-4AC9-AF06-8511BE4115F2}">
      <dgm:prSet/>
      <dgm:spPr/>
      <dgm:t>
        <a:bodyPr/>
        <a:lstStyle/>
        <a:p>
          <a:endParaRPr lang="fr-FR"/>
        </a:p>
      </dgm:t>
    </dgm:pt>
    <dgm:pt modelId="{11BD8ADC-D0C2-4A5B-9D50-0DBC44DEB9FF}" type="sibTrans" cxnId="{414CB1EC-8EC8-4AC9-AF06-8511BE4115F2}">
      <dgm:prSet/>
      <dgm:spPr/>
      <dgm:t>
        <a:bodyPr/>
        <a:lstStyle/>
        <a:p>
          <a:endParaRPr lang="fr-FR"/>
        </a:p>
      </dgm:t>
    </dgm:pt>
    <dgm:pt modelId="{50FFEC7E-4541-4B34-BAAB-16C9A8710D13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2200" i="1" dirty="0" smtClean="0">
              <a:latin typeface="Chaparral Pro" panose="02060503040505020203" pitchFamily="18" charset="0"/>
            </a:rPr>
            <a:t>5 655 collaborateurs</a:t>
          </a:r>
          <a:endParaRPr lang="fr-FR" sz="2200" i="1" dirty="0">
            <a:latin typeface="Chaparral Pro" panose="02060503040505020203" pitchFamily="18" charset="0"/>
          </a:endParaRPr>
        </a:p>
      </dgm:t>
    </dgm:pt>
    <dgm:pt modelId="{F1F31250-0934-48DC-995A-F05CBD9263F2}" type="parTrans" cxnId="{929EAC25-320F-4389-B87C-7027F7A3A7D2}">
      <dgm:prSet/>
      <dgm:spPr/>
      <dgm:t>
        <a:bodyPr/>
        <a:lstStyle/>
        <a:p>
          <a:endParaRPr lang="fr-FR"/>
        </a:p>
      </dgm:t>
    </dgm:pt>
    <dgm:pt modelId="{73140913-F58C-4184-B6B2-A9A4A538E0A1}" type="sibTrans" cxnId="{929EAC25-320F-4389-B87C-7027F7A3A7D2}">
      <dgm:prSet/>
      <dgm:spPr/>
      <dgm:t>
        <a:bodyPr/>
        <a:lstStyle/>
        <a:p>
          <a:endParaRPr lang="fr-FR"/>
        </a:p>
      </dgm:t>
    </dgm:pt>
    <dgm:pt modelId="{7A6B0B94-24D9-43C3-A032-E1BE497C48A1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2200" i="1" dirty="0" smtClean="0">
              <a:latin typeface="Chaparral Pro" panose="02060503040505020203" pitchFamily="18" charset="0"/>
            </a:rPr>
            <a:t>Exclusivement en France</a:t>
          </a:r>
          <a:endParaRPr lang="fr-FR" sz="2200" i="1" dirty="0">
            <a:latin typeface="Chaparral Pro" panose="02060503040505020203" pitchFamily="18" charset="0"/>
          </a:endParaRPr>
        </a:p>
      </dgm:t>
    </dgm:pt>
    <dgm:pt modelId="{BC4401CA-5425-4049-B461-19066AE128A7}" type="parTrans" cxnId="{9D3EDB36-E177-41C2-B269-44264124EB4D}">
      <dgm:prSet/>
      <dgm:spPr/>
      <dgm:t>
        <a:bodyPr/>
        <a:lstStyle/>
        <a:p>
          <a:endParaRPr lang="fr-FR"/>
        </a:p>
      </dgm:t>
    </dgm:pt>
    <dgm:pt modelId="{6F64CD0C-B770-4B1C-AE50-BA6E1AA17FE2}" type="sibTrans" cxnId="{9D3EDB36-E177-41C2-B269-44264124EB4D}">
      <dgm:prSet/>
      <dgm:spPr/>
      <dgm:t>
        <a:bodyPr/>
        <a:lstStyle/>
        <a:p>
          <a:endParaRPr lang="fr-FR"/>
        </a:p>
      </dgm:t>
    </dgm:pt>
    <dgm:pt modelId="{8897714D-576A-45FF-B2C1-5607E9E48442}" type="pres">
      <dgm:prSet presAssocID="{2D50FEE7-A69A-4D4D-95C0-5B93D1DB9D2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193B50-0CB1-464E-B574-E43A796283B0}" type="pres">
      <dgm:prSet presAssocID="{2D50FEE7-A69A-4D4D-95C0-5B93D1DB9D26}" presName="matrix" presStyleCnt="0"/>
      <dgm:spPr/>
    </dgm:pt>
    <dgm:pt modelId="{6615D1B1-9FA5-4FB8-82FA-D7A48940A772}" type="pres">
      <dgm:prSet presAssocID="{2D50FEE7-A69A-4D4D-95C0-5B93D1DB9D26}" presName="tile1" presStyleLbl="node1" presStyleIdx="0" presStyleCnt="4" custLinFactNeighborX="-128" custLinFactNeighborY="-4023"/>
      <dgm:spPr/>
      <dgm:t>
        <a:bodyPr/>
        <a:lstStyle/>
        <a:p>
          <a:endParaRPr lang="fr-FR"/>
        </a:p>
      </dgm:t>
    </dgm:pt>
    <dgm:pt modelId="{9C9B5189-2DCF-42DE-93D3-04B8BCCE60B6}" type="pres">
      <dgm:prSet presAssocID="{2D50FEE7-A69A-4D4D-95C0-5B93D1DB9D2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DF202C-37C2-4CB6-AEBE-CAF70D14F846}" type="pres">
      <dgm:prSet presAssocID="{2D50FEE7-A69A-4D4D-95C0-5B93D1DB9D26}" presName="tile2" presStyleLbl="node1" presStyleIdx="1" presStyleCnt="4" custLinFactNeighborX="-230" custLinFactNeighborY="530"/>
      <dgm:spPr/>
    </dgm:pt>
    <dgm:pt modelId="{A9752EEC-3EBD-4CAB-A708-F834C62B9E26}" type="pres">
      <dgm:prSet presAssocID="{2D50FEE7-A69A-4D4D-95C0-5B93D1DB9D2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3325893-67EC-48F2-B5D1-18515FC866EC}" type="pres">
      <dgm:prSet presAssocID="{2D50FEE7-A69A-4D4D-95C0-5B93D1DB9D26}" presName="tile3" presStyleLbl="node1" presStyleIdx="2" presStyleCnt="4"/>
      <dgm:spPr/>
    </dgm:pt>
    <dgm:pt modelId="{738283BF-F307-4B75-A512-812E82B5C0B5}" type="pres">
      <dgm:prSet presAssocID="{2D50FEE7-A69A-4D4D-95C0-5B93D1DB9D2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3298BC9-B010-4025-9ED6-C81B88184D4A}" type="pres">
      <dgm:prSet presAssocID="{2D50FEE7-A69A-4D4D-95C0-5B93D1DB9D26}" presName="tile4" presStyleLbl="node1" presStyleIdx="3" presStyleCnt="4"/>
      <dgm:spPr/>
      <dgm:t>
        <a:bodyPr/>
        <a:lstStyle/>
        <a:p>
          <a:endParaRPr lang="fr-FR"/>
        </a:p>
      </dgm:t>
    </dgm:pt>
    <dgm:pt modelId="{5F395938-B824-40D9-B6D4-7BC42EC3E5C4}" type="pres">
      <dgm:prSet presAssocID="{2D50FEE7-A69A-4D4D-95C0-5B93D1DB9D2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B27051-77F6-4426-863A-6ABC494099B7}" type="pres">
      <dgm:prSet presAssocID="{2D50FEE7-A69A-4D4D-95C0-5B93D1DB9D2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424BC947-8DB0-4640-8063-CB37A9B81BB7}" srcId="{2D50FEE7-A69A-4D4D-95C0-5B93D1DB9D26}" destId="{FBE5B17C-10F6-4CE0-8639-750ACA36E383}" srcOrd="0" destOrd="0" parTransId="{834A1827-8682-46AF-BAC4-D5BD04392067}" sibTransId="{85604FDC-BE65-4B38-858D-2C955E116FEF}"/>
    <dgm:cxn modelId="{9D3EDB36-E177-41C2-B269-44264124EB4D}" srcId="{FBE5B17C-10F6-4CE0-8639-750ACA36E383}" destId="{7A6B0B94-24D9-43C3-A032-E1BE497C48A1}" srcOrd="3" destOrd="0" parTransId="{BC4401CA-5425-4049-B461-19066AE128A7}" sibTransId="{6F64CD0C-B770-4B1C-AE50-BA6E1AA17FE2}"/>
    <dgm:cxn modelId="{012AD539-B130-45F1-8310-396969A07BE2}" srcId="{FBE5B17C-10F6-4CE0-8639-750ACA36E383}" destId="{7E9DF0C9-CF88-482F-9C20-7524619D9871}" srcOrd="0" destOrd="0" parTransId="{62B90A4B-154B-447D-AD18-760D5BA84825}" sibTransId="{A5461990-FBDB-4959-9028-4FB8DD334DB3}"/>
    <dgm:cxn modelId="{E908D610-FD00-4DA2-B2DD-278AD2C4B1C9}" type="presOf" srcId="{FBE5B17C-10F6-4CE0-8639-750ACA36E383}" destId="{82B27051-77F6-4426-863A-6ABC494099B7}" srcOrd="0" destOrd="0" presId="urn:microsoft.com/office/officeart/2005/8/layout/matrix1"/>
    <dgm:cxn modelId="{87C1FC39-E504-45BB-AB9D-7AD3E40E1DC7}" type="presOf" srcId="{2D50FEE7-A69A-4D4D-95C0-5B93D1DB9D26}" destId="{8897714D-576A-45FF-B2C1-5607E9E48442}" srcOrd="0" destOrd="0" presId="urn:microsoft.com/office/officeart/2005/8/layout/matrix1"/>
    <dgm:cxn modelId="{8E494AF3-1DE0-4550-BCD1-36E693A00C5A}" type="presOf" srcId="{50FFEC7E-4541-4B34-BAAB-16C9A8710D13}" destId="{F3325893-67EC-48F2-B5D1-18515FC866EC}" srcOrd="0" destOrd="0" presId="urn:microsoft.com/office/officeart/2005/8/layout/matrix1"/>
    <dgm:cxn modelId="{414CB1EC-8EC8-4AC9-AF06-8511BE4115F2}" srcId="{FBE5B17C-10F6-4CE0-8639-750ACA36E383}" destId="{0BE9FA77-C8D5-44F1-B27B-F7427135E4C6}" srcOrd="1" destOrd="0" parTransId="{366A3E50-391B-4A27-AFF1-1FF9E2218A55}" sibTransId="{11BD8ADC-D0C2-4A5B-9D50-0DBC44DEB9FF}"/>
    <dgm:cxn modelId="{DB3A8668-3F48-4BFE-8E4B-4A3E9A0E98E5}" type="presOf" srcId="{50FFEC7E-4541-4B34-BAAB-16C9A8710D13}" destId="{738283BF-F307-4B75-A512-812E82B5C0B5}" srcOrd="1" destOrd="0" presId="urn:microsoft.com/office/officeart/2005/8/layout/matrix1"/>
    <dgm:cxn modelId="{B0398599-1B55-4177-BC29-48C9699BA367}" type="presOf" srcId="{7A6B0B94-24D9-43C3-A032-E1BE497C48A1}" destId="{83298BC9-B010-4025-9ED6-C81B88184D4A}" srcOrd="0" destOrd="0" presId="urn:microsoft.com/office/officeart/2005/8/layout/matrix1"/>
    <dgm:cxn modelId="{5CE3F16C-B96C-434D-B29C-6E96B5A94E9D}" type="presOf" srcId="{7A6B0B94-24D9-43C3-A032-E1BE497C48A1}" destId="{5F395938-B824-40D9-B6D4-7BC42EC3E5C4}" srcOrd="1" destOrd="0" presId="urn:microsoft.com/office/officeart/2005/8/layout/matrix1"/>
    <dgm:cxn modelId="{77E3188A-B9D7-42D0-AFC0-65680729AFC1}" type="presOf" srcId="{7E9DF0C9-CF88-482F-9C20-7524619D9871}" destId="{6615D1B1-9FA5-4FB8-82FA-D7A48940A772}" srcOrd="0" destOrd="0" presId="urn:microsoft.com/office/officeart/2005/8/layout/matrix1"/>
    <dgm:cxn modelId="{287C5D3D-5448-42E9-83BA-862899AE4370}" type="presOf" srcId="{7E9DF0C9-CF88-482F-9C20-7524619D9871}" destId="{9C9B5189-2DCF-42DE-93D3-04B8BCCE60B6}" srcOrd="1" destOrd="0" presId="urn:microsoft.com/office/officeart/2005/8/layout/matrix1"/>
    <dgm:cxn modelId="{929EAC25-320F-4389-B87C-7027F7A3A7D2}" srcId="{FBE5B17C-10F6-4CE0-8639-750ACA36E383}" destId="{50FFEC7E-4541-4B34-BAAB-16C9A8710D13}" srcOrd="2" destOrd="0" parTransId="{F1F31250-0934-48DC-995A-F05CBD9263F2}" sibTransId="{73140913-F58C-4184-B6B2-A9A4A538E0A1}"/>
    <dgm:cxn modelId="{2D9E1BD1-D3AF-4A0C-AFF9-13B87B6F88C0}" type="presOf" srcId="{0BE9FA77-C8D5-44F1-B27B-F7427135E4C6}" destId="{D4DF202C-37C2-4CB6-AEBE-CAF70D14F846}" srcOrd="0" destOrd="0" presId="urn:microsoft.com/office/officeart/2005/8/layout/matrix1"/>
    <dgm:cxn modelId="{04DBF8B4-EC0C-43A0-B53B-06EBA6F2DA30}" type="presOf" srcId="{0BE9FA77-C8D5-44F1-B27B-F7427135E4C6}" destId="{A9752EEC-3EBD-4CAB-A708-F834C62B9E26}" srcOrd="1" destOrd="0" presId="urn:microsoft.com/office/officeart/2005/8/layout/matrix1"/>
    <dgm:cxn modelId="{9F19D2AE-7401-407C-BB80-9008C0D663D9}" type="presParOf" srcId="{8897714D-576A-45FF-B2C1-5607E9E48442}" destId="{90193B50-0CB1-464E-B574-E43A796283B0}" srcOrd="0" destOrd="0" presId="urn:microsoft.com/office/officeart/2005/8/layout/matrix1"/>
    <dgm:cxn modelId="{B4CC1EF1-05F7-4923-AFC0-93B8C7320AB6}" type="presParOf" srcId="{90193B50-0CB1-464E-B574-E43A796283B0}" destId="{6615D1B1-9FA5-4FB8-82FA-D7A48940A772}" srcOrd="0" destOrd="0" presId="urn:microsoft.com/office/officeart/2005/8/layout/matrix1"/>
    <dgm:cxn modelId="{44564B41-9FA3-478B-82E0-1F735D6AF65E}" type="presParOf" srcId="{90193B50-0CB1-464E-B574-E43A796283B0}" destId="{9C9B5189-2DCF-42DE-93D3-04B8BCCE60B6}" srcOrd="1" destOrd="0" presId="urn:microsoft.com/office/officeart/2005/8/layout/matrix1"/>
    <dgm:cxn modelId="{76F19D5F-E1A4-4851-BB32-F6455BDEE427}" type="presParOf" srcId="{90193B50-0CB1-464E-B574-E43A796283B0}" destId="{D4DF202C-37C2-4CB6-AEBE-CAF70D14F846}" srcOrd="2" destOrd="0" presId="urn:microsoft.com/office/officeart/2005/8/layout/matrix1"/>
    <dgm:cxn modelId="{BB4C8CED-6C88-4C53-A159-5F3E58A3D1DC}" type="presParOf" srcId="{90193B50-0CB1-464E-B574-E43A796283B0}" destId="{A9752EEC-3EBD-4CAB-A708-F834C62B9E26}" srcOrd="3" destOrd="0" presId="urn:microsoft.com/office/officeart/2005/8/layout/matrix1"/>
    <dgm:cxn modelId="{55ACF2F0-51D2-4150-AC31-36FEBB531576}" type="presParOf" srcId="{90193B50-0CB1-464E-B574-E43A796283B0}" destId="{F3325893-67EC-48F2-B5D1-18515FC866EC}" srcOrd="4" destOrd="0" presId="urn:microsoft.com/office/officeart/2005/8/layout/matrix1"/>
    <dgm:cxn modelId="{780C07C9-581F-4F6D-BECA-473A5F543215}" type="presParOf" srcId="{90193B50-0CB1-464E-B574-E43A796283B0}" destId="{738283BF-F307-4B75-A512-812E82B5C0B5}" srcOrd="5" destOrd="0" presId="urn:microsoft.com/office/officeart/2005/8/layout/matrix1"/>
    <dgm:cxn modelId="{3F433D52-ADB6-497A-99FF-38606BF74087}" type="presParOf" srcId="{90193B50-0CB1-464E-B574-E43A796283B0}" destId="{83298BC9-B010-4025-9ED6-C81B88184D4A}" srcOrd="6" destOrd="0" presId="urn:microsoft.com/office/officeart/2005/8/layout/matrix1"/>
    <dgm:cxn modelId="{13793A08-D35D-488B-ADFE-8FDF2E5C293E}" type="presParOf" srcId="{90193B50-0CB1-464E-B574-E43A796283B0}" destId="{5F395938-B824-40D9-B6D4-7BC42EC3E5C4}" srcOrd="7" destOrd="0" presId="urn:microsoft.com/office/officeart/2005/8/layout/matrix1"/>
    <dgm:cxn modelId="{D5C2FA79-3E0B-48A3-AC40-DE4D797CDE9D}" type="presParOf" srcId="{8897714D-576A-45FF-B2C1-5607E9E48442}" destId="{82B27051-77F6-4426-863A-6ABC494099B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E39E7A-A16B-40F0-9EED-FD424B30A943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9CDCB9B1-F4CD-4F08-A3D8-6EF1674FFD23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1800" b="1" i="1" u="sng" dirty="0" smtClean="0">
              <a:latin typeface="Chaparral Pro" panose="02060503040505020203" pitchFamily="18" charset="0"/>
            </a:rPr>
            <a:t>Cible :</a:t>
          </a:r>
          <a:r>
            <a:rPr lang="fr-FR" sz="1800" i="1" dirty="0" smtClean="0">
              <a:latin typeface="Chaparral Pro" panose="02060503040505020203" pitchFamily="18" charset="0"/>
            </a:rPr>
            <a:t> grand public axé geek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17E9AABA-73BB-4FB5-BD41-B4F91F20A2EF}" type="parTrans" cxnId="{D1742594-C179-4894-A149-CDE8E721DD21}">
      <dgm:prSet/>
      <dgm:spPr/>
      <dgm:t>
        <a:bodyPr/>
        <a:lstStyle/>
        <a:p>
          <a:endParaRPr lang="fr-FR"/>
        </a:p>
      </dgm:t>
    </dgm:pt>
    <dgm:pt modelId="{5D8F4533-E7A4-466B-B1FE-A98BB2BD882D}" type="sibTrans" cxnId="{D1742594-C179-4894-A149-CDE8E721DD21}">
      <dgm:prSet/>
      <dgm:spPr/>
      <dgm:t>
        <a:bodyPr/>
        <a:lstStyle/>
        <a:p>
          <a:endParaRPr lang="fr-FR"/>
        </a:p>
      </dgm:t>
    </dgm:pt>
    <dgm:pt modelId="{8F3A0817-E435-405B-84F8-4D2715C61694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1800" b="1" i="1" u="sng" dirty="0" smtClean="0">
              <a:latin typeface="Chaparral Pro" panose="02060503040505020203" pitchFamily="18" charset="0"/>
            </a:rPr>
            <a:t>Concurrents :</a:t>
          </a:r>
          <a:r>
            <a:rPr lang="fr-FR" sz="1800" i="1" dirty="0" smtClean="0">
              <a:latin typeface="Chaparral Pro" panose="02060503040505020203" pitchFamily="18" charset="0"/>
            </a:rPr>
            <a:t> Orange, Bouygues, SFR, </a:t>
          </a:r>
          <a:r>
            <a:rPr lang="fr-FR" sz="1800" i="1" dirty="0" err="1" smtClean="0">
              <a:latin typeface="Chaparral Pro" panose="02060503040505020203" pitchFamily="18" charset="0"/>
            </a:rPr>
            <a:t>Numericable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E707EAE6-7150-411C-B351-92A76A992694}" type="parTrans" cxnId="{EF2B27AA-538E-4478-A0F4-2EA36E499100}">
      <dgm:prSet/>
      <dgm:spPr/>
      <dgm:t>
        <a:bodyPr/>
        <a:lstStyle/>
        <a:p>
          <a:endParaRPr lang="fr-FR"/>
        </a:p>
      </dgm:t>
    </dgm:pt>
    <dgm:pt modelId="{944DE106-CE09-4AE0-A3FC-40EFA64C7AA5}" type="sibTrans" cxnId="{EF2B27AA-538E-4478-A0F4-2EA36E499100}">
      <dgm:prSet/>
      <dgm:spPr/>
      <dgm:t>
        <a:bodyPr/>
        <a:lstStyle/>
        <a:p>
          <a:endParaRPr lang="fr-FR"/>
        </a:p>
      </dgm:t>
    </dgm:pt>
    <dgm:pt modelId="{C735A71B-32F6-449D-9FD5-77206BE3FA2D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1800" b="1" i="1" u="sng" dirty="0" smtClean="0">
              <a:latin typeface="Chaparral Pro" panose="02060503040505020203" pitchFamily="18" charset="0"/>
            </a:rPr>
            <a:t>Image :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Simplicité, pas cher, rapidité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8A9F2FBA-B083-4359-9378-C8F06C986C26}" type="parTrans" cxnId="{47D466B3-3D50-4D20-BB6A-84FF85DE8B87}">
      <dgm:prSet/>
      <dgm:spPr/>
      <dgm:t>
        <a:bodyPr/>
        <a:lstStyle/>
        <a:p>
          <a:endParaRPr lang="fr-FR"/>
        </a:p>
      </dgm:t>
    </dgm:pt>
    <dgm:pt modelId="{ED44F847-0661-40A5-A36D-63CACA7A6E21}" type="sibTrans" cxnId="{47D466B3-3D50-4D20-BB6A-84FF85DE8B87}">
      <dgm:prSet/>
      <dgm:spPr/>
      <dgm:t>
        <a:bodyPr/>
        <a:lstStyle/>
        <a:p>
          <a:endParaRPr lang="fr-FR"/>
        </a:p>
      </dgm:t>
    </dgm:pt>
    <dgm:pt modelId="{3F1A209B-BB1E-429A-B603-44AACE318324}" type="pres">
      <dgm:prSet presAssocID="{0AE39E7A-A16B-40F0-9EED-FD424B30A943}" presName="compositeShape" presStyleCnt="0">
        <dgm:presLayoutVars>
          <dgm:chMax val="7"/>
          <dgm:dir/>
          <dgm:resizeHandles val="exact"/>
        </dgm:presLayoutVars>
      </dgm:prSet>
      <dgm:spPr/>
    </dgm:pt>
    <dgm:pt modelId="{72F86CA3-43DA-44EF-8AAD-244FE7E893B2}" type="pres">
      <dgm:prSet presAssocID="{0AE39E7A-A16B-40F0-9EED-FD424B30A943}" presName="wedge1" presStyleLbl="node1" presStyleIdx="0" presStyleCnt="3"/>
      <dgm:spPr/>
      <dgm:t>
        <a:bodyPr/>
        <a:lstStyle/>
        <a:p>
          <a:endParaRPr lang="fr-FR"/>
        </a:p>
      </dgm:t>
    </dgm:pt>
    <dgm:pt modelId="{CD1BBCFA-78D8-4A42-BE0B-F95C15439297}" type="pres">
      <dgm:prSet presAssocID="{0AE39E7A-A16B-40F0-9EED-FD424B30A94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9ED7A0-C7CE-4405-9DAB-17E968880BC6}" type="pres">
      <dgm:prSet presAssocID="{0AE39E7A-A16B-40F0-9EED-FD424B30A943}" presName="wedge2" presStyleLbl="node1" presStyleIdx="1" presStyleCnt="3"/>
      <dgm:spPr/>
    </dgm:pt>
    <dgm:pt modelId="{D67BEB98-7452-4482-BE86-082D667F2988}" type="pres">
      <dgm:prSet presAssocID="{0AE39E7A-A16B-40F0-9EED-FD424B30A94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0DDCB9A-98A1-47C1-A816-4190B9E931B0}" type="pres">
      <dgm:prSet presAssocID="{0AE39E7A-A16B-40F0-9EED-FD424B30A943}" presName="wedge3" presStyleLbl="node1" presStyleIdx="2" presStyleCnt="3"/>
      <dgm:spPr/>
    </dgm:pt>
    <dgm:pt modelId="{C8D28F99-F420-4399-8AEB-424E6544AFC6}" type="pres">
      <dgm:prSet presAssocID="{0AE39E7A-A16B-40F0-9EED-FD424B30A94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0FC568E-B73B-481C-86A3-823C95B074EA}" type="presOf" srcId="{9CDCB9B1-F4CD-4F08-A3D8-6EF1674FFD23}" destId="{72F86CA3-43DA-44EF-8AAD-244FE7E893B2}" srcOrd="0" destOrd="0" presId="urn:microsoft.com/office/officeart/2005/8/layout/chart3"/>
    <dgm:cxn modelId="{71A6C4A1-3E24-435B-9282-8E6BF3B25448}" type="presOf" srcId="{C735A71B-32F6-449D-9FD5-77206BE3FA2D}" destId="{40DDCB9A-98A1-47C1-A816-4190B9E931B0}" srcOrd="0" destOrd="0" presId="urn:microsoft.com/office/officeart/2005/8/layout/chart3"/>
    <dgm:cxn modelId="{6FAE2CFB-EC10-49B5-A7E1-A05117C3BF89}" type="presOf" srcId="{8F3A0817-E435-405B-84F8-4D2715C61694}" destId="{D67BEB98-7452-4482-BE86-082D667F2988}" srcOrd="1" destOrd="0" presId="urn:microsoft.com/office/officeart/2005/8/layout/chart3"/>
    <dgm:cxn modelId="{1DD38396-27D2-4CC9-B796-D27E7566EBFE}" type="presOf" srcId="{9CDCB9B1-F4CD-4F08-A3D8-6EF1674FFD23}" destId="{CD1BBCFA-78D8-4A42-BE0B-F95C15439297}" srcOrd="1" destOrd="0" presId="urn:microsoft.com/office/officeart/2005/8/layout/chart3"/>
    <dgm:cxn modelId="{D1742594-C179-4894-A149-CDE8E721DD21}" srcId="{0AE39E7A-A16B-40F0-9EED-FD424B30A943}" destId="{9CDCB9B1-F4CD-4F08-A3D8-6EF1674FFD23}" srcOrd="0" destOrd="0" parTransId="{17E9AABA-73BB-4FB5-BD41-B4F91F20A2EF}" sibTransId="{5D8F4533-E7A4-466B-B1FE-A98BB2BD882D}"/>
    <dgm:cxn modelId="{EF2B27AA-538E-4478-A0F4-2EA36E499100}" srcId="{0AE39E7A-A16B-40F0-9EED-FD424B30A943}" destId="{8F3A0817-E435-405B-84F8-4D2715C61694}" srcOrd="1" destOrd="0" parTransId="{E707EAE6-7150-411C-B351-92A76A992694}" sibTransId="{944DE106-CE09-4AE0-A3FC-40EFA64C7AA5}"/>
    <dgm:cxn modelId="{576FB8B6-4630-439F-90EC-3D83EF7BDF2B}" type="presOf" srcId="{8F3A0817-E435-405B-84F8-4D2715C61694}" destId="{799ED7A0-C7CE-4405-9DAB-17E968880BC6}" srcOrd="0" destOrd="0" presId="urn:microsoft.com/office/officeart/2005/8/layout/chart3"/>
    <dgm:cxn modelId="{2A4F4BCE-97E7-4C27-A1F8-EB9C16B037B0}" type="presOf" srcId="{C735A71B-32F6-449D-9FD5-77206BE3FA2D}" destId="{C8D28F99-F420-4399-8AEB-424E6544AFC6}" srcOrd="1" destOrd="0" presId="urn:microsoft.com/office/officeart/2005/8/layout/chart3"/>
    <dgm:cxn modelId="{47D466B3-3D50-4D20-BB6A-84FF85DE8B87}" srcId="{0AE39E7A-A16B-40F0-9EED-FD424B30A943}" destId="{C735A71B-32F6-449D-9FD5-77206BE3FA2D}" srcOrd="2" destOrd="0" parTransId="{8A9F2FBA-B083-4359-9378-C8F06C986C26}" sibTransId="{ED44F847-0661-40A5-A36D-63CACA7A6E21}"/>
    <dgm:cxn modelId="{F94FC07A-B71A-4F82-98B5-9EC70ADDB8A6}" type="presOf" srcId="{0AE39E7A-A16B-40F0-9EED-FD424B30A943}" destId="{3F1A209B-BB1E-429A-B603-44AACE318324}" srcOrd="0" destOrd="0" presId="urn:microsoft.com/office/officeart/2005/8/layout/chart3"/>
    <dgm:cxn modelId="{714D6B72-3A14-4372-A513-1D52D5DE454E}" type="presParOf" srcId="{3F1A209B-BB1E-429A-B603-44AACE318324}" destId="{72F86CA3-43DA-44EF-8AAD-244FE7E893B2}" srcOrd="0" destOrd="0" presId="urn:microsoft.com/office/officeart/2005/8/layout/chart3"/>
    <dgm:cxn modelId="{08447F92-20B4-4FF5-B78D-08A380242A53}" type="presParOf" srcId="{3F1A209B-BB1E-429A-B603-44AACE318324}" destId="{CD1BBCFA-78D8-4A42-BE0B-F95C15439297}" srcOrd="1" destOrd="0" presId="urn:microsoft.com/office/officeart/2005/8/layout/chart3"/>
    <dgm:cxn modelId="{27004CF0-B444-444C-A7D9-2D0786E93D6B}" type="presParOf" srcId="{3F1A209B-BB1E-429A-B603-44AACE318324}" destId="{799ED7A0-C7CE-4405-9DAB-17E968880BC6}" srcOrd="2" destOrd="0" presId="urn:microsoft.com/office/officeart/2005/8/layout/chart3"/>
    <dgm:cxn modelId="{DFF0FF76-8D1F-4159-AE06-9D8AEEA1C1AB}" type="presParOf" srcId="{3F1A209B-BB1E-429A-B603-44AACE318324}" destId="{D67BEB98-7452-4482-BE86-082D667F2988}" srcOrd="3" destOrd="0" presId="urn:microsoft.com/office/officeart/2005/8/layout/chart3"/>
    <dgm:cxn modelId="{E93F555A-AF6E-49D3-A7A7-3D0B9E2634CA}" type="presParOf" srcId="{3F1A209B-BB1E-429A-B603-44AACE318324}" destId="{40DDCB9A-98A1-47C1-A816-4190B9E931B0}" srcOrd="4" destOrd="0" presId="urn:microsoft.com/office/officeart/2005/8/layout/chart3"/>
    <dgm:cxn modelId="{CB3E3A0E-0A6E-4071-A61C-CAC9DD9DDBEB}" type="presParOf" srcId="{3F1A209B-BB1E-429A-B603-44AACE318324}" destId="{C8D28F99-F420-4399-8AEB-424E6544AFC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74D86B-41B9-454B-927B-C09254B5032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93209AC-66AE-44C6-A5DF-232D9FEF292D}">
      <dgm:prSet phldrT="[Texte]" custT="1"/>
      <dgm:spPr>
        <a:solidFill>
          <a:srgbClr val="EE1C25"/>
        </a:solidFill>
      </dgm:spPr>
      <dgm:t>
        <a:bodyPr/>
        <a:lstStyle/>
        <a:p>
          <a:r>
            <a:rPr lang="fr-FR" sz="3200" b="1" i="1" u="sng" dirty="0" smtClean="0">
              <a:latin typeface="Chaparral Pro" panose="02060503040505020203" pitchFamily="18" charset="0"/>
            </a:rPr>
            <a:t>A/ Le produit</a:t>
          </a:r>
          <a:endParaRPr lang="fr-FR" sz="3200" b="1" i="1" u="sng" dirty="0">
            <a:latin typeface="Chaparral Pro" panose="02060503040505020203" pitchFamily="18" charset="0"/>
          </a:endParaRPr>
        </a:p>
      </dgm:t>
    </dgm:pt>
    <dgm:pt modelId="{74EA9541-98B9-4050-8E4F-B016E38796A9}" type="parTrans" cxnId="{2CDEB136-20A5-4FC0-BD03-E9B6DACB1869}">
      <dgm:prSet/>
      <dgm:spPr/>
      <dgm:t>
        <a:bodyPr/>
        <a:lstStyle/>
        <a:p>
          <a:endParaRPr lang="fr-FR"/>
        </a:p>
      </dgm:t>
    </dgm:pt>
    <dgm:pt modelId="{8D9A9C99-AF8A-42B7-A131-D0EB849656E0}" type="sibTrans" cxnId="{2CDEB136-20A5-4FC0-BD03-E9B6DACB1869}">
      <dgm:prSet/>
      <dgm:spPr/>
      <dgm:t>
        <a:bodyPr/>
        <a:lstStyle/>
        <a:p>
          <a:endParaRPr lang="fr-FR"/>
        </a:p>
      </dgm:t>
    </dgm:pt>
    <dgm:pt modelId="{C1B8E12F-7F7D-4480-AE39-C31D87A1D849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Le packaging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Boitier TV et boitier ADSL épurés et simples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6256ED2F-B4D5-49C8-B18B-F19BFD039E7B}" type="parTrans" cxnId="{0D9606F0-DD52-4153-B34B-B3680994705E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11FCB298-401B-4881-A56A-62B1B9B16BA9}" type="sibTrans" cxnId="{0D9606F0-DD52-4153-B34B-B3680994705E}">
      <dgm:prSet/>
      <dgm:spPr/>
      <dgm:t>
        <a:bodyPr/>
        <a:lstStyle/>
        <a:p>
          <a:endParaRPr lang="fr-FR"/>
        </a:p>
      </dgm:t>
    </dgm:pt>
    <dgm:pt modelId="{ADC23181-AA6F-459A-B66E-6CAC6BD6796D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Le produit lui-même :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Service à dimension fonctionnelle qui permet d’accéder à Internet, TV, téléphonie mobile et fixe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11C04C16-63B2-42EF-AC84-694E3A55FAB4}" type="parTrans" cxnId="{6C38CC3A-32C8-4945-B9C0-14CF28C5450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842F4E49-983A-44B0-8C17-B23CED8B7462}" type="sibTrans" cxnId="{6C38CC3A-32C8-4945-B9C0-14CF28C54500}">
      <dgm:prSet/>
      <dgm:spPr/>
      <dgm:t>
        <a:bodyPr/>
        <a:lstStyle/>
        <a:p>
          <a:endParaRPr lang="fr-FR"/>
        </a:p>
      </dgm:t>
    </dgm:pt>
    <dgm:pt modelId="{E9E728A1-4EDF-4958-A537-3E5C6B94424C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Le label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Aucun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E9D58947-AFE4-4284-A5AB-EA34AB499CCC}" type="parTrans" cxnId="{389ECF03-FE8E-4D92-BB11-E9CC6D65BFF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B797E5A0-07FC-44EC-BC2B-0F8784A63F06}" type="sibTrans" cxnId="{389ECF03-FE8E-4D92-BB11-E9CC6D65BFFA}">
      <dgm:prSet/>
      <dgm:spPr/>
      <dgm:t>
        <a:bodyPr/>
        <a:lstStyle/>
        <a:p>
          <a:endParaRPr lang="fr-FR"/>
        </a:p>
      </dgm:t>
    </dgm:pt>
    <dgm:pt modelId="{C1D651A2-FCDB-4BD3-B09B-69DE4B372B1E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Les services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Techniciens itinérants, échange de matériel, service assistance, le service plus, l’inscription sans ligne téléphonique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C365067C-38E0-4200-B8A7-BB67EE1DBF92}" type="parTrans" cxnId="{D2F96BB5-A5EB-4BC1-8451-92AEF3A08259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B8E268DA-E0A0-415A-B194-B7DEA5F2932F}" type="sibTrans" cxnId="{D2F96BB5-A5EB-4BC1-8451-92AEF3A08259}">
      <dgm:prSet/>
      <dgm:spPr/>
      <dgm:t>
        <a:bodyPr/>
        <a:lstStyle/>
        <a:p>
          <a:endParaRPr lang="fr-FR"/>
        </a:p>
      </dgm:t>
    </dgm:pt>
    <dgm:pt modelId="{C5562B91-DD5A-4A7C-B2DF-9B79F06940B4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Les normes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Certification NF Service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7D46888D-2611-4DED-8EEF-B0BF123D10BE}" type="parTrans" cxnId="{D8331E4F-40F6-4652-82BB-CF8B0E574D2C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EE423EDC-9F9F-4165-ADF6-802D187D180F}" type="sibTrans" cxnId="{D8331E4F-40F6-4652-82BB-CF8B0E574D2C}">
      <dgm:prSet/>
      <dgm:spPr/>
      <dgm:t>
        <a:bodyPr/>
        <a:lstStyle/>
        <a:p>
          <a:endParaRPr lang="fr-FR"/>
        </a:p>
      </dgm:t>
    </dgm:pt>
    <dgm:pt modelId="{2AE464AE-C438-4661-86E3-62E4FE32C0D1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Design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Design différent pour chaque version de </a:t>
          </a:r>
          <a:r>
            <a:rPr lang="fr-FR" sz="1800" i="1" dirty="0" err="1" smtClean="0">
              <a:latin typeface="Chaparral Pro" panose="02060503040505020203" pitchFamily="18" charset="0"/>
            </a:rPr>
            <a:t>freebox</a:t>
          </a:r>
          <a:r>
            <a:rPr lang="fr-FR" sz="1800" i="1" dirty="0" smtClean="0">
              <a:latin typeface="Chaparral Pro" panose="02060503040505020203" pitchFamily="18" charset="0"/>
            </a:rPr>
            <a:t>, </a:t>
          </a:r>
          <a:r>
            <a:rPr lang="fr-FR" sz="1800" i="1" dirty="0" err="1" smtClean="0">
              <a:latin typeface="Chaparral Pro" panose="02060503040505020203" pitchFamily="18" charset="0"/>
            </a:rPr>
            <a:t>freebox</a:t>
          </a:r>
          <a:r>
            <a:rPr lang="fr-FR" sz="1800" i="1" dirty="0" smtClean="0">
              <a:latin typeface="Chaparral Pro" panose="02060503040505020203" pitchFamily="18" charset="0"/>
            </a:rPr>
            <a:t> design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C00D357B-6421-4EE4-8BAD-1E29066D487E}" type="parTrans" cxnId="{13B8B01F-8AE9-4D1A-B350-2BAA24A891C8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F3229E40-F9B8-4EC2-BA8C-A67627BCD46A}" type="sibTrans" cxnId="{13B8B01F-8AE9-4D1A-B350-2BAA24A891C8}">
      <dgm:prSet/>
      <dgm:spPr/>
      <dgm:t>
        <a:bodyPr/>
        <a:lstStyle/>
        <a:p>
          <a:endParaRPr lang="fr-FR"/>
        </a:p>
      </dgm:t>
    </dgm:pt>
    <dgm:pt modelId="{3A120EDD-9AEC-4028-AD30-AC4C5710A35E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800" b="1" i="1" u="sng" dirty="0" smtClean="0">
              <a:solidFill>
                <a:srgbClr val="EE1C25"/>
              </a:solidFill>
              <a:latin typeface="Chaparral Pro" panose="02060503040505020203" pitchFamily="18" charset="0"/>
            </a:rPr>
            <a:t>La marque : </a:t>
          </a:r>
        </a:p>
        <a:p>
          <a:r>
            <a:rPr lang="fr-FR" sz="1800" i="1" dirty="0" smtClean="0">
              <a:latin typeface="Chaparral Pro" panose="02060503040505020203" pitchFamily="18" charset="0"/>
            </a:rPr>
            <a:t>Signe figuratif, en anglais « gratuit » « libre » logo rouge écrit en minuscule</a:t>
          </a:r>
          <a:endParaRPr lang="fr-FR" sz="1800" i="1" dirty="0">
            <a:latin typeface="Chaparral Pro" panose="02060503040505020203" pitchFamily="18" charset="0"/>
          </a:endParaRPr>
        </a:p>
      </dgm:t>
    </dgm:pt>
    <dgm:pt modelId="{958552F3-20D0-40DD-8051-82D14C4DA9A4}" type="parTrans" cxnId="{116E21E9-D9F1-4ECA-9E61-C9205E9DED6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fr-FR"/>
        </a:p>
      </dgm:t>
    </dgm:pt>
    <dgm:pt modelId="{96ECE434-B7A7-4E58-9250-9CF407C0EF75}" type="sibTrans" cxnId="{116E21E9-D9F1-4ECA-9E61-C9205E9DED66}">
      <dgm:prSet/>
      <dgm:spPr/>
      <dgm:t>
        <a:bodyPr/>
        <a:lstStyle/>
        <a:p>
          <a:endParaRPr lang="fr-FR"/>
        </a:p>
      </dgm:t>
    </dgm:pt>
    <dgm:pt modelId="{FD55A18A-0E20-4B36-A0CC-22E68B9BB77C}" type="pres">
      <dgm:prSet presAssocID="{F274D86B-41B9-454B-927B-C09254B5032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0F44FFF-B044-4D71-A996-E67717D6E668}" type="pres">
      <dgm:prSet presAssocID="{293209AC-66AE-44C6-A5DF-232D9FEF292D}" presName="centerShape" presStyleLbl="node0" presStyleIdx="0" presStyleCnt="1" custScaleX="245376" custScaleY="123300" custLinFactNeighborX="-6573" custLinFactNeighborY="-35861"/>
      <dgm:spPr/>
    </dgm:pt>
    <dgm:pt modelId="{ACB3956D-3E47-4B1A-9B8E-2ED8CCF09AFE}" type="pres">
      <dgm:prSet presAssocID="{6256ED2F-B4D5-49C8-B18B-F19BFD039E7B}" presName="parTrans" presStyleLbl="sibTrans2D1" presStyleIdx="0" presStyleCnt="7"/>
      <dgm:spPr/>
    </dgm:pt>
    <dgm:pt modelId="{EA7A8CCB-1DEC-4715-8DEA-290E1405B4BC}" type="pres">
      <dgm:prSet presAssocID="{6256ED2F-B4D5-49C8-B18B-F19BFD039E7B}" presName="connectorText" presStyleLbl="sibTrans2D1" presStyleIdx="0" presStyleCnt="7"/>
      <dgm:spPr/>
    </dgm:pt>
    <dgm:pt modelId="{B44A8FA8-69CF-43E0-A05A-C56FFFA0EC22}" type="pres">
      <dgm:prSet presAssocID="{C1B8E12F-7F7D-4480-AE39-C31D87A1D849}" presName="node" presStyleLbl="node1" presStyleIdx="0" presStyleCnt="7" custScaleX="157847" custScaleY="116390" custRadScaleRad="231682" custRadScaleInc="-2845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349DBF-0668-4BA1-976A-0CC110740617}" type="pres">
      <dgm:prSet presAssocID="{11C04C16-63B2-42EF-AC84-694E3A55FAB4}" presName="parTrans" presStyleLbl="sibTrans2D1" presStyleIdx="1" presStyleCnt="7"/>
      <dgm:spPr/>
    </dgm:pt>
    <dgm:pt modelId="{AD7EC868-7C15-4EF4-B13C-3908E2949692}" type="pres">
      <dgm:prSet presAssocID="{11C04C16-63B2-42EF-AC84-694E3A55FAB4}" presName="connectorText" presStyleLbl="sibTrans2D1" presStyleIdx="1" presStyleCnt="7"/>
      <dgm:spPr/>
    </dgm:pt>
    <dgm:pt modelId="{F363F116-1353-4CA1-8345-26D7A046A2CD}" type="pres">
      <dgm:prSet presAssocID="{ADC23181-AA6F-459A-B66E-6CAC6BD6796D}" presName="node" presStyleLbl="node1" presStyleIdx="1" presStyleCnt="7" custScaleX="235952" custScaleY="124650" custRadScaleRad="85272" custRadScaleInc="62726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5B8E14-3051-4226-9DE6-66234B97FF43}" type="pres">
      <dgm:prSet presAssocID="{E9D58947-AFE4-4284-A5AB-EA34AB499CCC}" presName="parTrans" presStyleLbl="sibTrans2D1" presStyleIdx="2" presStyleCnt="7"/>
      <dgm:spPr/>
    </dgm:pt>
    <dgm:pt modelId="{5DD10DE1-0617-4D8C-A2BB-77AE538036D4}" type="pres">
      <dgm:prSet presAssocID="{E9D58947-AFE4-4284-A5AB-EA34AB499CCC}" presName="connectorText" presStyleLbl="sibTrans2D1" presStyleIdx="2" presStyleCnt="7"/>
      <dgm:spPr/>
    </dgm:pt>
    <dgm:pt modelId="{F47BB839-50FA-4F94-B9A8-EA5F5EF89ABB}" type="pres">
      <dgm:prSet presAssocID="{E9E728A1-4EDF-4958-A537-3E5C6B94424C}" presName="node" presStyleLbl="node1" presStyleIdx="2" presStyleCnt="7" custScaleX="110900" custScaleY="65846" custRadScaleRad="228095" custRadScaleInc="6484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C1FF5-3185-4BA4-9368-CD73403C9D5C}" type="pres">
      <dgm:prSet presAssocID="{C00D357B-6421-4EE4-8BAD-1E29066D487E}" presName="parTrans" presStyleLbl="sibTrans2D1" presStyleIdx="3" presStyleCnt="7"/>
      <dgm:spPr/>
    </dgm:pt>
    <dgm:pt modelId="{4D6487B3-F4E9-492C-B6BB-FF4090D05F1E}" type="pres">
      <dgm:prSet presAssocID="{C00D357B-6421-4EE4-8BAD-1E29066D487E}" presName="connectorText" presStyleLbl="sibTrans2D1" presStyleIdx="3" presStyleCnt="7"/>
      <dgm:spPr/>
    </dgm:pt>
    <dgm:pt modelId="{B56381EE-6477-4E62-A621-448C8CBF7602}" type="pres">
      <dgm:prSet presAssocID="{2AE464AE-C438-4661-86E3-62E4FE32C0D1}" presName="node" presStyleLbl="node1" presStyleIdx="3" presStyleCnt="7" custScaleX="186188" custScaleY="117453" custRadScaleRad="200811" custRadScaleInc="-3319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69D949-87F0-461A-91D1-0DB63C45D036}" type="pres">
      <dgm:prSet presAssocID="{7D46888D-2611-4DED-8EEF-B0BF123D10BE}" presName="parTrans" presStyleLbl="sibTrans2D1" presStyleIdx="4" presStyleCnt="7"/>
      <dgm:spPr/>
    </dgm:pt>
    <dgm:pt modelId="{3661FFF3-782E-43B3-9A4B-DED8AADDC518}" type="pres">
      <dgm:prSet presAssocID="{7D46888D-2611-4DED-8EEF-B0BF123D10BE}" presName="connectorText" presStyleLbl="sibTrans2D1" presStyleIdx="4" presStyleCnt="7"/>
      <dgm:spPr/>
    </dgm:pt>
    <dgm:pt modelId="{32D26ACA-63E6-40FA-BBB9-35D764641DC4}" type="pres">
      <dgm:prSet presAssocID="{C5562B91-DD5A-4A7C-B2DF-9B79F06940B4}" presName="node" presStyleLbl="node1" presStyleIdx="4" presStyleCnt="7" custScaleX="133844" custScaleY="81541" custRadScaleRad="193621" custRadScaleInc="-4426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E9EB43-EED5-49BA-8900-3BBCD7529BF2}" type="pres">
      <dgm:prSet presAssocID="{C365067C-38E0-4200-B8A7-BB67EE1DBF92}" presName="parTrans" presStyleLbl="sibTrans2D1" presStyleIdx="5" presStyleCnt="7"/>
      <dgm:spPr/>
    </dgm:pt>
    <dgm:pt modelId="{6A4AEC6C-17EA-4455-BA1F-6104D64F5AF3}" type="pres">
      <dgm:prSet presAssocID="{C365067C-38E0-4200-B8A7-BB67EE1DBF92}" presName="connectorText" presStyleLbl="sibTrans2D1" presStyleIdx="5" presStyleCnt="7"/>
      <dgm:spPr/>
    </dgm:pt>
    <dgm:pt modelId="{99FABDF4-F5AA-47B9-B777-B1A15B352665}" type="pres">
      <dgm:prSet presAssocID="{C1D651A2-FCDB-4BD3-B09B-69DE4B372B1E}" presName="node" presStyleLbl="node1" presStyleIdx="5" presStyleCnt="7" custScaleX="278081" custScaleY="108502" custRadScaleRad="152793" custRadScaleInc="-5398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3E0947-1A42-453C-927F-71F33AF8D79F}" type="pres">
      <dgm:prSet presAssocID="{958552F3-20D0-40DD-8051-82D14C4DA9A4}" presName="parTrans" presStyleLbl="sibTrans2D1" presStyleIdx="6" presStyleCnt="7"/>
      <dgm:spPr/>
    </dgm:pt>
    <dgm:pt modelId="{BBDDB22F-8AAF-4075-91D7-BB87415495B0}" type="pres">
      <dgm:prSet presAssocID="{958552F3-20D0-40DD-8051-82D14C4DA9A4}" presName="connectorText" presStyleLbl="sibTrans2D1" presStyleIdx="6" presStyleCnt="7"/>
      <dgm:spPr/>
    </dgm:pt>
    <dgm:pt modelId="{AE1DB8E8-348C-40DD-B678-419301F94CE9}" type="pres">
      <dgm:prSet presAssocID="{3A120EDD-9AEC-4028-AD30-AC4C5710A35E}" presName="node" presStyleLbl="node1" presStyleIdx="6" presStyleCnt="7" custScaleX="198096" custScaleY="113765" custRadScaleRad="209681" custRadScaleInc="-22261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09DF8CA-9D4A-4EC5-828F-ACBBD496EF5A}" type="presOf" srcId="{7D46888D-2611-4DED-8EEF-B0BF123D10BE}" destId="{CE69D949-87F0-461A-91D1-0DB63C45D036}" srcOrd="0" destOrd="0" presId="urn:microsoft.com/office/officeart/2005/8/layout/radial5"/>
    <dgm:cxn modelId="{CDD7DAB0-412D-42A6-B1C0-F0B98E9ABB44}" type="presOf" srcId="{C1B8E12F-7F7D-4480-AE39-C31D87A1D849}" destId="{B44A8FA8-69CF-43E0-A05A-C56FFFA0EC22}" srcOrd="0" destOrd="0" presId="urn:microsoft.com/office/officeart/2005/8/layout/radial5"/>
    <dgm:cxn modelId="{11F0A743-FEFB-403B-B328-E7BA75230E23}" type="presOf" srcId="{C365067C-38E0-4200-B8A7-BB67EE1DBF92}" destId="{6A4AEC6C-17EA-4455-BA1F-6104D64F5AF3}" srcOrd="1" destOrd="0" presId="urn:microsoft.com/office/officeart/2005/8/layout/radial5"/>
    <dgm:cxn modelId="{A0837EFF-D7C4-4BFA-8E57-2859A26A3093}" type="presOf" srcId="{E9D58947-AFE4-4284-A5AB-EA34AB499CCC}" destId="{5DD10DE1-0617-4D8C-A2BB-77AE538036D4}" srcOrd="1" destOrd="0" presId="urn:microsoft.com/office/officeart/2005/8/layout/radial5"/>
    <dgm:cxn modelId="{80421ADB-8156-4ABE-A0C4-722342F8D0F9}" type="presOf" srcId="{E9D58947-AFE4-4284-A5AB-EA34AB499CCC}" destId="{175B8E14-3051-4226-9DE6-66234B97FF43}" srcOrd="0" destOrd="0" presId="urn:microsoft.com/office/officeart/2005/8/layout/radial5"/>
    <dgm:cxn modelId="{40446E65-F76D-4B9F-A385-C22CC3F32CBC}" type="presOf" srcId="{7D46888D-2611-4DED-8EEF-B0BF123D10BE}" destId="{3661FFF3-782E-43B3-9A4B-DED8AADDC518}" srcOrd="1" destOrd="0" presId="urn:microsoft.com/office/officeart/2005/8/layout/radial5"/>
    <dgm:cxn modelId="{AB67F657-BD1F-4E93-9973-3700EFA869CD}" type="presOf" srcId="{6256ED2F-B4D5-49C8-B18B-F19BFD039E7B}" destId="{EA7A8CCB-1DEC-4715-8DEA-290E1405B4BC}" srcOrd="1" destOrd="0" presId="urn:microsoft.com/office/officeart/2005/8/layout/radial5"/>
    <dgm:cxn modelId="{2CDEB136-20A5-4FC0-BD03-E9B6DACB1869}" srcId="{F274D86B-41B9-454B-927B-C09254B50329}" destId="{293209AC-66AE-44C6-A5DF-232D9FEF292D}" srcOrd="0" destOrd="0" parTransId="{74EA9541-98B9-4050-8E4F-B016E38796A9}" sibTransId="{8D9A9C99-AF8A-42B7-A131-D0EB849656E0}"/>
    <dgm:cxn modelId="{7F0D903A-1A01-486B-BF28-C00392AA3272}" type="presOf" srcId="{C365067C-38E0-4200-B8A7-BB67EE1DBF92}" destId="{52E9EB43-EED5-49BA-8900-3BBCD7529BF2}" srcOrd="0" destOrd="0" presId="urn:microsoft.com/office/officeart/2005/8/layout/radial5"/>
    <dgm:cxn modelId="{13B8B01F-8AE9-4D1A-B350-2BAA24A891C8}" srcId="{293209AC-66AE-44C6-A5DF-232D9FEF292D}" destId="{2AE464AE-C438-4661-86E3-62E4FE32C0D1}" srcOrd="3" destOrd="0" parTransId="{C00D357B-6421-4EE4-8BAD-1E29066D487E}" sibTransId="{F3229E40-F9B8-4EC2-BA8C-A67627BCD46A}"/>
    <dgm:cxn modelId="{43D04FD3-F383-4BFB-BF94-31CB57AF9A19}" type="presOf" srcId="{C1D651A2-FCDB-4BD3-B09B-69DE4B372B1E}" destId="{99FABDF4-F5AA-47B9-B777-B1A15B352665}" srcOrd="0" destOrd="0" presId="urn:microsoft.com/office/officeart/2005/8/layout/radial5"/>
    <dgm:cxn modelId="{1A4BA1AD-B355-452A-8491-1072EAD1EE4F}" type="presOf" srcId="{958552F3-20D0-40DD-8051-82D14C4DA9A4}" destId="{BBDDB22F-8AAF-4075-91D7-BB87415495B0}" srcOrd="1" destOrd="0" presId="urn:microsoft.com/office/officeart/2005/8/layout/radial5"/>
    <dgm:cxn modelId="{67B86704-D299-4A43-85DA-677ED42B809B}" type="presOf" srcId="{958552F3-20D0-40DD-8051-82D14C4DA9A4}" destId="{373E0947-1A42-453C-927F-71F33AF8D79F}" srcOrd="0" destOrd="0" presId="urn:microsoft.com/office/officeart/2005/8/layout/radial5"/>
    <dgm:cxn modelId="{C561EFFF-EBD8-4F0A-AF48-8B3738692217}" type="presOf" srcId="{293209AC-66AE-44C6-A5DF-232D9FEF292D}" destId="{00F44FFF-B044-4D71-A996-E67717D6E668}" srcOrd="0" destOrd="0" presId="urn:microsoft.com/office/officeart/2005/8/layout/radial5"/>
    <dgm:cxn modelId="{D2F96BB5-A5EB-4BC1-8451-92AEF3A08259}" srcId="{293209AC-66AE-44C6-A5DF-232D9FEF292D}" destId="{C1D651A2-FCDB-4BD3-B09B-69DE4B372B1E}" srcOrd="5" destOrd="0" parTransId="{C365067C-38E0-4200-B8A7-BB67EE1DBF92}" sibTransId="{B8E268DA-E0A0-415A-B194-B7DEA5F2932F}"/>
    <dgm:cxn modelId="{96383B85-BF85-4931-91B0-A60F18AB12FC}" type="presOf" srcId="{11C04C16-63B2-42EF-AC84-694E3A55FAB4}" destId="{AD7EC868-7C15-4EF4-B13C-3908E2949692}" srcOrd="1" destOrd="0" presId="urn:microsoft.com/office/officeart/2005/8/layout/radial5"/>
    <dgm:cxn modelId="{4E13D08F-DA30-4F11-84D7-46A1AEEEBFC4}" type="presOf" srcId="{2AE464AE-C438-4661-86E3-62E4FE32C0D1}" destId="{B56381EE-6477-4E62-A621-448C8CBF7602}" srcOrd="0" destOrd="0" presId="urn:microsoft.com/office/officeart/2005/8/layout/radial5"/>
    <dgm:cxn modelId="{9F718209-BE44-4899-B952-160AE5583A24}" type="presOf" srcId="{C5562B91-DD5A-4A7C-B2DF-9B79F06940B4}" destId="{32D26ACA-63E6-40FA-BBB9-35D764641DC4}" srcOrd="0" destOrd="0" presId="urn:microsoft.com/office/officeart/2005/8/layout/radial5"/>
    <dgm:cxn modelId="{5567D95F-EB2A-4111-8724-358C0E29E7C8}" type="presOf" srcId="{ADC23181-AA6F-459A-B66E-6CAC6BD6796D}" destId="{F363F116-1353-4CA1-8345-26D7A046A2CD}" srcOrd="0" destOrd="0" presId="urn:microsoft.com/office/officeart/2005/8/layout/radial5"/>
    <dgm:cxn modelId="{24F392B7-9A96-4B07-A9EC-65B5144E50A0}" type="presOf" srcId="{C00D357B-6421-4EE4-8BAD-1E29066D487E}" destId="{994C1FF5-3185-4BA4-9368-CD73403C9D5C}" srcOrd="0" destOrd="0" presId="urn:microsoft.com/office/officeart/2005/8/layout/radial5"/>
    <dgm:cxn modelId="{55EE14E0-10CE-49A9-898C-1B9EDD662DAB}" type="presOf" srcId="{6256ED2F-B4D5-49C8-B18B-F19BFD039E7B}" destId="{ACB3956D-3E47-4B1A-9B8E-2ED8CCF09AFE}" srcOrd="0" destOrd="0" presId="urn:microsoft.com/office/officeart/2005/8/layout/radial5"/>
    <dgm:cxn modelId="{FCC78C35-6065-443C-B058-5CCB3335C774}" type="presOf" srcId="{11C04C16-63B2-42EF-AC84-694E3A55FAB4}" destId="{DC349DBF-0668-4BA1-976A-0CC110740617}" srcOrd="0" destOrd="0" presId="urn:microsoft.com/office/officeart/2005/8/layout/radial5"/>
    <dgm:cxn modelId="{116E21E9-D9F1-4ECA-9E61-C9205E9DED66}" srcId="{293209AC-66AE-44C6-A5DF-232D9FEF292D}" destId="{3A120EDD-9AEC-4028-AD30-AC4C5710A35E}" srcOrd="6" destOrd="0" parTransId="{958552F3-20D0-40DD-8051-82D14C4DA9A4}" sibTransId="{96ECE434-B7A7-4E58-9250-9CF407C0EF75}"/>
    <dgm:cxn modelId="{389ECF03-FE8E-4D92-BB11-E9CC6D65BFFA}" srcId="{293209AC-66AE-44C6-A5DF-232D9FEF292D}" destId="{E9E728A1-4EDF-4958-A537-3E5C6B94424C}" srcOrd="2" destOrd="0" parTransId="{E9D58947-AFE4-4284-A5AB-EA34AB499CCC}" sibTransId="{B797E5A0-07FC-44EC-BC2B-0F8784A63F06}"/>
    <dgm:cxn modelId="{D8331E4F-40F6-4652-82BB-CF8B0E574D2C}" srcId="{293209AC-66AE-44C6-A5DF-232D9FEF292D}" destId="{C5562B91-DD5A-4A7C-B2DF-9B79F06940B4}" srcOrd="4" destOrd="0" parTransId="{7D46888D-2611-4DED-8EEF-B0BF123D10BE}" sibTransId="{EE423EDC-9F9F-4165-ADF6-802D187D180F}"/>
    <dgm:cxn modelId="{F9FE9260-078A-44FF-AE0C-05901BAC2D1D}" type="presOf" srcId="{F274D86B-41B9-454B-927B-C09254B50329}" destId="{FD55A18A-0E20-4B36-A0CC-22E68B9BB77C}" srcOrd="0" destOrd="0" presId="urn:microsoft.com/office/officeart/2005/8/layout/radial5"/>
    <dgm:cxn modelId="{7A08E701-2C73-4F55-B50E-78F982EAA9C9}" type="presOf" srcId="{C00D357B-6421-4EE4-8BAD-1E29066D487E}" destId="{4D6487B3-F4E9-492C-B6BB-FF4090D05F1E}" srcOrd="1" destOrd="0" presId="urn:microsoft.com/office/officeart/2005/8/layout/radial5"/>
    <dgm:cxn modelId="{6C38CC3A-32C8-4945-B9C0-14CF28C54500}" srcId="{293209AC-66AE-44C6-A5DF-232D9FEF292D}" destId="{ADC23181-AA6F-459A-B66E-6CAC6BD6796D}" srcOrd="1" destOrd="0" parTransId="{11C04C16-63B2-42EF-AC84-694E3A55FAB4}" sibTransId="{842F4E49-983A-44B0-8C17-B23CED8B7462}"/>
    <dgm:cxn modelId="{92D18FE8-93B3-4B14-8895-4D50C34654BD}" type="presOf" srcId="{E9E728A1-4EDF-4958-A537-3E5C6B94424C}" destId="{F47BB839-50FA-4F94-B9A8-EA5F5EF89ABB}" srcOrd="0" destOrd="0" presId="urn:microsoft.com/office/officeart/2005/8/layout/radial5"/>
    <dgm:cxn modelId="{0D9606F0-DD52-4153-B34B-B3680994705E}" srcId="{293209AC-66AE-44C6-A5DF-232D9FEF292D}" destId="{C1B8E12F-7F7D-4480-AE39-C31D87A1D849}" srcOrd="0" destOrd="0" parTransId="{6256ED2F-B4D5-49C8-B18B-F19BFD039E7B}" sibTransId="{11FCB298-401B-4881-A56A-62B1B9B16BA9}"/>
    <dgm:cxn modelId="{60F87C8D-D4C3-477D-819C-4BF9C8542782}" type="presOf" srcId="{3A120EDD-9AEC-4028-AD30-AC4C5710A35E}" destId="{AE1DB8E8-348C-40DD-B678-419301F94CE9}" srcOrd="0" destOrd="0" presId="urn:microsoft.com/office/officeart/2005/8/layout/radial5"/>
    <dgm:cxn modelId="{5E6CB951-33CE-40F8-923C-80EDABD973C0}" type="presParOf" srcId="{FD55A18A-0E20-4B36-A0CC-22E68B9BB77C}" destId="{00F44FFF-B044-4D71-A996-E67717D6E668}" srcOrd="0" destOrd="0" presId="urn:microsoft.com/office/officeart/2005/8/layout/radial5"/>
    <dgm:cxn modelId="{C0C0B979-ED01-45E4-BDF9-80225B08F43F}" type="presParOf" srcId="{FD55A18A-0E20-4B36-A0CC-22E68B9BB77C}" destId="{ACB3956D-3E47-4B1A-9B8E-2ED8CCF09AFE}" srcOrd="1" destOrd="0" presId="urn:microsoft.com/office/officeart/2005/8/layout/radial5"/>
    <dgm:cxn modelId="{0C1C353A-84A6-4FEA-BD8C-F15D5202176C}" type="presParOf" srcId="{ACB3956D-3E47-4B1A-9B8E-2ED8CCF09AFE}" destId="{EA7A8CCB-1DEC-4715-8DEA-290E1405B4BC}" srcOrd="0" destOrd="0" presId="urn:microsoft.com/office/officeart/2005/8/layout/radial5"/>
    <dgm:cxn modelId="{6F379DDC-94EE-4BD9-9025-AD427B2DAFC8}" type="presParOf" srcId="{FD55A18A-0E20-4B36-A0CC-22E68B9BB77C}" destId="{B44A8FA8-69CF-43E0-A05A-C56FFFA0EC22}" srcOrd="2" destOrd="0" presId="urn:microsoft.com/office/officeart/2005/8/layout/radial5"/>
    <dgm:cxn modelId="{D641D97C-F8BE-4203-8181-9E51B2CD29DF}" type="presParOf" srcId="{FD55A18A-0E20-4B36-A0CC-22E68B9BB77C}" destId="{DC349DBF-0668-4BA1-976A-0CC110740617}" srcOrd="3" destOrd="0" presId="urn:microsoft.com/office/officeart/2005/8/layout/radial5"/>
    <dgm:cxn modelId="{B641FB1E-2C01-4C1F-995B-DA80103E7A98}" type="presParOf" srcId="{DC349DBF-0668-4BA1-976A-0CC110740617}" destId="{AD7EC868-7C15-4EF4-B13C-3908E2949692}" srcOrd="0" destOrd="0" presId="urn:microsoft.com/office/officeart/2005/8/layout/radial5"/>
    <dgm:cxn modelId="{3E4202AB-8EEE-4ADC-BC31-0802D698D453}" type="presParOf" srcId="{FD55A18A-0E20-4B36-A0CC-22E68B9BB77C}" destId="{F363F116-1353-4CA1-8345-26D7A046A2CD}" srcOrd="4" destOrd="0" presId="urn:microsoft.com/office/officeart/2005/8/layout/radial5"/>
    <dgm:cxn modelId="{62D1A274-686E-4500-9C14-4F41CAA3DD11}" type="presParOf" srcId="{FD55A18A-0E20-4B36-A0CC-22E68B9BB77C}" destId="{175B8E14-3051-4226-9DE6-66234B97FF43}" srcOrd="5" destOrd="0" presId="urn:microsoft.com/office/officeart/2005/8/layout/radial5"/>
    <dgm:cxn modelId="{5E760865-E3AC-45AB-8466-24951E9EDCD6}" type="presParOf" srcId="{175B8E14-3051-4226-9DE6-66234B97FF43}" destId="{5DD10DE1-0617-4D8C-A2BB-77AE538036D4}" srcOrd="0" destOrd="0" presId="urn:microsoft.com/office/officeart/2005/8/layout/radial5"/>
    <dgm:cxn modelId="{B303ED67-4D59-4DC9-8EAB-1724B9E95E26}" type="presParOf" srcId="{FD55A18A-0E20-4B36-A0CC-22E68B9BB77C}" destId="{F47BB839-50FA-4F94-B9A8-EA5F5EF89ABB}" srcOrd="6" destOrd="0" presId="urn:microsoft.com/office/officeart/2005/8/layout/radial5"/>
    <dgm:cxn modelId="{585C06C2-7759-4147-B866-563E005747EA}" type="presParOf" srcId="{FD55A18A-0E20-4B36-A0CC-22E68B9BB77C}" destId="{994C1FF5-3185-4BA4-9368-CD73403C9D5C}" srcOrd="7" destOrd="0" presId="urn:microsoft.com/office/officeart/2005/8/layout/radial5"/>
    <dgm:cxn modelId="{D8E2F466-3823-4280-AB10-25040D7EA373}" type="presParOf" srcId="{994C1FF5-3185-4BA4-9368-CD73403C9D5C}" destId="{4D6487B3-F4E9-492C-B6BB-FF4090D05F1E}" srcOrd="0" destOrd="0" presId="urn:microsoft.com/office/officeart/2005/8/layout/radial5"/>
    <dgm:cxn modelId="{20F423B6-6987-4292-B05C-3669AA4230E0}" type="presParOf" srcId="{FD55A18A-0E20-4B36-A0CC-22E68B9BB77C}" destId="{B56381EE-6477-4E62-A621-448C8CBF7602}" srcOrd="8" destOrd="0" presId="urn:microsoft.com/office/officeart/2005/8/layout/radial5"/>
    <dgm:cxn modelId="{C2928427-C5E1-432B-BC50-3939FDC094BF}" type="presParOf" srcId="{FD55A18A-0E20-4B36-A0CC-22E68B9BB77C}" destId="{CE69D949-87F0-461A-91D1-0DB63C45D036}" srcOrd="9" destOrd="0" presId="urn:microsoft.com/office/officeart/2005/8/layout/radial5"/>
    <dgm:cxn modelId="{7CD87BDD-BEA8-4229-B774-65F46BD1AD95}" type="presParOf" srcId="{CE69D949-87F0-461A-91D1-0DB63C45D036}" destId="{3661FFF3-782E-43B3-9A4B-DED8AADDC518}" srcOrd="0" destOrd="0" presId="urn:microsoft.com/office/officeart/2005/8/layout/radial5"/>
    <dgm:cxn modelId="{E4BCC500-6D51-4816-A198-936E01951685}" type="presParOf" srcId="{FD55A18A-0E20-4B36-A0CC-22E68B9BB77C}" destId="{32D26ACA-63E6-40FA-BBB9-35D764641DC4}" srcOrd="10" destOrd="0" presId="urn:microsoft.com/office/officeart/2005/8/layout/radial5"/>
    <dgm:cxn modelId="{3281ECF1-DF2D-4CEB-94CB-91E71B6A5299}" type="presParOf" srcId="{FD55A18A-0E20-4B36-A0CC-22E68B9BB77C}" destId="{52E9EB43-EED5-49BA-8900-3BBCD7529BF2}" srcOrd="11" destOrd="0" presId="urn:microsoft.com/office/officeart/2005/8/layout/radial5"/>
    <dgm:cxn modelId="{19BBC600-32B3-4464-9DFF-70F42623B4DF}" type="presParOf" srcId="{52E9EB43-EED5-49BA-8900-3BBCD7529BF2}" destId="{6A4AEC6C-17EA-4455-BA1F-6104D64F5AF3}" srcOrd="0" destOrd="0" presId="urn:microsoft.com/office/officeart/2005/8/layout/radial5"/>
    <dgm:cxn modelId="{A58D1045-8B02-4992-9A82-CD331F23EC06}" type="presParOf" srcId="{FD55A18A-0E20-4B36-A0CC-22E68B9BB77C}" destId="{99FABDF4-F5AA-47B9-B777-B1A15B352665}" srcOrd="12" destOrd="0" presId="urn:microsoft.com/office/officeart/2005/8/layout/radial5"/>
    <dgm:cxn modelId="{76780D69-6FF3-486A-8708-F7E098AEF2FD}" type="presParOf" srcId="{FD55A18A-0E20-4B36-A0CC-22E68B9BB77C}" destId="{373E0947-1A42-453C-927F-71F33AF8D79F}" srcOrd="13" destOrd="0" presId="urn:microsoft.com/office/officeart/2005/8/layout/radial5"/>
    <dgm:cxn modelId="{28BADA01-0AE5-42C6-934F-24CD2F6B5C88}" type="presParOf" srcId="{373E0947-1A42-453C-927F-71F33AF8D79F}" destId="{BBDDB22F-8AAF-4075-91D7-BB87415495B0}" srcOrd="0" destOrd="0" presId="urn:microsoft.com/office/officeart/2005/8/layout/radial5"/>
    <dgm:cxn modelId="{545A4EE9-267E-46A6-8825-5E3A3A052716}" type="presParOf" srcId="{FD55A18A-0E20-4B36-A0CC-22E68B9BB77C}" destId="{AE1DB8E8-348C-40DD-B678-419301F94CE9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3ADB0-7870-4D96-A57C-4825C39C4819}">
      <dsp:nvSpPr>
        <dsp:cNvPr id="0" name=""/>
        <dsp:cNvSpPr/>
      </dsp:nvSpPr>
      <dsp:spPr>
        <a:xfrm>
          <a:off x="677536" y="1002902"/>
          <a:ext cx="2027604" cy="543778"/>
        </a:xfrm>
        <a:prstGeom prst="roundRect">
          <a:avLst/>
        </a:prstGeom>
        <a:solidFill>
          <a:srgbClr val="EE1C25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176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i="1" kern="1200" dirty="0" smtClean="0">
              <a:latin typeface="Chaparral Pro" panose="02060503040505020203" pitchFamily="18" charset="0"/>
            </a:rPr>
            <a:t>Xavier Niel</a:t>
          </a:r>
          <a:endParaRPr lang="fr-FR" sz="2200" i="1" kern="1200" dirty="0">
            <a:latin typeface="Chaparral Pro" panose="02060503040505020203" pitchFamily="18" charset="0"/>
          </a:endParaRPr>
        </a:p>
      </dsp:txBody>
      <dsp:txXfrm>
        <a:off x="704081" y="1029447"/>
        <a:ext cx="1974514" cy="490688"/>
      </dsp:txXfrm>
    </dsp:sp>
    <dsp:sp modelId="{DE11EBBA-84BB-43DA-A3D3-BE271B2C19BC}">
      <dsp:nvSpPr>
        <dsp:cNvPr id="0" name=""/>
        <dsp:cNvSpPr/>
      </dsp:nvSpPr>
      <dsp:spPr>
        <a:xfrm>
          <a:off x="115284" y="469912"/>
          <a:ext cx="940047" cy="94018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A7934-F94F-4BF3-95A7-81A6816FE579}">
      <dsp:nvSpPr>
        <dsp:cNvPr id="0" name=""/>
        <dsp:cNvSpPr/>
      </dsp:nvSpPr>
      <dsp:spPr>
        <a:xfrm>
          <a:off x="0" y="668555"/>
          <a:ext cx="7184572" cy="1013582"/>
        </a:xfrm>
        <a:prstGeom prst="notchedRightArrow">
          <a:avLst/>
        </a:prstGeom>
        <a:gradFill flip="none" rotWithShape="1">
          <a:gsLst>
            <a:gs pos="0">
              <a:srgbClr val="EE1C25"/>
            </a:gs>
            <a:gs pos="57000">
              <a:srgbClr val="F78E92"/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54440-5029-49AD-B177-8358406AAE67}">
      <dsp:nvSpPr>
        <dsp:cNvPr id="0" name=""/>
        <dsp:cNvSpPr/>
      </dsp:nvSpPr>
      <dsp:spPr>
        <a:xfrm>
          <a:off x="9330" y="391897"/>
          <a:ext cx="1362268" cy="657796"/>
        </a:xfrm>
        <a:prstGeom prst="rect">
          <a:avLst/>
        </a:prstGeom>
        <a:blipFill dpi="0" rotWithShape="0">
          <a:blip xmlns:r="http://schemas.openxmlformats.org/officeDocument/2006/relationships" r:embed="rId1"/>
          <a:srcRect/>
          <a:stretch>
            <a:fillRect b="60000"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1991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9330" y="391897"/>
        <a:ext cx="1362268" cy="657796"/>
      </dsp:txXfrm>
    </dsp:sp>
    <dsp:sp modelId="{88439F8A-E8B2-4E92-BA8B-FD685A7D6208}">
      <dsp:nvSpPr>
        <dsp:cNvPr id="0" name=""/>
        <dsp:cNvSpPr/>
      </dsp:nvSpPr>
      <dsp:spPr>
        <a:xfrm>
          <a:off x="522515" y="933058"/>
          <a:ext cx="261194" cy="233265"/>
        </a:xfrm>
        <a:prstGeom prst="ellips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65B336-A267-44EB-82CC-8941A1083E62}">
      <dsp:nvSpPr>
        <dsp:cNvPr id="0" name=""/>
        <dsp:cNvSpPr/>
      </dsp:nvSpPr>
      <dsp:spPr>
        <a:xfrm>
          <a:off x="1797693" y="1324936"/>
          <a:ext cx="1244080" cy="1026360"/>
        </a:xfrm>
        <a:prstGeom prst="rect">
          <a:avLst/>
        </a:prstGeom>
        <a:blipFill dpi="0" rotWithShape="0">
          <a:blip xmlns:r="http://schemas.openxmlformats.org/officeDocument/2006/relationships" r:embed="rId2"/>
          <a:srcRect/>
          <a:stretch>
            <a:fillRect t="60000"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18 Février 1999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1797693" y="1324936"/>
        <a:ext cx="1244080" cy="1026360"/>
      </dsp:txXfrm>
    </dsp:sp>
    <dsp:sp modelId="{E74B0B72-675C-4A00-AEEE-AE92D3376F66}">
      <dsp:nvSpPr>
        <dsp:cNvPr id="0" name=""/>
        <dsp:cNvSpPr/>
      </dsp:nvSpPr>
      <dsp:spPr>
        <a:xfrm>
          <a:off x="0" y="2209024"/>
          <a:ext cx="312575" cy="312575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61734E-F5A6-4B9D-BE86-4AC158105157}">
      <dsp:nvSpPr>
        <dsp:cNvPr id="0" name=""/>
        <dsp:cNvSpPr/>
      </dsp:nvSpPr>
      <dsp:spPr>
        <a:xfrm>
          <a:off x="3324807" y="345524"/>
          <a:ext cx="1536445" cy="710309"/>
        </a:xfrm>
        <a:prstGeom prst="rect">
          <a:avLst/>
        </a:prstGeom>
        <a:blipFill dpi="0" rotWithShape="0">
          <a:blip xmlns:r="http://schemas.openxmlformats.org/officeDocument/2006/relationships" r:embed="rId3"/>
          <a:srcRect/>
          <a:stretch>
            <a:fillRect b="60000"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Janvier 2001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3324807" y="345524"/>
        <a:ext cx="1536445" cy="710309"/>
      </dsp:txXfrm>
    </dsp:sp>
    <dsp:sp modelId="{E20DC9AE-5ABF-44AB-A79E-FBD35ED57768}">
      <dsp:nvSpPr>
        <dsp:cNvPr id="0" name=""/>
        <dsp:cNvSpPr/>
      </dsp:nvSpPr>
      <dsp:spPr>
        <a:xfrm>
          <a:off x="684223" y="431835"/>
          <a:ext cx="312575" cy="312575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B1577-806E-4624-A2BC-3305258B9C26}">
      <dsp:nvSpPr>
        <dsp:cNvPr id="0" name=""/>
        <dsp:cNvSpPr/>
      </dsp:nvSpPr>
      <dsp:spPr>
        <a:xfrm>
          <a:off x="5222043" y="1338942"/>
          <a:ext cx="1449341" cy="1040376"/>
        </a:xfrm>
        <a:prstGeom prst="rect">
          <a:avLst/>
        </a:prstGeom>
        <a:blipFill dpi="0" rotWithShape="0">
          <a:blip xmlns:r="http://schemas.openxmlformats.org/officeDocument/2006/relationships" r:embed="rId4"/>
          <a:srcRect/>
          <a:stretch>
            <a:fillRect t="60000"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10 Janvier 2012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5222043" y="1338942"/>
        <a:ext cx="1449341" cy="1040376"/>
      </dsp:txXfrm>
    </dsp:sp>
    <dsp:sp modelId="{0F3855C2-DBD3-4A66-A402-28410F5F2751}">
      <dsp:nvSpPr>
        <dsp:cNvPr id="0" name=""/>
        <dsp:cNvSpPr/>
      </dsp:nvSpPr>
      <dsp:spPr>
        <a:xfrm>
          <a:off x="788371" y="2504099"/>
          <a:ext cx="312575" cy="312575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5D1B1-9FA5-4FB8-82FA-D7A48940A772}">
      <dsp:nvSpPr>
        <dsp:cNvPr id="0" name=""/>
        <dsp:cNvSpPr/>
      </dsp:nvSpPr>
      <dsp:spPr>
        <a:xfrm rot="16200000">
          <a:off x="924697" y="-924697"/>
          <a:ext cx="1293340" cy="3142735"/>
        </a:xfrm>
        <a:prstGeom prst="round1Rect">
          <a:avLst/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i="1" kern="1200" dirty="0" smtClean="0">
              <a:latin typeface="Chaparral Pro" panose="02060503040505020203" pitchFamily="18" charset="0"/>
            </a:rPr>
            <a:t>Fournisseur d’accès à Internet (FAI)</a:t>
          </a:r>
          <a:endParaRPr lang="fr-FR" sz="2200" i="1" kern="1200" dirty="0">
            <a:latin typeface="Chaparral Pro" panose="02060503040505020203" pitchFamily="18" charset="0"/>
          </a:endParaRPr>
        </a:p>
      </dsp:txBody>
      <dsp:txXfrm rot="5400000">
        <a:off x="-1" y="1"/>
        <a:ext cx="3142735" cy="970005"/>
      </dsp:txXfrm>
    </dsp:sp>
    <dsp:sp modelId="{D4DF202C-37C2-4CB6-AEBE-CAF70D14F846}">
      <dsp:nvSpPr>
        <dsp:cNvPr id="0" name=""/>
        <dsp:cNvSpPr/>
      </dsp:nvSpPr>
      <dsp:spPr>
        <a:xfrm>
          <a:off x="3135506" y="6854"/>
          <a:ext cx="3142735" cy="1293340"/>
        </a:xfrm>
        <a:prstGeom prst="round1Rect">
          <a:avLst/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>
            <a:schemeClr val="accent1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i="1" kern="1200" dirty="0" smtClean="0">
              <a:latin typeface="Chaparral Pro" panose="02060503040505020203" pitchFamily="18" charset="0"/>
            </a:rPr>
            <a:t>Dirigé par Cyril </a:t>
          </a:r>
          <a:r>
            <a:rPr lang="fr-FR" sz="2200" i="1" kern="1200" dirty="0" err="1" smtClean="0">
              <a:latin typeface="Chaparral Pro" panose="02060503040505020203" pitchFamily="18" charset="0"/>
            </a:rPr>
            <a:t>Poidatz</a:t>
          </a:r>
          <a:endParaRPr lang="fr-FR" sz="2200" i="1" kern="1200" dirty="0">
            <a:latin typeface="Chaparral Pro" panose="02060503040505020203" pitchFamily="18" charset="0"/>
          </a:endParaRPr>
        </a:p>
      </dsp:txBody>
      <dsp:txXfrm>
        <a:off x="3135506" y="6854"/>
        <a:ext cx="3142735" cy="970005"/>
      </dsp:txXfrm>
    </dsp:sp>
    <dsp:sp modelId="{F3325893-67EC-48F2-B5D1-18515FC866EC}">
      <dsp:nvSpPr>
        <dsp:cNvPr id="0" name=""/>
        <dsp:cNvSpPr/>
      </dsp:nvSpPr>
      <dsp:spPr>
        <a:xfrm rot="10800000">
          <a:off x="0" y="1293340"/>
          <a:ext cx="3142735" cy="1293340"/>
        </a:xfrm>
        <a:prstGeom prst="round1Rect">
          <a:avLst/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i="1" kern="1200" dirty="0" smtClean="0">
              <a:latin typeface="Chaparral Pro" panose="02060503040505020203" pitchFamily="18" charset="0"/>
            </a:rPr>
            <a:t>5 655 collaborateurs</a:t>
          </a:r>
          <a:endParaRPr lang="fr-FR" sz="2200" i="1" kern="1200" dirty="0">
            <a:latin typeface="Chaparral Pro" panose="02060503040505020203" pitchFamily="18" charset="0"/>
          </a:endParaRPr>
        </a:p>
      </dsp:txBody>
      <dsp:txXfrm rot="10800000">
        <a:off x="0" y="1616676"/>
        <a:ext cx="3142735" cy="970005"/>
      </dsp:txXfrm>
    </dsp:sp>
    <dsp:sp modelId="{83298BC9-B010-4025-9ED6-C81B88184D4A}">
      <dsp:nvSpPr>
        <dsp:cNvPr id="0" name=""/>
        <dsp:cNvSpPr/>
      </dsp:nvSpPr>
      <dsp:spPr>
        <a:xfrm rot="5400000">
          <a:off x="4067432" y="368643"/>
          <a:ext cx="1293340" cy="3142735"/>
        </a:xfrm>
        <a:prstGeom prst="round1Rect">
          <a:avLst/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i="1" kern="1200" dirty="0" smtClean="0">
              <a:latin typeface="Chaparral Pro" panose="02060503040505020203" pitchFamily="18" charset="0"/>
            </a:rPr>
            <a:t>Exclusivement en France</a:t>
          </a:r>
          <a:endParaRPr lang="fr-FR" sz="2200" i="1" kern="1200" dirty="0">
            <a:latin typeface="Chaparral Pro" panose="02060503040505020203" pitchFamily="18" charset="0"/>
          </a:endParaRPr>
        </a:p>
      </dsp:txBody>
      <dsp:txXfrm rot="-5400000">
        <a:off x="3142734" y="1616676"/>
        <a:ext cx="3142735" cy="970005"/>
      </dsp:txXfrm>
    </dsp:sp>
    <dsp:sp modelId="{82B27051-77F6-4426-863A-6ABC494099B7}">
      <dsp:nvSpPr>
        <dsp:cNvPr id="0" name=""/>
        <dsp:cNvSpPr/>
      </dsp:nvSpPr>
      <dsp:spPr>
        <a:xfrm>
          <a:off x="2199914" y="970005"/>
          <a:ext cx="1885641" cy="64667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En bref, free c’est…</a:t>
          </a:r>
          <a:endParaRPr lang="fr-FR" sz="1800" i="1" kern="1200" dirty="0">
            <a:solidFill>
              <a:srgbClr val="EE1C25"/>
            </a:solidFill>
            <a:latin typeface="Chaparral Pro" panose="02060503040505020203" pitchFamily="18" charset="0"/>
          </a:endParaRPr>
        </a:p>
      </dsp:txBody>
      <dsp:txXfrm>
        <a:off x="2231482" y="1001573"/>
        <a:ext cx="1822505" cy="5835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86CA3-43DA-44EF-8AAD-244FE7E893B2}">
      <dsp:nvSpPr>
        <dsp:cNvPr id="0" name=""/>
        <dsp:cNvSpPr/>
      </dsp:nvSpPr>
      <dsp:spPr>
        <a:xfrm>
          <a:off x="1260529" y="271981"/>
          <a:ext cx="3384664" cy="3384664"/>
        </a:xfrm>
        <a:prstGeom prst="pie">
          <a:avLst>
            <a:gd name="adj1" fmla="val 16200000"/>
            <a:gd name="adj2" fmla="val 1800000"/>
          </a:avLst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latin typeface="Chaparral Pro" panose="02060503040505020203" pitchFamily="18" charset="0"/>
            </a:rPr>
            <a:t>Cible :</a:t>
          </a:r>
          <a:r>
            <a:rPr lang="fr-FR" sz="1800" i="1" kern="1200" dirty="0" smtClean="0">
              <a:latin typeface="Chaparral Pro" panose="02060503040505020203" pitchFamily="18" charset="0"/>
            </a:rPr>
            <a:t> grand public axé geek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3100738" y="896533"/>
        <a:ext cx="1148368" cy="1128221"/>
      </dsp:txXfrm>
    </dsp:sp>
    <dsp:sp modelId="{799ED7A0-C7CE-4405-9DAB-17E968880BC6}">
      <dsp:nvSpPr>
        <dsp:cNvPr id="0" name=""/>
        <dsp:cNvSpPr/>
      </dsp:nvSpPr>
      <dsp:spPr>
        <a:xfrm>
          <a:off x="1086057" y="372715"/>
          <a:ext cx="3384664" cy="3384664"/>
        </a:xfrm>
        <a:prstGeom prst="pie">
          <a:avLst>
            <a:gd name="adj1" fmla="val 1800000"/>
            <a:gd name="adj2" fmla="val 9000000"/>
          </a:avLst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latin typeface="Chaparral Pro" panose="02060503040505020203" pitchFamily="18" charset="0"/>
            </a:rPr>
            <a:t>Concurrents :</a:t>
          </a:r>
          <a:r>
            <a:rPr lang="fr-FR" sz="1800" i="1" kern="1200" dirty="0" smtClean="0">
              <a:latin typeface="Chaparral Pro" panose="02060503040505020203" pitchFamily="18" charset="0"/>
            </a:rPr>
            <a:t> Orange, Bouygues, SFR, </a:t>
          </a:r>
          <a:r>
            <a:rPr lang="fr-FR" sz="1800" i="1" kern="1200" dirty="0" err="1" smtClean="0">
              <a:latin typeface="Chaparral Pro" panose="02060503040505020203" pitchFamily="18" charset="0"/>
            </a:rPr>
            <a:t>Numericable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2012811" y="2508277"/>
        <a:ext cx="1531157" cy="1047634"/>
      </dsp:txXfrm>
    </dsp:sp>
    <dsp:sp modelId="{40DDCB9A-98A1-47C1-A816-4190B9E931B0}">
      <dsp:nvSpPr>
        <dsp:cNvPr id="0" name=""/>
        <dsp:cNvSpPr/>
      </dsp:nvSpPr>
      <dsp:spPr>
        <a:xfrm>
          <a:off x="1086057" y="372715"/>
          <a:ext cx="3384664" cy="3384664"/>
        </a:xfrm>
        <a:prstGeom prst="pie">
          <a:avLst>
            <a:gd name="adj1" fmla="val 9000000"/>
            <a:gd name="adj2" fmla="val 16200000"/>
          </a:avLst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latin typeface="Chaparral Pro" panose="02060503040505020203" pitchFamily="18" charset="0"/>
            </a:rPr>
            <a:t>Image 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Simplicité, pas cher, rapidité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1448700" y="1037560"/>
        <a:ext cx="1148368" cy="11282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44FFF-B044-4D71-A996-E67717D6E668}">
      <dsp:nvSpPr>
        <dsp:cNvPr id="0" name=""/>
        <dsp:cNvSpPr/>
      </dsp:nvSpPr>
      <dsp:spPr>
        <a:xfrm>
          <a:off x="4124622" y="344282"/>
          <a:ext cx="3924970" cy="1972274"/>
        </a:xfrm>
        <a:prstGeom prst="ellipse">
          <a:avLst/>
        </a:prstGeom>
        <a:solidFill>
          <a:srgbClr val="EE1C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i="1" u="sng" kern="1200" dirty="0" smtClean="0">
              <a:latin typeface="Chaparral Pro" panose="02060503040505020203" pitchFamily="18" charset="0"/>
            </a:rPr>
            <a:t>A/ Le produit</a:t>
          </a:r>
          <a:endParaRPr lang="fr-FR" sz="3200" b="1" i="1" u="sng" kern="1200" dirty="0">
            <a:latin typeface="Chaparral Pro" panose="02060503040505020203" pitchFamily="18" charset="0"/>
          </a:endParaRPr>
        </a:p>
      </dsp:txBody>
      <dsp:txXfrm>
        <a:off x="4699421" y="633115"/>
        <a:ext cx="2775372" cy="1394608"/>
      </dsp:txXfrm>
    </dsp:sp>
    <dsp:sp modelId="{ACB3956D-3E47-4B1A-9B8E-2ED8CCF09AFE}">
      <dsp:nvSpPr>
        <dsp:cNvPr id="0" name=""/>
        <dsp:cNvSpPr/>
      </dsp:nvSpPr>
      <dsp:spPr>
        <a:xfrm rot="10724080">
          <a:off x="3070066" y="1116885"/>
          <a:ext cx="746675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0800000">
        <a:off x="3233202" y="1223855"/>
        <a:ext cx="583519" cy="326313"/>
      </dsp:txXfrm>
    </dsp:sp>
    <dsp:sp modelId="{B44A8FA8-69CF-43E0-A05A-C56FFFA0EC22}">
      <dsp:nvSpPr>
        <dsp:cNvPr id="0" name=""/>
        <dsp:cNvSpPr/>
      </dsp:nvSpPr>
      <dsp:spPr>
        <a:xfrm>
          <a:off x="446155" y="592135"/>
          <a:ext cx="2272391" cy="1675569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Le packaging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Boitier TV et boitier ADSL épurés et simples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778939" y="837516"/>
        <a:ext cx="1606823" cy="1184807"/>
      </dsp:txXfrm>
    </dsp:sp>
    <dsp:sp modelId="{DC349DBF-0668-4BA1-976A-0CC110740617}">
      <dsp:nvSpPr>
        <dsp:cNvPr id="0" name=""/>
        <dsp:cNvSpPr/>
      </dsp:nvSpPr>
      <dsp:spPr>
        <a:xfrm rot="6176173">
          <a:off x="5391522" y="2633543"/>
          <a:ext cx="667606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0800000">
        <a:off x="5491363" y="2662806"/>
        <a:ext cx="504450" cy="326313"/>
      </dsp:txXfrm>
    </dsp:sp>
    <dsp:sp modelId="{F363F116-1353-4CA1-8345-26D7A046A2CD}">
      <dsp:nvSpPr>
        <dsp:cNvPr id="0" name=""/>
        <dsp:cNvSpPr/>
      </dsp:nvSpPr>
      <dsp:spPr>
        <a:xfrm>
          <a:off x="3677106" y="3531184"/>
          <a:ext cx="3396804" cy="1794482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Le produit lui-même 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Service à dimension fonctionnelle qui permet d’accéder à Internet, TV, téléphonie mobile et fixe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4174556" y="3793980"/>
        <a:ext cx="2401904" cy="1268890"/>
      </dsp:txXfrm>
    </dsp:sp>
    <dsp:sp modelId="{175B8E14-3051-4226-9DE6-66234B97FF43}">
      <dsp:nvSpPr>
        <dsp:cNvPr id="0" name=""/>
        <dsp:cNvSpPr/>
      </dsp:nvSpPr>
      <dsp:spPr>
        <a:xfrm rot="9670081">
          <a:off x="2684175" y="1996983"/>
          <a:ext cx="1302336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0800000">
        <a:off x="2842964" y="2079421"/>
        <a:ext cx="1139180" cy="326313"/>
      </dsp:txXfrm>
    </dsp:sp>
    <dsp:sp modelId="{F47BB839-50FA-4F94-B9A8-EA5F5EF89ABB}">
      <dsp:nvSpPr>
        <dsp:cNvPr id="0" name=""/>
        <dsp:cNvSpPr/>
      </dsp:nvSpPr>
      <dsp:spPr>
        <a:xfrm>
          <a:off x="647141" y="2439510"/>
          <a:ext cx="1596534" cy="947929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Le label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Aucun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880948" y="2578331"/>
        <a:ext cx="1128920" cy="670287"/>
      </dsp:txXfrm>
    </dsp:sp>
    <dsp:sp modelId="{994C1FF5-3185-4BA4-9368-CD73403C9D5C}">
      <dsp:nvSpPr>
        <dsp:cNvPr id="0" name=""/>
        <dsp:cNvSpPr/>
      </dsp:nvSpPr>
      <dsp:spPr>
        <a:xfrm rot="21591718">
          <a:off x="8275667" y="1052563"/>
          <a:ext cx="544691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>
        <a:off x="8275667" y="1161531"/>
        <a:ext cx="381535" cy="326313"/>
      </dsp:txXfrm>
    </dsp:sp>
    <dsp:sp modelId="{B56381EE-6477-4E62-A621-448C8CBF7602}">
      <dsp:nvSpPr>
        <dsp:cNvPr id="0" name=""/>
        <dsp:cNvSpPr/>
      </dsp:nvSpPr>
      <dsp:spPr>
        <a:xfrm>
          <a:off x="9077278" y="474551"/>
          <a:ext cx="2680393" cy="1690872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Design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Design différent pour chaque version de </a:t>
          </a:r>
          <a:r>
            <a:rPr lang="fr-FR" sz="1800" i="1" kern="1200" dirty="0" err="1" smtClean="0">
              <a:latin typeface="Chaparral Pro" panose="02060503040505020203" pitchFamily="18" charset="0"/>
            </a:rPr>
            <a:t>freebox</a:t>
          </a:r>
          <a:r>
            <a:rPr lang="fr-FR" sz="1800" i="1" kern="1200" dirty="0" smtClean="0">
              <a:latin typeface="Chaparral Pro" panose="02060503040505020203" pitchFamily="18" charset="0"/>
            </a:rPr>
            <a:t>, </a:t>
          </a:r>
          <a:r>
            <a:rPr lang="fr-FR" sz="1800" i="1" kern="1200" dirty="0" err="1" smtClean="0">
              <a:latin typeface="Chaparral Pro" panose="02060503040505020203" pitchFamily="18" charset="0"/>
            </a:rPr>
            <a:t>freebox</a:t>
          </a:r>
          <a:r>
            <a:rPr lang="fr-FR" sz="1800" i="1" kern="1200" dirty="0" smtClean="0">
              <a:latin typeface="Chaparral Pro" panose="02060503040505020203" pitchFamily="18" charset="0"/>
            </a:rPr>
            <a:t> design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9469812" y="722173"/>
        <a:ext cx="1895325" cy="1195628"/>
      </dsp:txXfrm>
    </dsp:sp>
    <dsp:sp modelId="{CE69D949-87F0-461A-91D1-0DB63C45D036}">
      <dsp:nvSpPr>
        <dsp:cNvPr id="0" name=""/>
        <dsp:cNvSpPr/>
      </dsp:nvSpPr>
      <dsp:spPr>
        <a:xfrm rot="1242219">
          <a:off x="8074188" y="2031744"/>
          <a:ext cx="1176122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>
        <a:off x="8079456" y="2111674"/>
        <a:ext cx="1012966" cy="326313"/>
      </dsp:txXfrm>
    </dsp:sp>
    <dsp:sp modelId="{32D26ACA-63E6-40FA-BBB9-35D764641DC4}">
      <dsp:nvSpPr>
        <dsp:cNvPr id="0" name=""/>
        <dsp:cNvSpPr/>
      </dsp:nvSpPr>
      <dsp:spPr>
        <a:xfrm>
          <a:off x="9586542" y="2430178"/>
          <a:ext cx="1926840" cy="1173877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Les normes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Certification NF Service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9868721" y="2602088"/>
        <a:ext cx="1362482" cy="830057"/>
      </dsp:txXfrm>
    </dsp:sp>
    <dsp:sp modelId="{52E9EB43-EED5-49BA-8900-3BBCD7529BF2}">
      <dsp:nvSpPr>
        <dsp:cNvPr id="0" name=""/>
        <dsp:cNvSpPr/>
      </dsp:nvSpPr>
      <dsp:spPr>
        <a:xfrm rot="2660055">
          <a:off x="7161967" y="2669066"/>
          <a:ext cx="1147169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>
        <a:off x="7185194" y="2720827"/>
        <a:ext cx="984013" cy="326313"/>
      </dsp:txXfrm>
    </dsp:sp>
    <dsp:sp modelId="{99FABDF4-F5AA-47B9-B777-B1A15B352665}">
      <dsp:nvSpPr>
        <dsp:cNvPr id="0" name=""/>
        <dsp:cNvSpPr/>
      </dsp:nvSpPr>
      <dsp:spPr>
        <a:xfrm>
          <a:off x="7273583" y="3664296"/>
          <a:ext cx="4003300" cy="1562012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Les services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Techniciens itinérants, échange de matériel, service assistance, le service plus, l’inscription sans ligne téléphonique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7859853" y="3893047"/>
        <a:ext cx="2830760" cy="1104510"/>
      </dsp:txXfrm>
    </dsp:sp>
    <dsp:sp modelId="{373E0947-1A42-453C-927F-71F33AF8D79F}">
      <dsp:nvSpPr>
        <dsp:cNvPr id="0" name=""/>
        <dsp:cNvSpPr/>
      </dsp:nvSpPr>
      <dsp:spPr>
        <a:xfrm rot="8590981">
          <a:off x="3325310" y="2619360"/>
          <a:ext cx="1353260" cy="54385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0800000">
        <a:off x="3472196" y="2679244"/>
        <a:ext cx="1190104" cy="326313"/>
      </dsp:txXfrm>
    </dsp:sp>
    <dsp:sp modelId="{AE1DB8E8-348C-40DD-B678-419301F94CE9}">
      <dsp:nvSpPr>
        <dsp:cNvPr id="0" name=""/>
        <dsp:cNvSpPr/>
      </dsp:nvSpPr>
      <dsp:spPr>
        <a:xfrm>
          <a:off x="655384" y="3510111"/>
          <a:ext cx="2851822" cy="1637779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i="1" u="sng" kern="1200" dirty="0" smtClean="0">
              <a:solidFill>
                <a:srgbClr val="EE1C25"/>
              </a:solidFill>
              <a:latin typeface="Chaparral Pro" panose="02060503040505020203" pitchFamily="18" charset="0"/>
            </a:rPr>
            <a:t>La marque 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1" kern="1200" dirty="0" smtClean="0">
              <a:latin typeface="Chaparral Pro" panose="02060503040505020203" pitchFamily="18" charset="0"/>
            </a:rPr>
            <a:t>Signe figuratif, en anglais « gratuit » « libre » logo rouge écrit en minuscule</a:t>
          </a:r>
          <a:endParaRPr lang="fr-FR" sz="1800" i="1" kern="1200" dirty="0">
            <a:latin typeface="Chaparral Pro" panose="02060503040505020203" pitchFamily="18" charset="0"/>
          </a:endParaRPr>
        </a:p>
      </dsp:txBody>
      <dsp:txXfrm>
        <a:off x="1073024" y="3749958"/>
        <a:ext cx="2016542" cy="115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33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77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54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80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44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98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00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68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98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8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64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A2776-9C52-4475-8247-8BDEE5A9A057}" type="datetimeFigureOut">
              <a:rPr lang="fr-FR" smtClean="0"/>
              <a:t>21/02/2015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10C4-CE33-497A-A6CE-4B76BB22CB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15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47869" y="410547"/>
            <a:ext cx="722189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1/ Présentation </a:t>
            </a:r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de la société free</a:t>
            </a:r>
          </a:p>
          <a:p>
            <a:endParaRPr lang="fr-FR" dirty="0"/>
          </a:p>
        </p:txBody>
      </p:sp>
      <p:graphicFrame>
        <p:nvGraphicFramePr>
          <p:cNvPr id="12" name="Diagramme 11"/>
          <p:cNvGraphicFramePr/>
          <p:nvPr>
            <p:extLst>
              <p:ext uri="{D42A27DB-BD31-4B8C-83A1-F6EECF244321}">
                <p14:modId xmlns:p14="http://schemas.microsoft.com/office/powerpoint/2010/main" val="129210625"/>
              </p:ext>
            </p:extLst>
          </p:nvPr>
        </p:nvGraphicFramePr>
        <p:xfrm>
          <a:off x="447869" y="1395432"/>
          <a:ext cx="2820426" cy="2016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4152411829"/>
              </p:ext>
            </p:extLst>
          </p:nvPr>
        </p:nvGraphicFramePr>
        <p:xfrm>
          <a:off x="3536302" y="1520890"/>
          <a:ext cx="7184572" cy="3125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Ellipse 16"/>
          <p:cNvSpPr/>
          <p:nvPr/>
        </p:nvSpPr>
        <p:spPr>
          <a:xfrm>
            <a:off x="5825443" y="2710540"/>
            <a:ext cx="261194" cy="23326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Ellipse 17"/>
          <p:cNvSpPr/>
          <p:nvPr/>
        </p:nvSpPr>
        <p:spPr>
          <a:xfrm>
            <a:off x="7498732" y="2453949"/>
            <a:ext cx="261194" cy="23326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Ellipse 18"/>
          <p:cNvSpPr/>
          <p:nvPr/>
        </p:nvSpPr>
        <p:spPr>
          <a:xfrm>
            <a:off x="9352414" y="2701211"/>
            <a:ext cx="261194" cy="23326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1" name="Diagramme 20"/>
          <p:cNvGraphicFramePr/>
          <p:nvPr>
            <p:extLst>
              <p:ext uri="{D42A27DB-BD31-4B8C-83A1-F6EECF244321}">
                <p14:modId xmlns:p14="http://schemas.microsoft.com/office/powerpoint/2010/main" val="1387804759"/>
              </p:ext>
            </p:extLst>
          </p:nvPr>
        </p:nvGraphicFramePr>
        <p:xfrm>
          <a:off x="2875006" y="4036541"/>
          <a:ext cx="6285470" cy="2586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5837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2" grpId="0">
        <p:bldAsOne/>
      </p:bldGraphic>
      <p:bldGraphic spid="16" grpId="0">
        <p:bldAsOne/>
      </p:bldGraphic>
      <p:bldGraphic spid="21" grpId="1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7869" y="410547"/>
            <a:ext cx="722189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5/ La place de free sur Internet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702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7869" y="410547"/>
            <a:ext cx="722189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1/ Présentation </a:t>
            </a:r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de la société free</a:t>
            </a:r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22" y="2716304"/>
            <a:ext cx="5598562" cy="387753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148" y="2716304"/>
            <a:ext cx="5819479" cy="387753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3406588" y="3675530"/>
            <a:ext cx="851647" cy="295834"/>
          </a:xfrm>
          <a:prstGeom prst="ellipse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9475693" y="3738283"/>
            <a:ext cx="851647" cy="295834"/>
          </a:xfrm>
          <a:prstGeom prst="ellipse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9547412" y="6262146"/>
            <a:ext cx="851647" cy="295834"/>
          </a:xfrm>
          <a:prstGeom prst="ellipse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168682" y="1605690"/>
            <a:ext cx="3501081" cy="923330"/>
          </a:xfrm>
          <a:prstGeom prst="rect">
            <a:avLst/>
          </a:prstGeom>
          <a:blipFill>
            <a:blip r:embed="rId4"/>
            <a:stretch>
              <a:fillRect l="-13000" r="-13000"/>
            </a:stretch>
          </a:blipFill>
          <a:ln w="285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3600" b="1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24% </a:t>
            </a:r>
            <a:r>
              <a:rPr lang="fr-FR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de part de marché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parmi les FAI nationaux</a:t>
            </a:r>
            <a:endParaRPr lang="fr-FR" i="1" dirty="0">
              <a:solidFill>
                <a:schemeClr val="bg1"/>
              </a:solidFill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3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47869" y="410547"/>
            <a:ext cx="722189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2/ Le marketing stratégique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521158025"/>
              </p:ext>
            </p:extLst>
          </p:nvPr>
        </p:nvGraphicFramePr>
        <p:xfrm>
          <a:off x="-524769" y="2472613"/>
          <a:ext cx="5731251" cy="402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94318" y="1856790"/>
            <a:ext cx="2435290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latin typeface="Chaparral Pro" panose="02060503040505020203" pitchFamily="18" charset="0"/>
              </a:rPr>
              <a:t>Positionnement</a:t>
            </a:r>
            <a:endParaRPr lang="fr-FR" sz="2400" b="1" i="1" dirty="0">
              <a:latin typeface="Chaparral Pro" panose="02060503040505020203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355823"/>
              </p:ext>
            </p:extLst>
          </p:nvPr>
        </p:nvGraphicFramePr>
        <p:xfrm>
          <a:off x="4730620" y="2491273"/>
          <a:ext cx="7137918" cy="399626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sx="102000" sy="102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379306"/>
                <a:gridCol w="2379306"/>
                <a:gridCol w="2379306"/>
              </a:tblGrid>
              <a:tr h="331787">
                <a:tc>
                  <a:txBody>
                    <a:bodyPr/>
                    <a:lstStyle/>
                    <a:p>
                      <a:endParaRPr lang="fr-FR" i="1" dirty="0">
                        <a:solidFill>
                          <a:schemeClr val="bg1"/>
                        </a:solidFill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1C2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i="1" dirty="0" smtClean="0">
                          <a:latin typeface="Chaparral Pro" panose="02060503040505020203" pitchFamily="18" charset="0"/>
                        </a:rPr>
                        <a:t>+</a:t>
                      </a:r>
                      <a:endParaRPr lang="fr-FR" sz="2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1C2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i="1" dirty="0" smtClean="0">
                          <a:latin typeface="Chaparral Pro" panose="02060503040505020203" pitchFamily="18" charset="0"/>
                        </a:rPr>
                        <a:t>-</a:t>
                      </a:r>
                      <a:endParaRPr lang="fr-FR" sz="2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1C25"/>
                    </a:solidFill>
                  </a:tcPr>
                </a:tc>
              </a:tr>
              <a:tr h="2101318">
                <a:tc>
                  <a:txBody>
                    <a:bodyPr/>
                    <a:lstStyle/>
                    <a:p>
                      <a:r>
                        <a:rPr lang="fr-FR" sz="2400" b="1" i="1" dirty="0" smtClean="0">
                          <a:solidFill>
                            <a:schemeClr val="bg1"/>
                          </a:solidFill>
                          <a:latin typeface="Chaparral Pro" panose="02060503040505020203" pitchFamily="18" charset="0"/>
                        </a:rPr>
                        <a:t>Interne</a:t>
                      </a:r>
                      <a:endParaRPr lang="fr-FR" sz="2400" b="1" i="1" dirty="0">
                        <a:solidFill>
                          <a:schemeClr val="bg1"/>
                        </a:solidFill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1C2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i="1" u="sng" dirty="0" smtClean="0">
                          <a:latin typeface="Chaparral Pro" panose="02060503040505020203" pitchFamily="18" charset="0"/>
                        </a:rPr>
                        <a:t>Forces 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Xavier Niel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Notoriété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FAI Top 5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Innovation tarifaire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Innovation technologique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Design de ses box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Ecole 42</a:t>
                      </a:r>
                      <a:endParaRPr lang="fr-FR" sz="1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i="1" u="sng" dirty="0" smtClean="0">
                          <a:latin typeface="Chaparral Pro" panose="02060503040505020203" pitchFamily="18" charset="0"/>
                        </a:rPr>
                        <a:t>Faiblesses 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SAV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Bridage de YouTube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Nombre de boutique</a:t>
                      </a:r>
                      <a:endParaRPr lang="fr-FR" sz="1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37744">
                <a:tc>
                  <a:txBody>
                    <a:bodyPr/>
                    <a:lstStyle/>
                    <a:p>
                      <a:r>
                        <a:rPr lang="fr-FR" sz="2400" b="1" i="1" dirty="0" smtClean="0">
                          <a:solidFill>
                            <a:schemeClr val="bg1"/>
                          </a:solidFill>
                          <a:latin typeface="Chaparral Pro" panose="02060503040505020203" pitchFamily="18" charset="0"/>
                        </a:rPr>
                        <a:t>Externe</a:t>
                      </a:r>
                      <a:endParaRPr lang="fr-FR" sz="2400" b="1" i="1" dirty="0">
                        <a:solidFill>
                          <a:schemeClr val="bg1"/>
                        </a:solidFill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1C2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i="1" u="sng" dirty="0" smtClean="0">
                          <a:latin typeface="Chaparral Pro" panose="02060503040505020203" pitchFamily="18" charset="0"/>
                        </a:rPr>
                        <a:t>Opportunités 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Développement de la fibre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Création d’emplois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Démocratisation d'Internet démocratisé</a:t>
                      </a:r>
                      <a:endParaRPr lang="fr-FR" sz="1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i="1" u="sng" dirty="0" smtClean="0">
                          <a:latin typeface="Chaparral Pro" panose="02060503040505020203" pitchFamily="18" charset="0"/>
                        </a:rPr>
                        <a:t>Menaces 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Concurrence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Offre quadri Play trop chère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i="1" dirty="0" smtClean="0">
                          <a:latin typeface="Chaparral Pro" panose="02060503040505020203" pitchFamily="18" charset="0"/>
                        </a:rPr>
                        <a:t>Associations de consommateurs</a:t>
                      </a:r>
                      <a:endParaRPr lang="fr-FR" sz="1400" i="1" dirty="0">
                        <a:latin typeface="Chaparral Pro" panose="02060503040505020203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344678" y="1856791"/>
            <a:ext cx="1060580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latin typeface="Chaparral Pro" panose="02060503040505020203" pitchFamily="18" charset="0"/>
              </a:rPr>
              <a:t>SWOT</a:t>
            </a:r>
            <a:endParaRPr lang="fr-FR" sz="2400" b="1" i="1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7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47868" y="410547"/>
            <a:ext cx="72874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3</a:t>
            </a:r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/ Le marketing opérationnel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2579718727"/>
              </p:ext>
            </p:extLst>
          </p:nvPr>
        </p:nvGraphicFramePr>
        <p:xfrm>
          <a:off x="-76887" y="1227437"/>
          <a:ext cx="12021752" cy="5552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926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4040208" y="1565786"/>
            <a:ext cx="3924970" cy="1972274"/>
            <a:chOff x="4124622" y="344282"/>
            <a:chExt cx="3924970" cy="1972274"/>
          </a:xfrm>
        </p:grpSpPr>
        <p:sp>
          <p:nvSpPr>
            <p:cNvPr id="3" name="Ellipse 2"/>
            <p:cNvSpPr/>
            <p:nvPr/>
          </p:nvSpPr>
          <p:spPr>
            <a:xfrm>
              <a:off x="4124622" y="344282"/>
              <a:ext cx="3924970" cy="1972274"/>
            </a:xfrm>
            <a:prstGeom prst="ellipse">
              <a:avLst/>
            </a:prstGeom>
            <a:solidFill>
              <a:srgbClr val="EE1C2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Ellipse 4"/>
            <p:cNvSpPr/>
            <p:nvPr/>
          </p:nvSpPr>
          <p:spPr>
            <a:xfrm>
              <a:off x="4699421" y="633115"/>
              <a:ext cx="2775372" cy="13946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b="1" i="1" u="sng" kern="1200" dirty="0" smtClean="0">
                  <a:latin typeface="Chaparral Pro" panose="02060503040505020203" pitchFamily="18" charset="0"/>
                </a:rPr>
                <a:t>A/ Le produit</a:t>
              </a:r>
              <a:endParaRPr lang="fr-FR" sz="3200" b="1" i="1" u="sng" kern="1200" dirty="0">
                <a:latin typeface="Chaparral Pro" panose="02060503040505020203" pitchFamily="18" charset="0"/>
              </a:endParaRPr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447868" y="410547"/>
            <a:ext cx="72874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3</a:t>
            </a:r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/ Le marketing opérationnel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05" y="2948472"/>
            <a:ext cx="3146144" cy="211241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837" y="4161453"/>
            <a:ext cx="4164908" cy="244462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937" y="2948472"/>
            <a:ext cx="2994623" cy="2249549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47868" y="1982587"/>
            <a:ext cx="2569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 err="1">
                <a:latin typeface="Chaparral Pro" panose="02060503040505020203" pitchFamily="18" charset="0"/>
              </a:rPr>
              <a:t>f</a:t>
            </a:r>
            <a:r>
              <a:rPr lang="fr-FR" sz="3200" i="1" dirty="0" err="1" smtClean="0">
                <a:latin typeface="Chaparral Pro" panose="02060503040505020203" pitchFamily="18" charset="0"/>
              </a:rPr>
              <a:t>reebox</a:t>
            </a:r>
            <a:r>
              <a:rPr lang="fr-FR" sz="3200" i="1" dirty="0" smtClean="0">
                <a:latin typeface="Chaparral Pro" panose="02060503040505020203" pitchFamily="18" charset="0"/>
              </a:rPr>
              <a:t> Crystal</a:t>
            </a:r>
            <a:endParaRPr lang="fr-FR" sz="3200" i="1" dirty="0">
              <a:latin typeface="Chaparral Pro" panose="02060503040505020203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422935" y="3780858"/>
            <a:ext cx="310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 err="1">
                <a:latin typeface="Chaparral Pro" panose="02060503040505020203" pitchFamily="18" charset="0"/>
              </a:rPr>
              <a:t>f</a:t>
            </a:r>
            <a:r>
              <a:rPr lang="fr-FR" sz="3200" i="1" dirty="0" err="1" smtClean="0">
                <a:latin typeface="Chaparral Pro" panose="02060503040505020203" pitchFamily="18" charset="0"/>
              </a:rPr>
              <a:t>reebox</a:t>
            </a:r>
            <a:r>
              <a:rPr lang="fr-FR" sz="3200" i="1" dirty="0" smtClean="0">
                <a:latin typeface="Chaparral Pro" panose="02060503040505020203" pitchFamily="18" charset="0"/>
              </a:rPr>
              <a:t> </a:t>
            </a:r>
            <a:r>
              <a:rPr lang="fr-FR" sz="3200" i="1" dirty="0" err="1" smtClean="0">
                <a:latin typeface="Chaparral Pro" panose="02060503040505020203" pitchFamily="18" charset="0"/>
              </a:rPr>
              <a:t>Revolution</a:t>
            </a:r>
            <a:endParaRPr lang="fr-FR" sz="3200" i="1" dirty="0">
              <a:latin typeface="Chaparral Pro" panose="02060503040505020203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212949" y="1984198"/>
            <a:ext cx="1918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 err="1">
                <a:latin typeface="Chaparral Pro" panose="02060503040505020203" pitchFamily="18" charset="0"/>
              </a:rPr>
              <a:t>f</a:t>
            </a:r>
            <a:r>
              <a:rPr lang="fr-FR" sz="3200" i="1" dirty="0" err="1" smtClean="0">
                <a:latin typeface="Chaparral Pro" panose="02060503040505020203" pitchFamily="18" charset="0"/>
              </a:rPr>
              <a:t>reebox</a:t>
            </a:r>
            <a:r>
              <a:rPr lang="fr-FR" sz="3200" i="1" dirty="0" smtClean="0">
                <a:latin typeface="Chaparral Pro" panose="02060503040505020203" pitchFamily="18" charset="0"/>
              </a:rPr>
              <a:t> V5</a:t>
            </a:r>
            <a:endParaRPr lang="fr-FR" sz="3200" i="1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6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7868" y="410547"/>
            <a:ext cx="72874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3</a:t>
            </a:r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/ Le marketing opérationnel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013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7868" y="410547"/>
            <a:ext cx="72874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3</a:t>
            </a:r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/ Le marketing opérationnel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565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7868" y="410547"/>
            <a:ext cx="72874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3</a:t>
            </a:r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/ Le marketing opérationnel de free</a:t>
            </a:r>
            <a:endParaRPr lang="fr-FR" sz="4000" i="1" dirty="0">
              <a:solidFill>
                <a:schemeClr val="bg1"/>
              </a:solidFill>
              <a:latin typeface="Chaparral Pro" panose="02060503040505020203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6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1850" y="410547"/>
            <a:ext cx="766942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i="1" dirty="0" smtClean="0">
                <a:solidFill>
                  <a:schemeClr val="bg1"/>
                </a:solidFill>
                <a:latin typeface="Chaparral Pro" panose="02060503040505020203" pitchFamily="18" charset="0"/>
              </a:rPr>
              <a:t>4/ le marketing informationnel de </a:t>
            </a:r>
            <a:r>
              <a:rPr lang="fr-FR" sz="4000" i="1" dirty="0">
                <a:solidFill>
                  <a:schemeClr val="bg1"/>
                </a:solidFill>
                <a:latin typeface="Chaparral Pro" panose="02060503040505020203" pitchFamily="18" charset="0"/>
              </a:rPr>
              <a:t>free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288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300</Words>
  <Application>Microsoft Office PowerPoint</Application>
  <PresentationFormat>Grand écran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Chaparral Pro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</dc:creator>
  <cp:lastModifiedBy>flo</cp:lastModifiedBy>
  <cp:revision>43</cp:revision>
  <dcterms:created xsi:type="dcterms:W3CDTF">2015-02-21T17:13:16Z</dcterms:created>
  <dcterms:modified xsi:type="dcterms:W3CDTF">2015-02-21T23:02:06Z</dcterms:modified>
</cp:coreProperties>
</file>