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 id="2147486423" r:id="rId3"/>
    <p:sldMasterId id="2147487147" r:id="rId4"/>
    <p:sldMasterId id="2147487192" r:id="rId5"/>
    <p:sldMasterId id="2147487248" r:id="rId6"/>
    <p:sldMasterId id="2147487260" r:id="rId7"/>
    <p:sldMasterId id="2147487338" r:id="rId8"/>
    <p:sldMasterId id="2147487427" r:id="rId9"/>
    <p:sldMasterId id="2147487527" r:id="rId10"/>
    <p:sldMasterId id="2147487638" r:id="rId11"/>
  </p:sldMasterIdLst>
  <p:notesMasterIdLst>
    <p:notesMasterId r:id="rId66"/>
  </p:notesMasterIdLst>
  <p:handoutMasterIdLst>
    <p:handoutMasterId r:id="rId67"/>
  </p:handoutMasterIdLst>
  <p:sldIdLst>
    <p:sldId id="456" r:id="rId12"/>
    <p:sldId id="457" r:id="rId13"/>
    <p:sldId id="2740" r:id="rId14"/>
    <p:sldId id="2789" r:id="rId15"/>
    <p:sldId id="2888" r:id="rId16"/>
    <p:sldId id="2870" r:id="rId17"/>
    <p:sldId id="2889" r:id="rId18"/>
    <p:sldId id="2916" r:id="rId19"/>
    <p:sldId id="2890" r:id="rId20"/>
    <p:sldId id="2865" r:id="rId21"/>
    <p:sldId id="2862" r:id="rId22"/>
    <p:sldId id="2871" r:id="rId23"/>
    <p:sldId id="2878" r:id="rId24"/>
    <p:sldId id="2922" r:id="rId25"/>
    <p:sldId id="2911" r:id="rId26"/>
    <p:sldId id="2872" r:id="rId27"/>
    <p:sldId id="2879" r:id="rId28"/>
    <p:sldId id="2873" r:id="rId29"/>
    <p:sldId id="2880" r:id="rId30"/>
    <p:sldId id="2874" r:id="rId31"/>
    <p:sldId id="2881" r:id="rId32"/>
    <p:sldId id="2891" r:id="rId33"/>
    <p:sldId id="2915" r:id="rId34"/>
    <p:sldId id="2892" r:id="rId35"/>
    <p:sldId id="2917" r:id="rId36"/>
    <p:sldId id="2863" r:id="rId37"/>
    <p:sldId id="2883" r:id="rId38"/>
    <p:sldId id="2923" r:id="rId39"/>
    <p:sldId id="2884" r:id="rId40"/>
    <p:sldId id="2869" r:id="rId41"/>
    <p:sldId id="2885" r:id="rId42"/>
    <p:sldId id="2866" r:id="rId43"/>
    <p:sldId id="2896" r:id="rId44"/>
    <p:sldId id="2897" r:id="rId45"/>
    <p:sldId id="2913" r:id="rId46"/>
    <p:sldId id="2914" r:id="rId47"/>
    <p:sldId id="2886" r:id="rId48"/>
    <p:sldId id="2867" r:id="rId49"/>
    <p:sldId id="2887" r:id="rId50"/>
    <p:sldId id="2924" r:id="rId51"/>
    <p:sldId id="2899" r:id="rId52"/>
    <p:sldId id="2900" r:id="rId53"/>
    <p:sldId id="2901" r:id="rId54"/>
    <p:sldId id="2902" r:id="rId55"/>
    <p:sldId id="2903" r:id="rId56"/>
    <p:sldId id="2904" r:id="rId57"/>
    <p:sldId id="2905" r:id="rId58"/>
    <p:sldId id="2906" r:id="rId59"/>
    <p:sldId id="2907" r:id="rId60"/>
    <p:sldId id="2908" r:id="rId61"/>
    <p:sldId id="2918" r:id="rId62"/>
    <p:sldId id="2919" r:id="rId63"/>
    <p:sldId id="2920" r:id="rId64"/>
    <p:sldId id="2921" r:id="rId65"/>
  </p:sldIdLst>
  <p:sldSz cx="9144000" cy="6858000" type="screen4x3"/>
  <p:notesSz cx="6797675" cy="9926638"/>
  <p:defaultTextStyle>
    <a:defPPr>
      <a:defRPr lang="fr-F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8F8F8"/>
    <a:srgbClr val="CC3300"/>
    <a:srgbClr val="000099"/>
    <a:srgbClr val="333333"/>
    <a:srgbClr val="DDDDDD"/>
    <a:srgbClr val="FFFF00"/>
    <a:srgbClr val="000000"/>
    <a:srgbClr val="008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8954" autoAdjust="0"/>
  </p:normalViewPr>
  <p:slideViewPr>
    <p:cSldViewPr>
      <p:cViewPr>
        <p:scale>
          <a:sx n="82" d="100"/>
          <a:sy n="82" d="100"/>
        </p:scale>
        <p:origin x="-1218" y="-60"/>
      </p:cViewPr>
      <p:guideLst>
        <p:guide orient="horz" pos="1752"/>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2784"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2108" tIns="46054" rIns="92108" bIns="46054" numCol="1" anchor="t" anchorCtr="0" compatLnSpc="1">
            <a:prstTxWarp prst="textNoShape">
              <a:avLst/>
            </a:prstTxWarp>
          </a:bodyPr>
          <a:lstStyle>
            <a:lvl1pPr>
              <a:defRPr sz="1200" b="0">
                <a:latin typeface="Arial" charset="0"/>
                <a:cs typeface="Arial" charset="0"/>
              </a:defRPr>
            </a:lvl1pPr>
          </a:lstStyle>
          <a:p>
            <a:pPr>
              <a:defRPr/>
            </a:pPr>
            <a:endParaRPr lang="fr-FR"/>
          </a:p>
        </p:txBody>
      </p:sp>
      <p:sp>
        <p:nvSpPr>
          <p:cNvPr id="210947" name="Rectangle 3"/>
          <p:cNvSpPr>
            <a:spLocks noGrp="1" noChangeArrowheads="1"/>
          </p:cNvSpPr>
          <p:nvPr>
            <p:ph type="dt" sz="quarter" idx="1"/>
          </p:nvPr>
        </p:nvSpPr>
        <p:spPr bwMode="auto">
          <a:xfrm>
            <a:off x="3851275" y="0"/>
            <a:ext cx="2944813" cy="496888"/>
          </a:xfrm>
          <a:prstGeom prst="rect">
            <a:avLst/>
          </a:prstGeom>
          <a:noFill/>
          <a:ln>
            <a:noFill/>
          </a:ln>
          <a:effectLst/>
          <a:extLst/>
        </p:spPr>
        <p:txBody>
          <a:bodyPr vert="horz" wrap="square" lIns="92108" tIns="46054" rIns="92108" bIns="46054" numCol="1" anchor="t" anchorCtr="0" compatLnSpc="1">
            <a:prstTxWarp prst="textNoShape">
              <a:avLst/>
            </a:prstTxWarp>
          </a:bodyPr>
          <a:lstStyle>
            <a:lvl1pPr algn="r">
              <a:defRPr sz="1200" b="0">
                <a:latin typeface="Arial" charset="0"/>
                <a:cs typeface="Arial" charset="0"/>
              </a:defRPr>
            </a:lvl1pPr>
          </a:lstStyle>
          <a:p>
            <a:pPr>
              <a:defRPr/>
            </a:pPr>
            <a:endParaRPr lang="fr-FR"/>
          </a:p>
        </p:txBody>
      </p:sp>
      <p:sp>
        <p:nvSpPr>
          <p:cNvPr id="210948" name="Rectangle 4"/>
          <p:cNvSpPr>
            <a:spLocks noGrp="1" noChangeArrowheads="1"/>
          </p:cNvSpPr>
          <p:nvPr>
            <p:ph type="ftr" sz="quarter" idx="2"/>
          </p:nvPr>
        </p:nvSpPr>
        <p:spPr bwMode="auto">
          <a:xfrm>
            <a:off x="0" y="9428163"/>
            <a:ext cx="2944813" cy="496887"/>
          </a:xfrm>
          <a:prstGeom prst="rect">
            <a:avLst/>
          </a:prstGeom>
          <a:noFill/>
          <a:ln>
            <a:noFill/>
          </a:ln>
          <a:effectLst/>
          <a:extLst/>
        </p:spPr>
        <p:txBody>
          <a:bodyPr vert="horz" wrap="square" lIns="92108" tIns="46054" rIns="92108" bIns="46054" numCol="1" anchor="b" anchorCtr="0" compatLnSpc="1">
            <a:prstTxWarp prst="textNoShape">
              <a:avLst/>
            </a:prstTxWarp>
          </a:bodyPr>
          <a:lstStyle>
            <a:lvl1pPr>
              <a:defRPr sz="1200" b="0">
                <a:latin typeface="Arial" charset="0"/>
                <a:cs typeface="Arial" charset="0"/>
              </a:defRPr>
            </a:lvl1pPr>
          </a:lstStyle>
          <a:p>
            <a:pPr>
              <a:defRPr/>
            </a:pPr>
            <a:endParaRPr lang="fr-FR"/>
          </a:p>
        </p:txBody>
      </p:sp>
      <p:sp>
        <p:nvSpPr>
          <p:cNvPr id="210949" name="Rectangle 5"/>
          <p:cNvSpPr>
            <a:spLocks noGrp="1" noChangeArrowheads="1"/>
          </p:cNvSpPr>
          <p:nvPr>
            <p:ph type="sldNum" sz="quarter" idx="3"/>
          </p:nvPr>
        </p:nvSpPr>
        <p:spPr bwMode="auto">
          <a:xfrm>
            <a:off x="3851275" y="9428163"/>
            <a:ext cx="2944813" cy="496887"/>
          </a:xfrm>
          <a:prstGeom prst="rect">
            <a:avLst/>
          </a:prstGeom>
          <a:noFill/>
          <a:ln>
            <a:noFill/>
          </a:ln>
          <a:effectLst/>
          <a:extLst/>
        </p:spPr>
        <p:txBody>
          <a:bodyPr vert="horz" wrap="square" lIns="92108" tIns="46054" rIns="92108" bIns="46054" numCol="1" anchor="b" anchorCtr="0" compatLnSpc="1">
            <a:prstTxWarp prst="textNoShape">
              <a:avLst/>
            </a:prstTxWarp>
          </a:bodyPr>
          <a:lstStyle>
            <a:lvl1pPr algn="r">
              <a:defRPr sz="1200" b="0">
                <a:latin typeface="Arial" charset="0"/>
                <a:cs typeface="Arial" charset="0"/>
              </a:defRPr>
            </a:lvl1pPr>
          </a:lstStyle>
          <a:p>
            <a:pPr>
              <a:defRPr/>
            </a:pPr>
            <a:fld id="{9ABB1C55-2F69-442F-ACAD-3F82460ACEBF}"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2108" tIns="46054" rIns="92108" bIns="46054" numCol="1" anchor="t" anchorCtr="0" compatLnSpc="1">
            <a:prstTxWarp prst="textNoShape">
              <a:avLst/>
            </a:prstTxWarp>
          </a:bodyPr>
          <a:lstStyle>
            <a:lvl1pPr>
              <a:defRPr sz="1200" b="0">
                <a:latin typeface="Arial" charset="0"/>
                <a:cs typeface="Arial" charset="0"/>
              </a:defRPr>
            </a:lvl1pPr>
          </a:lstStyle>
          <a:p>
            <a:pPr>
              <a:defRPr/>
            </a:pPr>
            <a:endParaRPr lang="fr-FR"/>
          </a:p>
        </p:txBody>
      </p:sp>
      <p:sp>
        <p:nvSpPr>
          <p:cNvPr id="46083" name="Rectangle 3"/>
          <p:cNvSpPr>
            <a:spLocks noGrp="1" noChangeArrowheads="1"/>
          </p:cNvSpPr>
          <p:nvPr>
            <p:ph type="dt" idx="1"/>
          </p:nvPr>
        </p:nvSpPr>
        <p:spPr bwMode="auto">
          <a:xfrm>
            <a:off x="3851275" y="0"/>
            <a:ext cx="2944813" cy="496888"/>
          </a:xfrm>
          <a:prstGeom prst="rect">
            <a:avLst/>
          </a:prstGeom>
          <a:noFill/>
          <a:ln>
            <a:noFill/>
          </a:ln>
          <a:effectLst/>
          <a:extLst/>
        </p:spPr>
        <p:txBody>
          <a:bodyPr vert="horz" wrap="square" lIns="92108" tIns="46054" rIns="92108" bIns="46054" numCol="1" anchor="t" anchorCtr="0" compatLnSpc="1">
            <a:prstTxWarp prst="textNoShape">
              <a:avLst/>
            </a:prstTxWarp>
          </a:bodyPr>
          <a:lstStyle>
            <a:lvl1pPr algn="r">
              <a:defRPr sz="1200" b="0">
                <a:latin typeface="Arial" charset="0"/>
                <a:cs typeface="Arial" charset="0"/>
              </a:defRPr>
            </a:lvl1pPr>
          </a:lstStyle>
          <a:p>
            <a:pPr>
              <a:defRPr/>
            </a:pPr>
            <a:endParaRPr lang="fr-FR"/>
          </a:p>
        </p:txBody>
      </p:sp>
      <p:sp>
        <p:nvSpPr>
          <p:cNvPr id="41988"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2108" tIns="46054" rIns="92108" bIns="4605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6086" name="Rectangle 6"/>
          <p:cNvSpPr>
            <a:spLocks noGrp="1" noChangeArrowheads="1"/>
          </p:cNvSpPr>
          <p:nvPr>
            <p:ph type="ftr" sz="quarter" idx="4"/>
          </p:nvPr>
        </p:nvSpPr>
        <p:spPr bwMode="auto">
          <a:xfrm>
            <a:off x="0" y="9428163"/>
            <a:ext cx="2944813" cy="496887"/>
          </a:xfrm>
          <a:prstGeom prst="rect">
            <a:avLst/>
          </a:prstGeom>
          <a:noFill/>
          <a:ln>
            <a:noFill/>
          </a:ln>
          <a:effectLst/>
          <a:extLst/>
        </p:spPr>
        <p:txBody>
          <a:bodyPr vert="horz" wrap="square" lIns="92108" tIns="46054" rIns="92108" bIns="46054" numCol="1" anchor="b" anchorCtr="0" compatLnSpc="1">
            <a:prstTxWarp prst="textNoShape">
              <a:avLst/>
            </a:prstTxWarp>
          </a:bodyPr>
          <a:lstStyle>
            <a:lvl1pPr>
              <a:defRPr sz="1200" b="0">
                <a:latin typeface="Arial" charset="0"/>
                <a:cs typeface="Arial" charset="0"/>
              </a:defRPr>
            </a:lvl1pPr>
          </a:lstStyle>
          <a:p>
            <a:pPr>
              <a:defRPr/>
            </a:pPr>
            <a:endParaRPr lang="fr-FR"/>
          </a:p>
        </p:txBody>
      </p:sp>
      <p:sp>
        <p:nvSpPr>
          <p:cNvPr id="46087" name="Rectangle 7"/>
          <p:cNvSpPr>
            <a:spLocks noGrp="1" noChangeArrowheads="1"/>
          </p:cNvSpPr>
          <p:nvPr>
            <p:ph type="sldNum" sz="quarter" idx="5"/>
          </p:nvPr>
        </p:nvSpPr>
        <p:spPr bwMode="auto">
          <a:xfrm>
            <a:off x="3851275" y="9428163"/>
            <a:ext cx="2944813" cy="496887"/>
          </a:xfrm>
          <a:prstGeom prst="rect">
            <a:avLst/>
          </a:prstGeom>
          <a:noFill/>
          <a:ln>
            <a:noFill/>
          </a:ln>
          <a:effectLst/>
          <a:extLst/>
        </p:spPr>
        <p:txBody>
          <a:bodyPr vert="horz" wrap="square" lIns="92108" tIns="46054" rIns="92108" bIns="46054" numCol="1" anchor="b" anchorCtr="0" compatLnSpc="1">
            <a:prstTxWarp prst="textNoShape">
              <a:avLst/>
            </a:prstTxWarp>
          </a:bodyPr>
          <a:lstStyle>
            <a:lvl1pPr algn="r">
              <a:defRPr sz="1200" b="0">
                <a:latin typeface="Arial" charset="0"/>
                <a:cs typeface="Arial" charset="0"/>
              </a:defRPr>
            </a:lvl1pPr>
          </a:lstStyle>
          <a:p>
            <a:pPr>
              <a:defRPr/>
            </a:pPr>
            <a:fld id="{BE6FDD09-3A28-48CC-A413-E795A16C998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p:spPr>
        <p:txBody>
          <a:bodyPr/>
          <a:lstStyle/>
          <a:p>
            <a:endParaRPr lang="fr-FR" altLang="fr-FR" smtClean="0"/>
          </a:p>
        </p:txBody>
      </p:sp>
      <p:sp>
        <p:nvSpPr>
          <p:cNvPr id="43012" name="Espace réservé du numéro de diapositive 3"/>
          <p:cNvSpPr>
            <a:spLocks noGrp="1"/>
          </p:cNvSpPr>
          <p:nvPr>
            <p:ph type="sldNum" sz="quarter" idx="5"/>
          </p:nvPr>
        </p:nvSpPr>
        <p:spPr>
          <a:noFill/>
          <a:ln>
            <a:miter lim="800000"/>
            <a:headEnd/>
            <a:tailEnd/>
          </a:ln>
        </p:spPr>
        <p:txBody>
          <a:bodyPr/>
          <a:lstStyle/>
          <a:p>
            <a:fld id="{8A12A4BD-7AE1-43A0-8DED-EAD089B81991}" type="slidenum">
              <a:rPr lang="fr-FR" altLang="fr-FR" smtClean="0"/>
              <a:pPr/>
              <a:t>1</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p:spPr>
        <p:txBody>
          <a:bodyPr/>
          <a:lstStyle/>
          <a:p>
            <a:endParaRPr lang="fr-FR" altLang="fr-FR" smtClean="0"/>
          </a:p>
        </p:txBody>
      </p:sp>
      <p:sp>
        <p:nvSpPr>
          <p:cNvPr id="52228" name="Espace réservé du numéro de diapositive 3"/>
          <p:cNvSpPr>
            <a:spLocks noGrp="1"/>
          </p:cNvSpPr>
          <p:nvPr>
            <p:ph type="sldNum" sz="quarter" idx="5"/>
          </p:nvPr>
        </p:nvSpPr>
        <p:spPr>
          <a:noFill/>
          <a:ln>
            <a:miter lim="800000"/>
            <a:headEnd/>
            <a:tailEnd/>
          </a:ln>
        </p:spPr>
        <p:txBody>
          <a:bodyPr/>
          <a:lstStyle/>
          <a:p>
            <a:fld id="{837F0279-30A5-4B0F-9F61-C400EFA152B5}" type="slidenum">
              <a:rPr lang="fr-FR" altLang="fr-FR" smtClean="0">
                <a:solidFill>
                  <a:srgbClr val="000000"/>
                </a:solidFill>
              </a:rPr>
              <a:pPr/>
              <a:t>10</a:t>
            </a:fld>
            <a:endParaRPr lang="fr-FR" altLang="fr-F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p:spPr>
        <p:txBody>
          <a:bodyPr/>
          <a:lstStyle/>
          <a:p>
            <a:endParaRPr lang="fr-FR" altLang="fr-FR" smtClean="0"/>
          </a:p>
        </p:txBody>
      </p:sp>
      <p:sp>
        <p:nvSpPr>
          <p:cNvPr id="53252" name="Espace réservé du numéro de diapositive 3"/>
          <p:cNvSpPr>
            <a:spLocks noGrp="1"/>
          </p:cNvSpPr>
          <p:nvPr>
            <p:ph type="sldNum" sz="quarter" idx="5"/>
          </p:nvPr>
        </p:nvSpPr>
        <p:spPr>
          <a:noFill/>
          <a:ln>
            <a:miter lim="800000"/>
            <a:headEnd/>
            <a:tailEnd/>
          </a:ln>
        </p:spPr>
        <p:txBody>
          <a:bodyPr/>
          <a:lstStyle/>
          <a:p>
            <a:fld id="{CE9B916F-3E78-45BA-B7D0-32CFA4072DB8}" type="slidenum">
              <a:rPr lang="fr-FR" altLang="fr-FR" smtClean="0">
                <a:solidFill>
                  <a:srgbClr val="000000"/>
                </a:solidFill>
              </a:rPr>
              <a:pPr/>
              <a:t>11</a:t>
            </a:fld>
            <a:endParaRPr lang="fr-FR" altLang="fr-FR"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p:spPr>
        <p:txBody>
          <a:bodyPr/>
          <a:lstStyle/>
          <a:p>
            <a:endParaRPr lang="fr-FR" altLang="fr-FR" smtClean="0"/>
          </a:p>
        </p:txBody>
      </p:sp>
      <p:sp>
        <p:nvSpPr>
          <p:cNvPr id="54276" name="Espace réservé du numéro de diapositive 3"/>
          <p:cNvSpPr>
            <a:spLocks noGrp="1"/>
          </p:cNvSpPr>
          <p:nvPr>
            <p:ph type="sldNum" sz="quarter" idx="5"/>
          </p:nvPr>
        </p:nvSpPr>
        <p:spPr>
          <a:noFill/>
          <a:ln>
            <a:miter lim="800000"/>
            <a:headEnd/>
            <a:tailEnd/>
          </a:ln>
        </p:spPr>
        <p:txBody>
          <a:bodyPr/>
          <a:lstStyle/>
          <a:p>
            <a:fld id="{5629B794-B685-4951-AB3D-58AD7CE744F6}" type="slidenum">
              <a:rPr lang="fr-FR" altLang="fr-FR" smtClean="0">
                <a:solidFill>
                  <a:srgbClr val="000000"/>
                </a:solidFill>
              </a:rPr>
              <a:pPr/>
              <a:t>12</a:t>
            </a:fld>
            <a:endParaRPr lang="fr-FR" altLang="fr-F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p:spPr>
        <p:txBody>
          <a:bodyPr/>
          <a:lstStyle/>
          <a:p>
            <a:endParaRPr lang="fr-FR" altLang="fr-FR" smtClean="0"/>
          </a:p>
        </p:txBody>
      </p:sp>
      <p:sp>
        <p:nvSpPr>
          <p:cNvPr id="55300" name="Espace réservé du numéro de diapositive 3"/>
          <p:cNvSpPr>
            <a:spLocks noGrp="1"/>
          </p:cNvSpPr>
          <p:nvPr>
            <p:ph type="sldNum" sz="quarter" idx="5"/>
          </p:nvPr>
        </p:nvSpPr>
        <p:spPr>
          <a:noFill/>
          <a:ln>
            <a:miter lim="800000"/>
            <a:headEnd/>
            <a:tailEnd/>
          </a:ln>
        </p:spPr>
        <p:txBody>
          <a:bodyPr/>
          <a:lstStyle/>
          <a:p>
            <a:fld id="{F78431AD-BFEE-4229-B9C7-C794AC3A2C92}" type="slidenum">
              <a:rPr lang="fr-FR" altLang="fr-FR" smtClean="0">
                <a:solidFill>
                  <a:srgbClr val="000000"/>
                </a:solidFill>
              </a:rPr>
              <a:pPr/>
              <a:t>13</a:t>
            </a:fld>
            <a:endParaRPr lang="fr-FR" altLang="fr-FR"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p:spPr>
        <p:txBody>
          <a:bodyPr/>
          <a:lstStyle/>
          <a:p>
            <a:endParaRPr lang="fr-FR" altLang="fr-FR" smtClean="0"/>
          </a:p>
        </p:txBody>
      </p:sp>
      <p:sp>
        <p:nvSpPr>
          <p:cNvPr id="56324" name="Espace réservé du numéro de diapositive 3"/>
          <p:cNvSpPr>
            <a:spLocks noGrp="1"/>
          </p:cNvSpPr>
          <p:nvPr>
            <p:ph type="sldNum" sz="quarter" idx="5"/>
          </p:nvPr>
        </p:nvSpPr>
        <p:spPr>
          <a:noFill/>
          <a:ln>
            <a:miter lim="800000"/>
            <a:headEnd/>
            <a:tailEnd/>
          </a:ln>
        </p:spPr>
        <p:txBody>
          <a:bodyPr/>
          <a:lstStyle/>
          <a:p>
            <a:fld id="{7CDC63CF-B891-4427-9D88-E2AFEE20E562}" type="slidenum">
              <a:rPr lang="fr-FR" altLang="fr-FR" smtClean="0">
                <a:solidFill>
                  <a:srgbClr val="000000"/>
                </a:solidFill>
              </a:rPr>
              <a:pPr/>
              <a:t>14</a:t>
            </a:fld>
            <a:endParaRPr lang="fr-FR" altLang="fr-FR"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p:spPr>
        <p:txBody>
          <a:bodyPr/>
          <a:lstStyle/>
          <a:p>
            <a:endParaRPr lang="fr-FR" altLang="fr-FR" smtClean="0"/>
          </a:p>
        </p:txBody>
      </p:sp>
      <p:sp>
        <p:nvSpPr>
          <p:cNvPr id="57348" name="Espace réservé du numéro de diapositive 3"/>
          <p:cNvSpPr>
            <a:spLocks noGrp="1"/>
          </p:cNvSpPr>
          <p:nvPr>
            <p:ph type="sldNum" sz="quarter" idx="5"/>
          </p:nvPr>
        </p:nvSpPr>
        <p:spPr>
          <a:noFill/>
          <a:ln>
            <a:miter lim="800000"/>
            <a:headEnd/>
            <a:tailEnd/>
          </a:ln>
        </p:spPr>
        <p:txBody>
          <a:bodyPr/>
          <a:lstStyle/>
          <a:p>
            <a:fld id="{914CA58F-62EB-4A87-8A07-1EB9D640DC42}" type="slidenum">
              <a:rPr lang="fr-FR" altLang="fr-FR" smtClean="0">
                <a:solidFill>
                  <a:srgbClr val="000000"/>
                </a:solidFill>
              </a:rPr>
              <a:pPr/>
              <a:t>15</a:t>
            </a:fld>
            <a:endParaRPr lang="fr-FR" altLang="fr-FR"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p:spPr>
        <p:txBody>
          <a:bodyPr/>
          <a:lstStyle/>
          <a:p>
            <a:endParaRPr lang="fr-FR" altLang="fr-FR" smtClean="0"/>
          </a:p>
        </p:txBody>
      </p:sp>
      <p:sp>
        <p:nvSpPr>
          <p:cNvPr id="58372" name="Espace réservé du numéro de diapositive 3"/>
          <p:cNvSpPr>
            <a:spLocks noGrp="1"/>
          </p:cNvSpPr>
          <p:nvPr>
            <p:ph type="sldNum" sz="quarter" idx="5"/>
          </p:nvPr>
        </p:nvSpPr>
        <p:spPr>
          <a:noFill/>
          <a:ln>
            <a:miter lim="800000"/>
            <a:headEnd/>
            <a:tailEnd/>
          </a:ln>
        </p:spPr>
        <p:txBody>
          <a:bodyPr/>
          <a:lstStyle/>
          <a:p>
            <a:fld id="{D4DEE531-716D-48EF-8865-10124B474FCA}" type="slidenum">
              <a:rPr lang="fr-FR" altLang="fr-FR" smtClean="0">
                <a:solidFill>
                  <a:srgbClr val="000000"/>
                </a:solidFill>
              </a:rPr>
              <a:pPr/>
              <a:t>16</a:t>
            </a:fld>
            <a:endParaRPr lang="fr-FR" altLang="fr-FR"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p:spPr>
        <p:txBody>
          <a:bodyPr/>
          <a:lstStyle/>
          <a:p>
            <a:endParaRPr lang="fr-FR" altLang="fr-FR" smtClean="0"/>
          </a:p>
        </p:txBody>
      </p:sp>
      <p:sp>
        <p:nvSpPr>
          <p:cNvPr id="59396" name="Espace réservé du numéro de diapositive 3"/>
          <p:cNvSpPr>
            <a:spLocks noGrp="1"/>
          </p:cNvSpPr>
          <p:nvPr>
            <p:ph type="sldNum" sz="quarter" idx="5"/>
          </p:nvPr>
        </p:nvSpPr>
        <p:spPr>
          <a:noFill/>
          <a:ln>
            <a:miter lim="800000"/>
            <a:headEnd/>
            <a:tailEnd/>
          </a:ln>
        </p:spPr>
        <p:txBody>
          <a:bodyPr/>
          <a:lstStyle/>
          <a:p>
            <a:fld id="{BC2BEFA3-F91C-40B8-9EB3-65DECEF919FC}" type="slidenum">
              <a:rPr lang="fr-FR" altLang="fr-FR" smtClean="0">
                <a:solidFill>
                  <a:srgbClr val="000000"/>
                </a:solidFill>
              </a:rPr>
              <a:pPr/>
              <a:t>17</a:t>
            </a:fld>
            <a:endParaRPr lang="fr-FR" altLang="fr-FR"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p:spPr>
        <p:txBody>
          <a:bodyPr/>
          <a:lstStyle/>
          <a:p>
            <a:endParaRPr lang="fr-FR" altLang="fr-FR" smtClean="0"/>
          </a:p>
        </p:txBody>
      </p:sp>
      <p:sp>
        <p:nvSpPr>
          <p:cNvPr id="60420" name="Espace réservé du numéro de diapositive 3"/>
          <p:cNvSpPr>
            <a:spLocks noGrp="1"/>
          </p:cNvSpPr>
          <p:nvPr>
            <p:ph type="sldNum" sz="quarter" idx="5"/>
          </p:nvPr>
        </p:nvSpPr>
        <p:spPr>
          <a:noFill/>
          <a:ln>
            <a:miter lim="800000"/>
            <a:headEnd/>
            <a:tailEnd/>
          </a:ln>
        </p:spPr>
        <p:txBody>
          <a:bodyPr/>
          <a:lstStyle/>
          <a:p>
            <a:fld id="{E5543EC7-BEA6-449A-BFD7-5542FC229ECB}" type="slidenum">
              <a:rPr lang="fr-FR" altLang="fr-FR" smtClean="0">
                <a:solidFill>
                  <a:srgbClr val="000000"/>
                </a:solidFill>
              </a:rPr>
              <a:pPr/>
              <a:t>18</a:t>
            </a:fld>
            <a:endParaRPr lang="fr-FR" altLang="fr-FR"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p:spPr>
        <p:txBody>
          <a:bodyPr/>
          <a:lstStyle/>
          <a:p>
            <a:endParaRPr lang="fr-FR" altLang="fr-FR" smtClean="0"/>
          </a:p>
        </p:txBody>
      </p:sp>
      <p:sp>
        <p:nvSpPr>
          <p:cNvPr id="61444" name="Espace réservé du numéro de diapositive 3"/>
          <p:cNvSpPr>
            <a:spLocks noGrp="1"/>
          </p:cNvSpPr>
          <p:nvPr>
            <p:ph type="sldNum" sz="quarter" idx="5"/>
          </p:nvPr>
        </p:nvSpPr>
        <p:spPr>
          <a:noFill/>
          <a:ln>
            <a:miter lim="800000"/>
            <a:headEnd/>
            <a:tailEnd/>
          </a:ln>
        </p:spPr>
        <p:txBody>
          <a:bodyPr/>
          <a:lstStyle/>
          <a:p>
            <a:fld id="{3E9D86A5-4D15-4771-A90E-6C1D7E2BA460}" type="slidenum">
              <a:rPr lang="fr-FR" altLang="fr-FR" smtClean="0">
                <a:solidFill>
                  <a:srgbClr val="000000"/>
                </a:solidFill>
              </a:rPr>
              <a:pPr/>
              <a:t>19</a:t>
            </a:fld>
            <a:endParaRPr lang="fr-FR" altLang="fr-F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p:spPr>
        <p:txBody>
          <a:bodyPr/>
          <a:lstStyle/>
          <a:p>
            <a:endParaRPr lang="fr-FR" altLang="fr-FR" smtClean="0"/>
          </a:p>
        </p:txBody>
      </p:sp>
      <p:sp>
        <p:nvSpPr>
          <p:cNvPr id="44036" name="Espace réservé du numéro de diapositive 3"/>
          <p:cNvSpPr>
            <a:spLocks noGrp="1"/>
          </p:cNvSpPr>
          <p:nvPr>
            <p:ph type="sldNum" sz="quarter" idx="5"/>
          </p:nvPr>
        </p:nvSpPr>
        <p:spPr>
          <a:noFill/>
          <a:ln>
            <a:miter lim="800000"/>
            <a:headEnd/>
            <a:tailEnd/>
          </a:ln>
        </p:spPr>
        <p:txBody>
          <a:bodyPr/>
          <a:lstStyle/>
          <a:p>
            <a:fld id="{3E48C0F2-0139-4C16-B705-EAAACF22CE2F}" type="slidenum">
              <a:rPr lang="fr-FR" altLang="fr-FR" smtClean="0"/>
              <a:pPr/>
              <a:t>2</a:t>
            </a:fld>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p:spPr>
        <p:txBody>
          <a:bodyPr/>
          <a:lstStyle/>
          <a:p>
            <a:endParaRPr lang="fr-FR" altLang="fr-FR" smtClean="0"/>
          </a:p>
        </p:txBody>
      </p:sp>
      <p:sp>
        <p:nvSpPr>
          <p:cNvPr id="62468" name="Espace réservé du numéro de diapositive 3"/>
          <p:cNvSpPr>
            <a:spLocks noGrp="1"/>
          </p:cNvSpPr>
          <p:nvPr>
            <p:ph type="sldNum" sz="quarter" idx="5"/>
          </p:nvPr>
        </p:nvSpPr>
        <p:spPr>
          <a:noFill/>
          <a:ln>
            <a:miter lim="800000"/>
            <a:headEnd/>
            <a:tailEnd/>
          </a:ln>
        </p:spPr>
        <p:txBody>
          <a:bodyPr/>
          <a:lstStyle/>
          <a:p>
            <a:fld id="{3E206115-CA63-4869-9C25-0769BF18023A}" type="slidenum">
              <a:rPr lang="fr-FR" altLang="fr-FR" smtClean="0">
                <a:solidFill>
                  <a:srgbClr val="000000"/>
                </a:solidFill>
              </a:rPr>
              <a:pPr/>
              <a:t>20</a:t>
            </a:fld>
            <a:endParaRPr lang="fr-FR" altLang="fr-FR"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p:spPr>
        <p:txBody>
          <a:bodyPr/>
          <a:lstStyle/>
          <a:p>
            <a:endParaRPr lang="fr-FR" altLang="fr-FR" smtClean="0"/>
          </a:p>
        </p:txBody>
      </p:sp>
      <p:sp>
        <p:nvSpPr>
          <p:cNvPr id="63492" name="Espace réservé du numéro de diapositive 3"/>
          <p:cNvSpPr>
            <a:spLocks noGrp="1"/>
          </p:cNvSpPr>
          <p:nvPr>
            <p:ph type="sldNum" sz="quarter" idx="5"/>
          </p:nvPr>
        </p:nvSpPr>
        <p:spPr>
          <a:noFill/>
          <a:ln>
            <a:miter lim="800000"/>
            <a:headEnd/>
            <a:tailEnd/>
          </a:ln>
        </p:spPr>
        <p:txBody>
          <a:bodyPr/>
          <a:lstStyle/>
          <a:p>
            <a:fld id="{94035383-9882-457A-88E4-42ADCD39D71D}" type="slidenum">
              <a:rPr lang="fr-FR" altLang="fr-FR" smtClean="0">
                <a:solidFill>
                  <a:srgbClr val="000000"/>
                </a:solidFill>
              </a:rPr>
              <a:pPr/>
              <a:t>21</a:t>
            </a:fld>
            <a:endParaRPr lang="fr-FR" altLang="fr-FR"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p:spPr>
        <p:txBody>
          <a:bodyPr/>
          <a:lstStyle/>
          <a:p>
            <a:endParaRPr lang="fr-FR" altLang="fr-FR" smtClean="0"/>
          </a:p>
        </p:txBody>
      </p:sp>
      <p:sp>
        <p:nvSpPr>
          <p:cNvPr id="64516" name="Espace réservé du numéro de diapositive 3"/>
          <p:cNvSpPr>
            <a:spLocks noGrp="1"/>
          </p:cNvSpPr>
          <p:nvPr>
            <p:ph type="sldNum" sz="quarter" idx="5"/>
          </p:nvPr>
        </p:nvSpPr>
        <p:spPr>
          <a:noFill/>
          <a:ln>
            <a:miter lim="800000"/>
            <a:headEnd/>
            <a:tailEnd/>
          </a:ln>
        </p:spPr>
        <p:txBody>
          <a:bodyPr/>
          <a:lstStyle/>
          <a:p>
            <a:fld id="{A1BA3308-3FCB-4011-869C-9DC7BD57C9CA}" type="slidenum">
              <a:rPr lang="fr-FR" altLang="fr-FR" smtClean="0">
                <a:solidFill>
                  <a:srgbClr val="000000"/>
                </a:solidFill>
              </a:rPr>
              <a:pPr/>
              <a:t>22</a:t>
            </a:fld>
            <a:endParaRPr lang="fr-FR" altLang="fr-FR"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p:spPr>
        <p:txBody>
          <a:bodyPr/>
          <a:lstStyle/>
          <a:p>
            <a:endParaRPr lang="fr-FR" altLang="fr-FR" smtClean="0"/>
          </a:p>
        </p:txBody>
      </p:sp>
      <p:sp>
        <p:nvSpPr>
          <p:cNvPr id="65540" name="Espace réservé du numéro de diapositive 3"/>
          <p:cNvSpPr>
            <a:spLocks noGrp="1"/>
          </p:cNvSpPr>
          <p:nvPr>
            <p:ph type="sldNum" sz="quarter" idx="5"/>
          </p:nvPr>
        </p:nvSpPr>
        <p:spPr>
          <a:noFill/>
          <a:ln>
            <a:miter lim="800000"/>
            <a:headEnd/>
            <a:tailEnd/>
          </a:ln>
        </p:spPr>
        <p:txBody>
          <a:bodyPr/>
          <a:lstStyle/>
          <a:p>
            <a:fld id="{02BA4347-ACC2-49FB-A228-D4A0C5CECE6E}" type="slidenum">
              <a:rPr lang="fr-FR" altLang="fr-FR" smtClean="0">
                <a:solidFill>
                  <a:srgbClr val="000000"/>
                </a:solidFill>
              </a:rPr>
              <a:pPr/>
              <a:t>23</a:t>
            </a:fld>
            <a:endParaRPr lang="fr-FR" altLang="fr-FR"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p:spPr>
        <p:txBody>
          <a:bodyPr/>
          <a:lstStyle/>
          <a:p>
            <a:endParaRPr lang="fr-FR" altLang="fr-FR" smtClean="0"/>
          </a:p>
        </p:txBody>
      </p:sp>
      <p:sp>
        <p:nvSpPr>
          <p:cNvPr id="66564" name="Espace réservé du numéro de diapositive 3"/>
          <p:cNvSpPr>
            <a:spLocks noGrp="1"/>
          </p:cNvSpPr>
          <p:nvPr>
            <p:ph type="sldNum" sz="quarter" idx="5"/>
          </p:nvPr>
        </p:nvSpPr>
        <p:spPr>
          <a:noFill/>
          <a:ln>
            <a:miter lim="800000"/>
            <a:headEnd/>
            <a:tailEnd/>
          </a:ln>
        </p:spPr>
        <p:txBody>
          <a:bodyPr/>
          <a:lstStyle/>
          <a:p>
            <a:fld id="{7ACCA1CB-E340-4B96-BD0F-4D9CA9DEF22E}" type="slidenum">
              <a:rPr lang="fr-FR" altLang="fr-FR" smtClean="0">
                <a:solidFill>
                  <a:srgbClr val="000000"/>
                </a:solidFill>
              </a:rPr>
              <a:pPr/>
              <a:t>24</a:t>
            </a:fld>
            <a:endParaRPr lang="fr-FR" altLang="fr-FR"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p:spPr>
        <p:txBody>
          <a:bodyPr/>
          <a:lstStyle/>
          <a:p>
            <a:endParaRPr lang="fr-FR" altLang="fr-FR" smtClean="0"/>
          </a:p>
        </p:txBody>
      </p:sp>
      <p:sp>
        <p:nvSpPr>
          <p:cNvPr id="67588" name="Espace réservé du numéro de diapositive 3"/>
          <p:cNvSpPr>
            <a:spLocks noGrp="1"/>
          </p:cNvSpPr>
          <p:nvPr>
            <p:ph type="sldNum" sz="quarter" idx="5"/>
          </p:nvPr>
        </p:nvSpPr>
        <p:spPr>
          <a:noFill/>
          <a:ln>
            <a:miter lim="800000"/>
            <a:headEnd/>
            <a:tailEnd/>
          </a:ln>
        </p:spPr>
        <p:txBody>
          <a:bodyPr/>
          <a:lstStyle/>
          <a:p>
            <a:fld id="{263F70F0-39BE-4860-A017-D9CB3389437C}" type="slidenum">
              <a:rPr lang="fr-FR" altLang="fr-FR" smtClean="0">
                <a:solidFill>
                  <a:srgbClr val="000000"/>
                </a:solidFill>
              </a:rPr>
              <a:pPr/>
              <a:t>25</a:t>
            </a:fld>
            <a:endParaRPr lang="fr-FR" altLang="fr-FR"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p:spPr>
        <p:txBody>
          <a:bodyPr/>
          <a:lstStyle/>
          <a:p>
            <a:endParaRPr lang="fr-FR" altLang="fr-FR" smtClean="0"/>
          </a:p>
        </p:txBody>
      </p:sp>
      <p:sp>
        <p:nvSpPr>
          <p:cNvPr id="68612" name="Espace réservé du numéro de diapositive 3"/>
          <p:cNvSpPr>
            <a:spLocks noGrp="1"/>
          </p:cNvSpPr>
          <p:nvPr>
            <p:ph type="sldNum" sz="quarter" idx="5"/>
          </p:nvPr>
        </p:nvSpPr>
        <p:spPr>
          <a:noFill/>
          <a:ln>
            <a:miter lim="800000"/>
            <a:headEnd/>
            <a:tailEnd/>
          </a:ln>
        </p:spPr>
        <p:txBody>
          <a:bodyPr/>
          <a:lstStyle/>
          <a:p>
            <a:fld id="{A7783DCA-28D1-4000-9720-8F9E58B6D5B6}" type="slidenum">
              <a:rPr lang="fr-FR" altLang="fr-FR" smtClean="0">
                <a:solidFill>
                  <a:srgbClr val="000000"/>
                </a:solidFill>
              </a:rPr>
              <a:pPr/>
              <a:t>26</a:t>
            </a:fld>
            <a:endParaRPr lang="fr-FR" altLang="fr-FR"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p:spPr>
        <p:txBody>
          <a:bodyPr/>
          <a:lstStyle/>
          <a:p>
            <a:endParaRPr lang="fr-FR" altLang="fr-FR" smtClean="0"/>
          </a:p>
        </p:txBody>
      </p:sp>
      <p:sp>
        <p:nvSpPr>
          <p:cNvPr id="69636" name="Espace réservé du numéro de diapositive 3"/>
          <p:cNvSpPr>
            <a:spLocks noGrp="1"/>
          </p:cNvSpPr>
          <p:nvPr>
            <p:ph type="sldNum" sz="quarter" idx="5"/>
          </p:nvPr>
        </p:nvSpPr>
        <p:spPr>
          <a:noFill/>
          <a:ln>
            <a:miter lim="800000"/>
            <a:headEnd/>
            <a:tailEnd/>
          </a:ln>
        </p:spPr>
        <p:txBody>
          <a:bodyPr/>
          <a:lstStyle/>
          <a:p>
            <a:fld id="{C2263F3D-7FDA-46B2-B549-278DB8779F8B}" type="slidenum">
              <a:rPr lang="fr-FR" altLang="fr-FR" smtClean="0">
                <a:solidFill>
                  <a:srgbClr val="000000"/>
                </a:solidFill>
              </a:rPr>
              <a:pPr/>
              <a:t>27</a:t>
            </a:fld>
            <a:endParaRPr lang="fr-FR" altLang="fr-FR"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p:spPr>
        <p:txBody>
          <a:bodyPr/>
          <a:lstStyle/>
          <a:p>
            <a:endParaRPr lang="fr-FR" altLang="fr-FR" smtClean="0"/>
          </a:p>
        </p:txBody>
      </p:sp>
      <p:sp>
        <p:nvSpPr>
          <p:cNvPr id="70660" name="Espace réservé du numéro de diapositive 3"/>
          <p:cNvSpPr>
            <a:spLocks noGrp="1"/>
          </p:cNvSpPr>
          <p:nvPr>
            <p:ph type="sldNum" sz="quarter" idx="5"/>
          </p:nvPr>
        </p:nvSpPr>
        <p:spPr>
          <a:noFill/>
          <a:ln>
            <a:miter lim="800000"/>
            <a:headEnd/>
            <a:tailEnd/>
          </a:ln>
        </p:spPr>
        <p:txBody>
          <a:bodyPr/>
          <a:lstStyle/>
          <a:p>
            <a:fld id="{D776EE28-A8E7-4687-9105-6B8E684E6C4F}" type="slidenum">
              <a:rPr lang="fr-FR" altLang="fr-FR" smtClean="0">
                <a:solidFill>
                  <a:srgbClr val="000000"/>
                </a:solidFill>
              </a:rPr>
              <a:pPr/>
              <a:t>28</a:t>
            </a:fld>
            <a:endParaRPr lang="fr-FR" altLang="fr-FR"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p:spPr>
        <p:txBody>
          <a:bodyPr/>
          <a:lstStyle/>
          <a:p>
            <a:endParaRPr lang="fr-FR" altLang="fr-FR" smtClean="0"/>
          </a:p>
        </p:txBody>
      </p:sp>
      <p:sp>
        <p:nvSpPr>
          <p:cNvPr id="71684" name="Espace réservé du numéro de diapositive 3"/>
          <p:cNvSpPr>
            <a:spLocks noGrp="1"/>
          </p:cNvSpPr>
          <p:nvPr>
            <p:ph type="sldNum" sz="quarter" idx="5"/>
          </p:nvPr>
        </p:nvSpPr>
        <p:spPr>
          <a:noFill/>
          <a:ln>
            <a:miter lim="800000"/>
            <a:headEnd/>
            <a:tailEnd/>
          </a:ln>
        </p:spPr>
        <p:txBody>
          <a:bodyPr/>
          <a:lstStyle/>
          <a:p>
            <a:fld id="{D2ED643D-0A28-495F-933E-CFB9A5DD5A76}" type="slidenum">
              <a:rPr lang="fr-FR" altLang="fr-FR" smtClean="0">
                <a:solidFill>
                  <a:srgbClr val="000000"/>
                </a:solidFill>
              </a:rPr>
              <a:pPr/>
              <a:t>29</a:t>
            </a:fld>
            <a:endParaRPr lang="fr-FR" altLang="fr-F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p:spPr>
        <p:txBody>
          <a:bodyPr/>
          <a:lstStyle/>
          <a:p>
            <a:endParaRPr lang="fr-FR" altLang="fr-FR" smtClean="0"/>
          </a:p>
        </p:txBody>
      </p:sp>
      <p:sp>
        <p:nvSpPr>
          <p:cNvPr id="45060" name="Espace réservé du numéro de diapositive 3"/>
          <p:cNvSpPr>
            <a:spLocks noGrp="1"/>
          </p:cNvSpPr>
          <p:nvPr>
            <p:ph type="sldNum" sz="quarter" idx="5"/>
          </p:nvPr>
        </p:nvSpPr>
        <p:spPr>
          <a:noFill/>
          <a:ln>
            <a:miter lim="800000"/>
            <a:headEnd/>
            <a:tailEnd/>
          </a:ln>
        </p:spPr>
        <p:txBody>
          <a:bodyPr/>
          <a:lstStyle/>
          <a:p>
            <a:fld id="{6E6119F1-B19E-499B-BC57-7A23C5071392}" type="slidenum">
              <a:rPr lang="fr-FR" altLang="fr-FR" smtClean="0">
                <a:solidFill>
                  <a:srgbClr val="000000"/>
                </a:solidFill>
              </a:rPr>
              <a:pPr/>
              <a:t>3</a:t>
            </a:fld>
            <a:endParaRPr lang="fr-FR" altLang="fr-FR"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p:spPr>
        <p:txBody>
          <a:bodyPr/>
          <a:lstStyle/>
          <a:p>
            <a:endParaRPr lang="fr-FR" altLang="fr-FR" smtClean="0"/>
          </a:p>
        </p:txBody>
      </p:sp>
      <p:sp>
        <p:nvSpPr>
          <p:cNvPr id="72708" name="Espace réservé du numéro de diapositive 3"/>
          <p:cNvSpPr>
            <a:spLocks noGrp="1"/>
          </p:cNvSpPr>
          <p:nvPr>
            <p:ph type="sldNum" sz="quarter" idx="5"/>
          </p:nvPr>
        </p:nvSpPr>
        <p:spPr>
          <a:noFill/>
          <a:ln>
            <a:miter lim="800000"/>
            <a:headEnd/>
            <a:tailEnd/>
          </a:ln>
        </p:spPr>
        <p:txBody>
          <a:bodyPr/>
          <a:lstStyle/>
          <a:p>
            <a:fld id="{076AAA42-73EA-4A31-8F00-75A78560160F}" type="slidenum">
              <a:rPr lang="fr-FR" altLang="fr-FR" smtClean="0">
                <a:solidFill>
                  <a:srgbClr val="000000"/>
                </a:solidFill>
              </a:rPr>
              <a:pPr/>
              <a:t>30</a:t>
            </a:fld>
            <a:endParaRPr lang="fr-FR" altLang="fr-FR"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p:spPr>
        <p:txBody>
          <a:bodyPr/>
          <a:lstStyle/>
          <a:p>
            <a:endParaRPr lang="fr-FR" altLang="fr-FR" smtClean="0"/>
          </a:p>
        </p:txBody>
      </p:sp>
      <p:sp>
        <p:nvSpPr>
          <p:cNvPr id="73732" name="Espace réservé du numéro de diapositive 3"/>
          <p:cNvSpPr>
            <a:spLocks noGrp="1"/>
          </p:cNvSpPr>
          <p:nvPr>
            <p:ph type="sldNum" sz="quarter" idx="5"/>
          </p:nvPr>
        </p:nvSpPr>
        <p:spPr>
          <a:noFill/>
          <a:ln>
            <a:miter lim="800000"/>
            <a:headEnd/>
            <a:tailEnd/>
          </a:ln>
        </p:spPr>
        <p:txBody>
          <a:bodyPr/>
          <a:lstStyle/>
          <a:p>
            <a:fld id="{6782D309-FE6D-4AFA-A3C1-CE236A99E0D8}" type="slidenum">
              <a:rPr lang="fr-FR" altLang="fr-FR" smtClean="0">
                <a:solidFill>
                  <a:srgbClr val="000000"/>
                </a:solidFill>
              </a:rPr>
              <a:pPr/>
              <a:t>31</a:t>
            </a:fld>
            <a:endParaRPr lang="fr-FR" altLang="fr-FR"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p:spPr>
        <p:txBody>
          <a:bodyPr/>
          <a:lstStyle/>
          <a:p>
            <a:endParaRPr lang="fr-FR" altLang="fr-FR" smtClean="0"/>
          </a:p>
        </p:txBody>
      </p:sp>
      <p:sp>
        <p:nvSpPr>
          <p:cNvPr id="74756" name="Espace réservé du numéro de diapositive 3"/>
          <p:cNvSpPr>
            <a:spLocks noGrp="1"/>
          </p:cNvSpPr>
          <p:nvPr>
            <p:ph type="sldNum" sz="quarter" idx="5"/>
          </p:nvPr>
        </p:nvSpPr>
        <p:spPr>
          <a:noFill/>
          <a:ln>
            <a:miter lim="800000"/>
            <a:headEnd/>
            <a:tailEnd/>
          </a:ln>
        </p:spPr>
        <p:txBody>
          <a:bodyPr/>
          <a:lstStyle/>
          <a:p>
            <a:fld id="{32641D44-A10C-4C9C-B603-B06520FEF673}" type="slidenum">
              <a:rPr lang="fr-FR" altLang="fr-FR" smtClean="0">
                <a:solidFill>
                  <a:srgbClr val="000000"/>
                </a:solidFill>
              </a:rPr>
              <a:pPr/>
              <a:t>32</a:t>
            </a:fld>
            <a:endParaRPr lang="fr-FR" altLang="fr-F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p:spPr>
        <p:txBody>
          <a:bodyPr/>
          <a:lstStyle/>
          <a:p>
            <a:endParaRPr lang="fr-FR" altLang="fr-FR" smtClean="0"/>
          </a:p>
        </p:txBody>
      </p:sp>
      <p:sp>
        <p:nvSpPr>
          <p:cNvPr id="75780" name="Espace réservé du numéro de diapositive 3"/>
          <p:cNvSpPr>
            <a:spLocks noGrp="1"/>
          </p:cNvSpPr>
          <p:nvPr>
            <p:ph type="sldNum" sz="quarter" idx="5"/>
          </p:nvPr>
        </p:nvSpPr>
        <p:spPr>
          <a:noFill/>
          <a:ln>
            <a:miter lim="800000"/>
            <a:headEnd/>
            <a:tailEnd/>
          </a:ln>
        </p:spPr>
        <p:txBody>
          <a:bodyPr/>
          <a:lstStyle/>
          <a:p>
            <a:fld id="{47CF4B9C-9634-4A7B-83D0-CCB86725B3D0}" type="slidenum">
              <a:rPr lang="fr-FR" altLang="fr-FR" smtClean="0">
                <a:solidFill>
                  <a:srgbClr val="000000"/>
                </a:solidFill>
              </a:rPr>
              <a:pPr/>
              <a:t>33</a:t>
            </a:fld>
            <a:endParaRPr lang="fr-FR" altLang="fr-FR"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p:spPr>
        <p:txBody>
          <a:bodyPr/>
          <a:lstStyle/>
          <a:p>
            <a:endParaRPr lang="fr-FR" altLang="fr-FR" smtClean="0"/>
          </a:p>
        </p:txBody>
      </p:sp>
      <p:sp>
        <p:nvSpPr>
          <p:cNvPr id="76804" name="Espace réservé du numéro de diapositive 3"/>
          <p:cNvSpPr>
            <a:spLocks noGrp="1"/>
          </p:cNvSpPr>
          <p:nvPr>
            <p:ph type="sldNum" sz="quarter" idx="5"/>
          </p:nvPr>
        </p:nvSpPr>
        <p:spPr>
          <a:noFill/>
          <a:ln>
            <a:miter lim="800000"/>
            <a:headEnd/>
            <a:tailEnd/>
          </a:ln>
        </p:spPr>
        <p:txBody>
          <a:bodyPr/>
          <a:lstStyle/>
          <a:p>
            <a:fld id="{25DDB200-EEED-4514-89E1-D37B2EE0E805}" type="slidenum">
              <a:rPr lang="fr-FR" altLang="fr-FR" smtClean="0">
                <a:solidFill>
                  <a:srgbClr val="000000"/>
                </a:solidFill>
              </a:rPr>
              <a:pPr/>
              <a:t>34</a:t>
            </a:fld>
            <a:endParaRPr lang="fr-FR" altLang="fr-FR"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p:spPr>
        <p:txBody>
          <a:bodyPr/>
          <a:lstStyle/>
          <a:p>
            <a:endParaRPr lang="fr-FR" altLang="fr-FR" smtClean="0"/>
          </a:p>
        </p:txBody>
      </p:sp>
      <p:sp>
        <p:nvSpPr>
          <p:cNvPr id="77828" name="Espace réservé du numéro de diapositive 3"/>
          <p:cNvSpPr>
            <a:spLocks noGrp="1"/>
          </p:cNvSpPr>
          <p:nvPr>
            <p:ph type="sldNum" sz="quarter" idx="5"/>
          </p:nvPr>
        </p:nvSpPr>
        <p:spPr>
          <a:noFill/>
          <a:ln>
            <a:miter lim="800000"/>
            <a:headEnd/>
            <a:tailEnd/>
          </a:ln>
        </p:spPr>
        <p:txBody>
          <a:bodyPr/>
          <a:lstStyle/>
          <a:p>
            <a:fld id="{A52041D4-0F4E-452D-A15C-9D9C6ED6461F}" type="slidenum">
              <a:rPr lang="fr-FR" altLang="fr-FR" smtClean="0">
                <a:solidFill>
                  <a:srgbClr val="000000"/>
                </a:solidFill>
              </a:rPr>
              <a:pPr/>
              <a:t>35</a:t>
            </a:fld>
            <a:endParaRPr lang="fr-FR" altLang="fr-FR"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p:spPr>
        <p:txBody>
          <a:bodyPr/>
          <a:lstStyle/>
          <a:p>
            <a:endParaRPr lang="fr-FR" altLang="fr-FR" smtClean="0"/>
          </a:p>
        </p:txBody>
      </p:sp>
      <p:sp>
        <p:nvSpPr>
          <p:cNvPr id="78852" name="Espace réservé du numéro de diapositive 3"/>
          <p:cNvSpPr>
            <a:spLocks noGrp="1"/>
          </p:cNvSpPr>
          <p:nvPr>
            <p:ph type="sldNum" sz="quarter" idx="5"/>
          </p:nvPr>
        </p:nvSpPr>
        <p:spPr>
          <a:noFill/>
          <a:ln>
            <a:miter lim="800000"/>
            <a:headEnd/>
            <a:tailEnd/>
          </a:ln>
        </p:spPr>
        <p:txBody>
          <a:bodyPr/>
          <a:lstStyle/>
          <a:p>
            <a:fld id="{6F021797-B30F-4B72-954E-B84B5EE48F9A}" type="slidenum">
              <a:rPr lang="fr-FR" altLang="fr-FR" smtClean="0">
                <a:solidFill>
                  <a:srgbClr val="000000"/>
                </a:solidFill>
              </a:rPr>
              <a:pPr/>
              <a:t>36</a:t>
            </a:fld>
            <a:endParaRPr lang="fr-FR" altLang="fr-FR"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ln/>
        </p:spPr>
      </p:sp>
      <p:sp>
        <p:nvSpPr>
          <p:cNvPr id="79875" name="Espace réservé des commentaires 2"/>
          <p:cNvSpPr>
            <a:spLocks noGrp="1"/>
          </p:cNvSpPr>
          <p:nvPr>
            <p:ph type="body" idx="1"/>
          </p:nvPr>
        </p:nvSpPr>
        <p:spPr>
          <a:noFill/>
        </p:spPr>
        <p:txBody>
          <a:bodyPr/>
          <a:lstStyle/>
          <a:p>
            <a:endParaRPr lang="fr-FR" altLang="fr-FR" smtClean="0"/>
          </a:p>
        </p:txBody>
      </p:sp>
      <p:sp>
        <p:nvSpPr>
          <p:cNvPr id="79876" name="Espace réservé du numéro de diapositive 3"/>
          <p:cNvSpPr>
            <a:spLocks noGrp="1"/>
          </p:cNvSpPr>
          <p:nvPr>
            <p:ph type="sldNum" sz="quarter" idx="5"/>
          </p:nvPr>
        </p:nvSpPr>
        <p:spPr>
          <a:noFill/>
          <a:ln>
            <a:miter lim="800000"/>
            <a:headEnd/>
            <a:tailEnd/>
          </a:ln>
        </p:spPr>
        <p:txBody>
          <a:bodyPr/>
          <a:lstStyle/>
          <a:p>
            <a:fld id="{922E9576-BC08-4282-AB4B-63A8CD8C1AA2}" type="slidenum">
              <a:rPr lang="fr-FR" altLang="fr-FR" smtClean="0">
                <a:solidFill>
                  <a:srgbClr val="000000"/>
                </a:solidFill>
              </a:rPr>
              <a:pPr/>
              <a:t>37</a:t>
            </a:fld>
            <a:endParaRPr lang="fr-FR" altLang="fr-FR"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p:spPr>
        <p:txBody>
          <a:bodyPr/>
          <a:lstStyle/>
          <a:p>
            <a:endParaRPr lang="fr-FR" altLang="fr-FR" smtClean="0"/>
          </a:p>
        </p:txBody>
      </p:sp>
      <p:sp>
        <p:nvSpPr>
          <p:cNvPr id="80900" name="Espace réservé du numéro de diapositive 3"/>
          <p:cNvSpPr>
            <a:spLocks noGrp="1"/>
          </p:cNvSpPr>
          <p:nvPr>
            <p:ph type="sldNum" sz="quarter" idx="5"/>
          </p:nvPr>
        </p:nvSpPr>
        <p:spPr>
          <a:noFill/>
          <a:ln>
            <a:miter lim="800000"/>
            <a:headEnd/>
            <a:tailEnd/>
          </a:ln>
        </p:spPr>
        <p:txBody>
          <a:bodyPr/>
          <a:lstStyle/>
          <a:p>
            <a:fld id="{41B351D6-5F6D-4325-B80E-3550F38EF231}" type="slidenum">
              <a:rPr lang="fr-FR" altLang="fr-FR" smtClean="0">
                <a:solidFill>
                  <a:srgbClr val="000000"/>
                </a:solidFill>
              </a:rPr>
              <a:pPr/>
              <a:t>38</a:t>
            </a:fld>
            <a:endParaRPr lang="fr-FR" altLang="fr-FR"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p:spPr>
        <p:txBody>
          <a:bodyPr/>
          <a:lstStyle/>
          <a:p>
            <a:endParaRPr lang="fr-FR" altLang="fr-FR" smtClean="0"/>
          </a:p>
        </p:txBody>
      </p:sp>
      <p:sp>
        <p:nvSpPr>
          <p:cNvPr id="81924" name="Espace réservé du numéro de diapositive 3"/>
          <p:cNvSpPr>
            <a:spLocks noGrp="1"/>
          </p:cNvSpPr>
          <p:nvPr>
            <p:ph type="sldNum" sz="quarter" idx="5"/>
          </p:nvPr>
        </p:nvSpPr>
        <p:spPr>
          <a:noFill/>
          <a:ln>
            <a:miter lim="800000"/>
            <a:headEnd/>
            <a:tailEnd/>
          </a:ln>
        </p:spPr>
        <p:txBody>
          <a:bodyPr/>
          <a:lstStyle/>
          <a:p>
            <a:fld id="{FFE982A0-B9BB-4AFC-B269-31D9E4CB1202}" type="slidenum">
              <a:rPr lang="fr-FR" altLang="fr-FR" smtClean="0">
                <a:solidFill>
                  <a:srgbClr val="000000"/>
                </a:solidFill>
              </a:rPr>
              <a:pPr/>
              <a:t>39</a:t>
            </a:fld>
            <a:endParaRPr lang="fr-FR" altLang="fr-F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p:spPr>
        <p:txBody>
          <a:bodyPr/>
          <a:lstStyle/>
          <a:p>
            <a:endParaRPr lang="fr-FR" altLang="fr-FR" smtClean="0"/>
          </a:p>
        </p:txBody>
      </p:sp>
      <p:sp>
        <p:nvSpPr>
          <p:cNvPr id="46084" name="Espace réservé du numéro de diapositive 3"/>
          <p:cNvSpPr>
            <a:spLocks noGrp="1"/>
          </p:cNvSpPr>
          <p:nvPr>
            <p:ph type="sldNum" sz="quarter" idx="5"/>
          </p:nvPr>
        </p:nvSpPr>
        <p:spPr>
          <a:noFill/>
          <a:ln>
            <a:miter lim="800000"/>
            <a:headEnd/>
            <a:tailEnd/>
          </a:ln>
        </p:spPr>
        <p:txBody>
          <a:bodyPr/>
          <a:lstStyle/>
          <a:p>
            <a:fld id="{FE83D786-36A3-4E12-885F-4CCA275A5A4B}" type="slidenum">
              <a:rPr lang="fr-FR" altLang="fr-FR" smtClean="0">
                <a:solidFill>
                  <a:srgbClr val="000000"/>
                </a:solidFill>
              </a:rPr>
              <a:pPr/>
              <a:t>4</a:t>
            </a:fld>
            <a:endParaRPr lang="fr-FR" altLang="fr-FR"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ln/>
        </p:spPr>
      </p:sp>
      <p:sp>
        <p:nvSpPr>
          <p:cNvPr id="82947" name="Espace réservé des commentaires 2"/>
          <p:cNvSpPr>
            <a:spLocks noGrp="1"/>
          </p:cNvSpPr>
          <p:nvPr>
            <p:ph type="body" idx="1"/>
          </p:nvPr>
        </p:nvSpPr>
        <p:spPr>
          <a:noFill/>
        </p:spPr>
        <p:txBody>
          <a:bodyPr/>
          <a:lstStyle/>
          <a:p>
            <a:endParaRPr lang="fr-FR" altLang="fr-FR" smtClean="0"/>
          </a:p>
        </p:txBody>
      </p:sp>
      <p:sp>
        <p:nvSpPr>
          <p:cNvPr id="82948" name="Espace réservé du numéro de diapositive 3"/>
          <p:cNvSpPr>
            <a:spLocks noGrp="1"/>
          </p:cNvSpPr>
          <p:nvPr>
            <p:ph type="sldNum" sz="quarter" idx="5"/>
          </p:nvPr>
        </p:nvSpPr>
        <p:spPr>
          <a:noFill/>
          <a:ln>
            <a:miter lim="800000"/>
            <a:headEnd/>
            <a:tailEnd/>
          </a:ln>
        </p:spPr>
        <p:txBody>
          <a:bodyPr/>
          <a:lstStyle/>
          <a:p>
            <a:fld id="{1728F0BF-F6B2-41CC-9F22-21B14D7EFEB5}" type="slidenum">
              <a:rPr lang="fr-FR" altLang="fr-FR" smtClean="0">
                <a:solidFill>
                  <a:srgbClr val="000000"/>
                </a:solidFill>
              </a:rPr>
              <a:pPr/>
              <a:t>40</a:t>
            </a:fld>
            <a:endParaRPr lang="fr-FR" altLang="fr-FR"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83971" name="Espace réservé des commentaires 2"/>
          <p:cNvSpPr>
            <a:spLocks noGrp="1"/>
          </p:cNvSpPr>
          <p:nvPr>
            <p:ph type="body" idx="1"/>
          </p:nvPr>
        </p:nvSpPr>
        <p:spPr>
          <a:noFill/>
        </p:spPr>
        <p:txBody>
          <a:bodyPr/>
          <a:lstStyle/>
          <a:p>
            <a:endParaRPr lang="fr-FR" altLang="fr-FR" smtClean="0"/>
          </a:p>
        </p:txBody>
      </p:sp>
      <p:sp>
        <p:nvSpPr>
          <p:cNvPr id="83972" name="Espace réservé du numéro de diapositive 3"/>
          <p:cNvSpPr>
            <a:spLocks noGrp="1"/>
          </p:cNvSpPr>
          <p:nvPr>
            <p:ph type="sldNum" sz="quarter" idx="5"/>
          </p:nvPr>
        </p:nvSpPr>
        <p:spPr>
          <a:noFill/>
          <a:ln>
            <a:miter lim="800000"/>
            <a:headEnd/>
            <a:tailEnd/>
          </a:ln>
        </p:spPr>
        <p:txBody>
          <a:bodyPr/>
          <a:lstStyle/>
          <a:p>
            <a:fld id="{7D7FDF50-674C-48BB-A453-16A22E3FE67D}" type="slidenum">
              <a:rPr lang="fr-FR" altLang="fr-FR" smtClean="0">
                <a:solidFill>
                  <a:srgbClr val="000000"/>
                </a:solidFill>
              </a:rPr>
              <a:pPr/>
              <a:t>41</a:t>
            </a:fld>
            <a:endParaRPr lang="fr-FR" altLang="fr-FR"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noFill/>
        </p:spPr>
        <p:txBody>
          <a:bodyPr/>
          <a:lstStyle/>
          <a:p>
            <a:endParaRPr lang="fr-FR" altLang="fr-FR" smtClean="0"/>
          </a:p>
        </p:txBody>
      </p:sp>
      <p:sp>
        <p:nvSpPr>
          <p:cNvPr id="84996" name="Espace réservé du numéro de diapositive 3"/>
          <p:cNvSpPr>
            <a:spLocks noGrp="1"/>
          </p:cNvSpPr>
          <p:nvPr>
            <p:ph type="sldNum" sz="quarter" idx="5"/>
          </p:nvPr>
        </p:nvSpPr>
        <p:spPr>
          <a:noFill/>
          <a:ln>
            <a:miter lim="800000"/>
            <a:headEnd/>
            <a:tailEnd/>
          </a:ln>
        </p:spPr>
        <p:txBody>
          <a:bodyPr/>
          <a:lstStyle/>
          <a:p>
            <a:fld id="{9E12F0D3-C879-4EA9-9A64-0BE3C2DA9930}" type="slidenum">
              <a:rPr lang="fr-FR" altLang="fr-FR" smtClean="0">
                <a:solidFill>
                  <a:srgbClr val="000000"/>
                </a:solidFill>
              </a:rPr>
              <a:pPr/>
              <a:t>42</a:t>
            </a:fld>
            <a:endParaRPr lang="fr-FR" altLang="fr-FR"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p:spPr>
        <p:txBody>
          <a:bodyPr/>
          <a:lstStyle/>
          <a:p>
            <a:endParaRPr lang="fr-FR" altLang="fr-FR" smtClean="0"/>
          </a:p>
        </p:txBody>
      </p:sp>
      <p:sp>
        <p:nvSpPr>
          <p:cNvPr id="86020" name="Espace réservé du numéro de diapositive 3"/>
          <p:cNvSpPr>
            <a:spLocks noGrp="1"/>
          </p:cNvSpPr>
          <p:nvPr>
            <p:ph type="sldNum" sz="quarter" idx="5"/>
          </p:nvPr>
        </p:nvSpPr>
        <p:spPr>
          <a:noFill/>
          <a:ln>
            <a:miter lim="800000"/>
            <a:headEnd/>
            <a:tailEnd/>
          </a:ln>
        </p:spPr>
        <p:txBody>
          <a:bodyPr/>
          <a:lstStyle/>
          <a:p>
            <a:fld id="{C9303327-0B9D-4B6A-86D0-8AC00B1BD3EA}" type="slidenum">
              <a:rPr lang="fr-FR" altLang="fr-FR" smtClean="0">
                <a:solidFill>
                  <a:srgbClr val="000000"/>
                </a:solidFill>
              </a:rPr>
              <a:pPr/>
              <a:t>43</a:t>
            </a:fld>
            <a:endParaRPr lang="fr-FR" altLang="fr-FR"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a:noFill/>
        </p:spPr>
        <p:txBody>
          <a:bodyPr/>
          <a:lstStyle/>
          <a:p>
            <a:endParaRPr lang="fr-FR" altLang="fr-FR" smtClean="0"/>
          </a:p>
        </p:txBody>
      </p:sp>
      <p:sp>
        <p:nvSpPr>
          <p:cNvPr id="87044" name="Espace réservé du numéro de diapositive 3"/>
          <p:cNvSpPr>
            <a:spLocks noGrp="1"/>
          </p:cNvSpPr>
          <p:nvPr>
            <p:ph type="sldNum" sz="quarter" idx="5"/>
          </p:nvPr>
        </p:nvSpPr>
        <p:spPr>
          <a:noFill/>
          <a:ln>
            <a:miter lim="800000"/>
            <a:headEnd/>
            <a:tailEnd/>
          </a:ln>
        </p:spPr>
        <p:txBody>
          <a:bodyPr/>
          <a:lstStyle/>
          <a:p>
            <a:fld id="{D7FA4B3A-5427-41B7-9A9D-4CCD0C8465AA}" type="slidenum">
              <a:rPr lang="fr-FR" altLang="fr-FR" smtClean="0">
                <a:solidFill>
                  <a:srgbClr val="000000"/>
                </a:solidFill>
              </a:rPr>
              <a:pPr/>
              <a:t>44</a:t>
            </a:fld>
            <a:endParaRPr lang="fr-FR" altLang="fr-FR"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noFill/>
        </p:spPr>
        <p:txBody>
          <a:bodyPr/>
          <a:lstStyle/>
          <a:p>
            <a:endParaRPr lang="fr-FR" altLang="fr-FR" smtClean="0"/>
          </a:p>
        </p:txBody>
      </p:sp>
      <p:sp>
        <p:nvSpPr>
          <p:cNvPr id="88068" name="Espace réservé du numéro de diapositive 3"/>
          <p:cNvSpPr>
            <a:spLocks noGrp="1"/>
          </p:cNvSpPr>
          <p:nvPr>
            <p:ph type="sldNum" sz="quarter" idx="5"/>
          </p:nvPr>
        </p:nvSpPr>
        <p:spPr>
          <a:noFill/>
          <a:ln>
            <a:miter lim="800000"/>
            <a:headEnd/>
            <a:tailEnd/>
          </a:ln>
        </p:spPr>
        <p:txBody>
          <a:bodyPr/>
          <a:lstStyle/>
          <a:p>
            <a:fld id="{E63DE145-C319-4A11-B1EB-145A090C9112}" type="slidenum">
              <a:rPr lang="fr-FR" altLang="fr-FR" smtClean="0">
                <a:solidFill>
                  <a:srgbClr val="000000"/>
                </a:solidFill>
              </a:rPr>
              <a:pPr/>
              <a:t>45</a:t>
            </a:fld>
            <a:endParaRPr lang="fr-FR" altLang="fr-FR"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p:spPr>
        <p:txBody>
          <a:bodyPr/>
          <a:lstStyle/>
          <a:p>
            <a:endParaRPr lang="fr-FR" altLang="fr-FR" smtClean="0"/>
          </a:p>
        </p:txBody>
      </p:sp>
      <p:sp>
        <p:nvSpPr>
          <p:cNvPr id="89092" name="Espace réservé du numéro de diapositive 3"/>
          <p:cNvSpPr>
            <a:spLocks noGrp="1"/>
          </p:cNvSpPr>
          <p:nvPr>
            <p:ph type="sldNum" sz="quarter" idx="5"/>
          </p:nvPr>
        </p:nvSpPr>
        <p:spPr>
          <a:noFill/>
          <a:ln>
            <a:miter lim="800000"/>
            <a:headEnd/>
            <a:tailEnd/>
          </a:ln>
        </p:spPr>
        <p:txBody>
          <a:bodyPr/>
          <a:lstStyle/>
          <a:p>
            <a:fld id="{B7492DCE-B7B1-4C70-8F91-EF05111469F1}" type="slidenum">
              <a:rPr lang="fr-FR" altLang="fr-FR" smtClean="0">
                <a:solidFill>
                  <a:srgbClr val="000000"/>
                </a:solidFill>
              </a:rPr>
              <a:pPr/>
              <a:t>46</a:t>
            </a:fld>
            <a:endParaRPr lang="fr-FR" altLang="fr-FR"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p:spPr>
        <p:txBody>
          <a:bodyPr/>
          <a:lstStyle/>
          <a:p>
            <a:endParaRPr lang="fr-FR" altLang="fr-FR" smtClean="0"/>
          </a:p>
        </p:txBody>
      </p:sp>
      <p:sp>
        <p:nvSpPr>
          <p:cNvPr id="90116" name="Espace réservé du numéro de diapositive 3"/>
          <p:cNvSpPr>
            <a:spLocks noGrp="1"/>
          </p:cNvSpPr>
          <p:nvPr>
            <p:ph type="sldNum" sz="quarter" idx="5"/>
          </p:nvPr>
        </p:nvSpPr>
        <p:spPr>
          <a:noFill/>
          <a:ln>
            <a:miter lim="800000"/>
            <a:headEnd/>
            <a:tailEnd/>
          </a:ln>
        </p:spPr>
        <p:txBody>
          <a:bodyPr/>
          <a:lstStyle/>
          <a:p>
            <a:fld id="{AFEF6357-57C2-4937-9AFF-C699B4548B09}" type="slidenum">
              <a:rPr lang="fr-FR" altLang="fr-FR" smtClean="0">
                <a:solidFill>
                  <a:srgbClr val="000000"/>
                </a:solidFill>
              </a:rPr>
              <a:pPr/>
              <a:t>47</a:t>
            </a:fld>
            <a:endParaRPr lang="fr-FR" altLang="fr-FR"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p:spPr>
        <p:txBody>
          <a:bodyPr/>
          <a:lstStyle/>
          <a:p>
            <a:endParaRPr lang="fr-FR" altLang="fr-FR" smtClean="0"/>
          </a:p>
        </p:txBody>
      </p:sp>
      <p:sp>
        <p:nvSpPr>
          <p:cNvPr id="91140" name="Espace réservé du numéro de diapositive 3"/>
          <p:cNvSpPr>
            <a:spLocks noGrp="1"/>
          </p:cNvSpPr>
          <p:nvPr>
            <p:ph type="sldNum" sz="quarter" idx="5"/>
          </p:nvPr>
        </p:nvSpPr>
        <p:spPr>
          <a:noFill/>
          <a:ln>
            <a:miter lim="800000"/>
            <a:headEnd/>
            <a:tailEnd/>
          </a:ln>
        </p:spPr>
        <p:txBody>
          <a:bodyPr/>
          <a:lstStyle/>
          <a:p>
            <a:fld id="{21801720-A68D-4AB3-B1F8-4F442470F310}" type="slidenum">
              <a:rPr lang="fr-FR" altLang="fr-FR" smtClean="0">
                <a:solidFill>
                  <a:srgbClr val="000000"/>
                </a:solidFill>
              </a:rPr>
              <a:pPr/>
              <a:t>48</a:t>
            </a:fld>
            <a:endParaRPr lang="fr-FR" altLang="fr-FR" smtClean="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p:spPr>
        <p:txBody>
          <a:bodyPr/>
          <a:lstStyle/>
          <a:p>
            <a:endParaRPr lang="fr-FR" altLang="fr-FR" smtClean="0"/>
          </a:p>
        </p:txBody>
      </p:sp>
      <p:sp>
        <p:nvSpPr>
          <p:cNvPr id="92164" name="Espace réservé du numéro de diapositive 3"/>
          <p:cNvSpPr>
            <a:spLocks noGrp="1"/>
          </p:cNvSpPr>
          <p:nvPr>
            <p:ph type="sldNum" sz="quarter" idx="5"/>
          </p:nvPr>
        </p:nvSpPr>
        <p:spPr>
          <a:noFill/>
          <a:ln>
            <a:miter lim="800000"/>
            <a:headEnd/>
            <a:tailEnd/>
          </a:ln>
        </p:spPr>
        <p:txBody>
          <a:bodyPr/>
          <a:lstStyle/>
          <a:p>
            <a:fld id="{76BD7AFE-7FF3-4AFE-B14E-B4DACF5DB90D}" type="slidenum">
              <a:rPr lang="fr-FR" altLang="fr-FR" smtClean="0">
                <a:solidFill>
                  <a:srgbClr val="000000"/>
                </a:solidFill>
              </a:rPr>
              <a:pPr/>
              <a:t>49</a:t>
            </a:fld>
            <a:endParaRPr lang="fr-FR" altLang="fr-F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p:spPr>
        <p:txBody>
          <a:bodyPr/>
          <a:lstStyle/>
          <a:p>
            <a:endParaRPr lang="fr-FR" altLang="fr-FR" smtClean="0"/>
          </a:p>
        </p:txBody>
      </p:sp>
      <p:sp>
        <p:nvSpPr>
          <p:cNvPr id="47108" name="Espace réservé du numéro de diapositive 3"/>
          <p:cNvSpPr>
            <a:spLocks noGrp="1"/>
          </p:cNvSpPr>
          <p:nvPr>
            <p:ph type="sldNum" sz="quarter" idx="5"/>
          </p:nvPr>
        </p:nvSpPr>
        <p:spPr>
          <a:noFill/>
          <a:ln>
            <a:miter lim="800000"/>
            <a:headEnd/>
            <a:tailEnd/>
          </a:ln>
        </p:spPr>
        <p:txBody>
          <a:bodyPr/>
          <a:lstStyle/>
          <a:p>
            <a:fld id="{E2BB8961-F48A-4F34-80AE-05B16808AF69}" type="slidenum">
              <a:rPr lang="fr-FR" altLang="fr-FR" smtClean="0">
                <a:solidFill>
                  <a:srgbClr val="000000"/>
                </a:solidFill>
              </a:rPr>
              <a:pPr/>
              <a:t>5</a:t>
            </a:fld>
            <a:endParaRPr lang="fr-FR" altLang="fr-FR" smtClean="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ln/>
        </p:spPr>
      </p:sp>
      <p:sp>
        <p:nvSpPr>
          <p:cNvPr id="93187" name="Espace réservé des commentaires 2"/>
          <p:cNvSpPr>
            <a:spLocks noGrp="1"/>
          </p:cNvSpPr>
          <p:nvPr>
            <p:ph type="body" idx="1"/>
          </p:nvPr>
        </p:nvSpPr>
        <p:spPr>
          <a:noFill/>
        </p:spPr>
        <p:txBody>
          <a:bodyPr/>
          <a:lstStyle/>
          <a:p>
            <a:endParaRPr lang="fr-FR" altLang="fr-FR" smtClean="0"/>
          </a:p>
        </p:txBody>
      </p:sp>
      <p:sp>
        <p:nvSpPr>
          <p:cNvPr id="93188" name="Espace réservé du numéro de diapositive 3"/>
          <p:cNvSpPr>
            <a:spLocks noGrp="1"/>
          </p:cNvSpPr>
          <p:nvPr>
            <p:ph type="sldNum" sz="quarter" idx="5"/>
          </p:nvPr>
        </p:nvSpPr>
        <p:spPr>
          <a:noFill/>
          <a:ln>
            <a:miter lim="800000"/>
            <a:headEnd/>
            <a:tailEnd/>
          </a:ln>
        </p:spPr>
        <p:txBody>
          <a:bodyPr/>
          <a:lstStyle/>
          <a:p>
            <a:fld id="{8CD37B3B-F447-474E-9803-1D18B1222100}" type="slidenum">
              <a:rPr lang="fr-FR" altLang="fr-FR" smtClean="0">
                <a:solidFill>
                  <a:srgbClr val="000000"/>
                </a:solidFill>
              </a:rPr>
              <a:pPr/>
              <a:t>50</a:t>
            </a:fld>
            <a:endParaRPr lang="fr-FR" altLang="fr-FR"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ln/>
        </p:spPr>
      </p:sp>
      <p:sp>
        <p:nvSpPr>
          <p:cNvPr id="94211" name="Espace réservé des commentaires 2"/>
          <p:cNvSpPr>
            <a:spLocks noGrp="1"/>
          </p:cNvSpPr>
          <p:nvPr>
            <p:ph type="body" idx="1"/>
          </p:nvPr>
        </p:nvSpPr>
        <p:spPr>
          <a:noFill/>
        </p:spPr>
        <p:txBody>
          <a:bodyPr/>
          <a:lstStyle/>
          <a:p>
            <a:endParaRPr lang="fr-FR" altLang="fr-FR" smtClean="0"/>
          </a:p>
        </p:txBody>
      </p:sp>
      <p:sp>
        <p:nvSpPr>
          <p:cNvPr id="94212" name="Espace réservé du numéro de diapositive 3"/>
          <p:cNvSpPr>
            <a:spLocks noGrp="1"/>
          </p:cNvSpPr>
          <p:nvPr>
            <p:ph type="sldNum" sz="quarter" idx="5"/>
          </p:nvPr>
        </p:nvSpPr>
        <p:spPr>
          <a:noFill/>
          <a:ln>
            <a:miter lim="800000"/>
            <a:headEnd/>
            <a:tailEnd/>
          </a:ln>
        </p:spPr>
        <p:txBody>
          <a:bodyPr/>
          <a:lstStyle/>
          <a:p>
            <a:fld id="{3873D553-02BB-4CFF-A4B7-E33FB86B0642}" type="slidenum">
              <a:rPr lang="fr-FR" altLang="fr-FR" smtClean="0">
                <a:solidFill>
                  <a:srgbClr val="000000"/>
                </a:solidFill>
              </a:rPr>
              <a:pPr/>
              <a:t>51</a:t>
            </a:fld>
            <a:endParaRPr lang="fr-FR" altLang="fr-FR" smtClean="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p:spPr>
        <p:txBody>
          <a:bodyPr/>
          <a:lstStyle/>
          <a:p>
            <a:endParaRPr lang="fr-FR" altLang="fr-FR" smtClean="0"/>
          </a:p>
        </p:txBody>
      </p:sp>
      <p:sp>
        <p:nvSpPr>
          <p:cNvPr id="95236" name="Espace réservé du numéro de diapositive 3"/>
          <p:cNvSpPr>
            <a:spLocks noGrp="1"/>
          </p:cNvSpPr>
          <p:nvPr>
            <p:ph type="sldNum" sz="quarter" idx="5"/>
          </p:nvPr>
        </p:nvSpPr>
        <p:spPr>
          <a:noFill/>
          <a:ln>
            <a:miter lim="800000"/>
            <a:headEnd/>
            <a:tailEnd/>
          </a:ln>
        </p:spPr>
        <p:txBody>
          <a:bodyPr/>
          <a:lstStyle/>
          <a:p>
            <a:fld id="{E4423AB9-583C-4BAF-B7F8-B91607475EC3}" type="slidenum">
              <a:rPr lang="fr-FR" altLang="fr-FR" smtClean="0">
                <a:solidFill>
                  <a:srgbClr val="000000"/>
                </a:solidFill>
              </a:rPr>
              <a:pPr/>
              <a:t>52</a:t>
            </a:fld>
            <a:endParaRPr lang="fr-FR" altLang="fr-FR"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p:spPr>
        <p:txBody>
          <a:bodyPr/>
          <a:lstStyle/>
          <a:p>
            <a:endParaRPr lang="fr-FR" altLang="fr-FR" smtClean="0"/>
          </a:p>
        </p:txBody>
      </p:sp>
      <p:sp>
        <p:nvSpPr>
          <p:cNvPr id="96260" name="Espace réservé du numéro de diapositive 3"/>
          <p:cNvSpPr>
            <a:spLocks noGrp="1"/>
          </p:cNvSpPr>
          <p:nvPr>
            <p:ph type="sldNum" sz="quarter" idx="5"/>
          </p:nvPr>
        </p:nvSpPr>
        <p:spPr>
          <a:noFill/>
          <a:ln>
            <a:miter lim="800000"/>
            <a:headEnd/>
            <a:tailEnd/>
          </a:ln>
        </p:spPr>
        <p:txBody>
          <a:bodyPr/>
          <a:lstStyle/>
          <a:p>
            <a:fld id="{A1AFD91D-16CD-474B-A201-83F794D70E01}" type="slidenum">
              <a:rPr lang="fr-FR" altLang="fr-FR" smtClean="0">
                <a:solidFill>
                  <a:srgbClr val="000000"/>
                </a:solidFill>
              </a:rPr>
              <a:pPr/>
              <a:t>53</a:t>
            </a:fld>
            <a:endParaRPr lang="fr-FR" altLang="fr-FR"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p:spPr>
        <p:txBody>
          <a:bodyPr/>
          <a:lstStyle/>
          <a:p>
            <a:endParaRPr lang="fr-FR" altLang="fr-FR" smtClean="0"/>
          </a:p>
        </p:txBody>
      </p:sp>
      <p:sp>
        <p:nvSpPr>
          <p:cNvPr id="97284" name="Espace réservé du numéro de diapositive 3"/>
          <p:cNvSpPr>
            <a:spLocks noGrp="1"/>
          </p:cNvSpPr>
          <p:nvPr>
            <p:ph type="sldNum" sz="quarter" idx="5"/>
          </p:nvPr>
        </p:nvSpPr>
        <p:spPr>
          <a:noFill/>
          <a:ln>
            <a:miter lim="800000"/>
            <a:headEnd/>
            <a:tailEnd/>
          </a:ln>
        </p:spPr>
        <p:txBody>
          <a:bodyPr/>
          <a:lstStyle/>
          <a:p>
            <a:fld id="{8CC717A7-B81B-40B5-8346-F72B1AF07F8C}" type="slidenum">
              <a:rPr lang="fr-FR" altLang="fr-FR" smtClean="0">
                <a:solidFill>
                  <a:srgbClr val="000000"/>
                </a:solidFill>
              </a:rPr>
              <a:pPr/>
              <a:t>54</a:t>
            </a:fld>
            <a:endParaRPr lang="fr-FR" altLang="fr-F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p:spPr>
        <p:txBody>
          <a:bodyPr/>
          <a:lstStyle/>
          <a:p>
            <a:endParaRPr lang="fr-FR" altLang="fr-FR" smtClean="0"/>
          </a:p>
        </p:txBody>
      </p:sp>
      <p:sp>
        <p:nvSpPr>
          <p:cNvPr id="48132" name="Espace réservé du numéro de diapositive 3"/>
          <p:cNvSpPr>
            <a:spLocks noGrp="1"/>
          </p:cNvSpPr>
          <p:nvPr>
            <p:ph type="sldNum" sz="quarter" idx="5"/>
          </p:nvPr>
        </p:nvSpPr>
        <p:spPr>
          <a:noFill/>
          <a:ln>
            <a:miter lim="800000"/>
            <a:headEnd/>
            <a:tailEnd/>
          </a:ln>
        </p:spPr>
        <p:txBody>
          <a:bodyPr/>
          <a:lstStyle/>
          <a:p>
            <a:fld id="{5185ADB1-B4E2-471C-B8B6-FAFB6A0DD099}" type="slidenum">
              <a:rPr lang="fr-FR" altLang="fr-FR" smtClean="0">
                <a:solidFill>
                  <a:srgbClr val="000000"/>
                </a:solidFill>
              </a:rPr>
              <a:pPr/>
              <a:t>6</a:t>
            </a:fld>
            <a:endParaRPr lang="fr-FR" altLang="fr-F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p:spPr>
        <p:txBody>
          <a:bodyPr/>
          <a:lstStyle/>
          <a:p>
            <a:endParaRPr lang="fr-FR" altLang="fr-FR" smtClean="0"/>
          </a:p>
        </p:txBody>
      </p:sp>
      <p:sp>
        <p:nvSpPr>
          <p:cNvPr id="49156" name="Espace réservé du numéro de diapositive 3"/>
          <p:cNvSpPr>
            <a:spLocks noGrp="1"/>
          </p:cNvSpPr>
          <p:nvPr>
            <p:ph type="sldNum" sz="quarter" idx="5"/>
          </p:nvPr>
        </p:nvSpPr>
        <p:spPr>
          <a:noFill/>
          <a:ln>
            <a:miter lim="800000"/>
            <a:headEnd/>
            <a:tailEnd/>
          </a:ln>
        </p:spPr>
        <p:txBody>
          <a:bodyPr/>
          <a:lstStyle/>
          <a:p>
            <a:fld id="{45AE5A05-0410-4202-9E4E-49B6C6EAFA0E}" type="slidenum">
              <a:rPr lang="fr-FR" altLang="fr-FR" smtClean="0">
                <a:solidFill>
                  <a:srgbClr val="000000"/>
                </a:solidFill>
              </a:rPr>
              <a:pPr/>
              <a:t>7</a:t>
            </a:fld>
            <a:endParaRPr lang="fr-FR" altLang="fr-F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smtClean="0"/>
          </a:p>
        </p:txBody>
      </p:sp>
      <p:sp>
        <p:nvSpPr>
          <p:cNvPr id="50180" name="Espace réservé du numéro de diapositive 3"/>
          <p:cNvSpPr>
            <a:spLocks noGrp="1"/>
          </p:cNvSpPr>
          <p:nvPr>
            <p:ph type="sldNum" sz="quarter" idx="5"/>
          </p:nvPr>
        </p:nvSpPr>
        <p:spPr>
          <a:noFill/>
          <a:ln>
            <a:miter lim="800000"/>
            <a:headEnd/>
            <a:tailEnd/>
          </a:ln>
        </p:spPr>
        <p:txBody>
          <a:bodyPr/>
          <a:lstStyle/>
          <a:p>
            <a:fld id="{49154631-DF51-43F7-A4A2-308720950FE8}" type="slidenum">
              <a:rPr lang="fr-FR" altLang="fr-FR" smtClean="0">
                <a:solidFill>
                  <a:srgbClr val="000000"/>
                </a:solidFill>
              </a:rPr>
              <a:pPr/>
              <a:t>8</a:t>
            </a:fld>
            <a:endParaRPr lang="fr-FR" altLang="fr-F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p:spPr>
        <p:txBody>
          <a:bodyPr/>
          <a:lstStyle/>
          <a:p>
            <a:endParaRPr lang="fr-FR" altLang="fr-FR" smtClean="0"/>
          </a:p>
        </p:txBody>
      </p:sp>
      <p:sp>
        <p:nvSpPr>
          <p:cNvPr id="51204" name="Espace réservé du numéro de diapositive 3"/>
          <p:cNvSpPr>
            <a:spLocks noGrp="1"/>
          </p:cNvSpPr>
          <p:nvPr>
            <p:ph type="sldNum" sz="quarter" idx="5"/>
          </p:nvPr>
        </p:nvSpPr>
        <p:spPr>
          <a:noFill/>
          <a:ln>
            <a:miter lim="800000"/>
            <a:headEnd/>
            <a:tailEnd/>
          </a:ln>
        </p:spPr>
        <p:txBody>
          <a:bodyPr/>
          <a:lstStyle/>
          <a:p>
            <a:fld id="{C941A394-E180-40C7-950D-2A4B464E0C19}" type="slidenum">
              <a:rPr lang="fr-FR" altLang="fr-FR" smtClean="0">
                <a:solidFill>
                  <a:srgbClr val="000000"/>
                </a:solidFill>
              </a:rPr>
              <a:pPr/>
              <a:t>9</a:t>
            </a:fld>
            <a:endParaRPr lang="fr-FR" altLang="fr-F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5"/>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Picture 3" descr="Image 5"/>
          <p:cNvPicPr>
            <a:picLocks noChangeAspect="1" noChangeArrowheads="1"/>
          </p:cNvPicPr>
          <p:nvPr userDrawn="1"/>
        </p:nvPicPr>
        <p:blipFill>
          <a:blip r:embed="rId14" cstate="print"/>
          <a:srcRect/>
          <a:stretch>
            <a:fillRect/>
          </a:stretch>
        </p:blipFill>
        <p:spPr bwMode="auto">
          <a:xfrm>
            <a:off x="0" y="0"/>
            <a:ext cx="1547813" cy="6858000"/>
          </a:xfrm>
          <a:prstGeom prst="rect">
            <a:avLst/>
          </a:prstGeom>
          <a:noFill/>
          <a:ln w="9525">
            <a:noFill/>
            <a:miter lim="800000"/>
            <a:headEnd/>
            <a:tailEnd/>
          </a:ln>
        </p:spPr>
      </p:pic>
      <p:pic>
        <p:nvPicPr>
          <p:cNvPr id="1028" name="Picture 4" descr="ombre 2"/>
          <p:cNvPicPr>
            <a:picLocks noChangeAspect="1" noChangeArrowheads="1"/>
          </p:cNvPicPr>
          <p:nvPr userDrawn="1"/>
        </p:nvPicPr>
        <p:blipFill>
          <a:blip r:embed="rId15" cstate="print"/>
          <a:srcRect b="22708"/>
          <a:stretch>
            <a:fillRect/>
          </a:stretch>
        </p:blipFill>
        <p:spPr bwMode="auto">
          <a:xfrm>
            <a:off x="0" y="0"/>
            <a:ext cx="1838325" cy="6858000"/>
          </a:xfrm>
          <a:prstGeom prst="rect">
            <a:avLst/>
          </a:prstGeom>
          <a:noFill/>
          <a:ln w="9525">
            <a:noFill/>
            <a:miter lim="800000"/>
            <a:headEnd/>
            <a:tailEnd/>
          </a:ln>
        </p:spPr>
      </p:pic>
      <p:pic>
        <p:nvPicPr>
          <p:cNvPr id="1029" name="Picture 5" descr="Barre verticale 45%"/>
          <p:cNvPicPr>
            <a:picLocks noChangeAspect="1" noChangeArrowheads="1"/>
          </p:cNvPicPr>
          <p:nvPr userDrawn="1"/>
        </p:nvPicPr>
        <p:blipFill>
          <a:blip r:embed="rId16" cstate="print"/>
          <a:srcRect/>
          <a:stretch>
            <a:fillRect/>
          </a:stretch>
        </p:blipFill>
        <p:spPr bwMode="auto">
          <a:xfrm>
            <a:off x="0" y="0"/>
            <a:ext cx="1550988" cy="6858000"/>
          </a:xfrm>
          <a:prstGeom prst="rect">
            <a:avLst/>
          </a:prstGeom>
          <a:noFill/>
          <a:ln w="9525">
            <a:noFill/>
            <a:miter lim="800000"/>
            <a:headEnd/>
            <a:tailEnd/>
          </a:ln>
        </p:spPr>
      </p:pic>
      <p:sp>
        <p:nvSpPr>
          <p:cNvPr id="1030" name="Rectangle 1"/>
          <p:cNvSpPr>
            <a:spLocks noChangeArrowheads="1"/>
          </p:cNvSpPr>
          <p:nvPr userDrawn="1"/>
        </p:nvSpPr>
        <p:spPr bwMode="auto">
          <a:xfrm>
            <a:off x="0" y="3860800"/>
            <a:ext cx="1476375" cy="1368425"/>
          </a:xfrm>
          <a:prstGeom prst="rect">
            <a:avLst/>
          </a:prstGeom>
          <a:solidFill>
            <a:schemeClr val="bg1"/>
          </a:solidFill>
          <a:ln>
            <a:noFill/>
          </a:ln>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endParaRPr lang="fr-FR" altLang="fr-FR" smtClean="0"/>
          </a:p>
        </p:txBody>
      </p:sp>
      <p:pic>
        <p:nvPicPr>
          <p:cNvPr id="1031" name="Image 6"/>
          <p:cNvPicPr>
            <a:picLocks noChangeAspect="1"/>
          </p:cNvPicPr>
          <p:nvPr userDrawn="1"/>
        </p:nvPicPr>
        <p:blipFill>
          <a:blip r:embed="rId17" cstate="print"/>
          <a:srcRect/>
          <a:stretch>
            <a:fillRect/>
          </a:stretch>
        </p:blipFill>
        <p:spPr bwMode="auto">
          <a:xfrm>
            <a:off x="79375" y="4262438"/>
            <a:ext cx="1389063" cy="606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39" r:id="rId1"/>
    <p:sldLayoutId id="2147487640" r:id="rId2"/>
    <p:sldLayoutId id="2147487641" r:id="rId3"/>
    <p:sldLayoutId id="2147487642" r:id="rId4"/>
    <p:sldLayoutId id="2147487643" r:id="rId5"/>
    <p:sldLayoutId id="2147487644" r:id="rId6"/>
    <p:sldLayoutId id="2147487645" r:id="rId7"/>
    <p:sldLayoutId id="2147487646" r:id="rId8"/>
    <p:sldLayoutId id="2147487647" r:id="rId9"/>
    <p:sldLayoutId id="2147487648" r:id="rId10"/>
    <p:sldLayoutId id="214748764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738" r:id="rId1"/>
    <p:sldLayoutId id="2147487739" r:id="rId2"/>
    <p:sldLayoutId id="2147487740" r:id="rId3"/>
    <p:sldLayoutId id="2147487741" r:id="rId4"/>
    <p:sldLayoutId id="2147487742" r:id="rId5"/>
    <p:sldLayoutId id="2147487743" r:id="rId6"/>
    <p:sldLayoutId id="2147487744" r:id="rId7"/>
    <p:sldLayoutId id="2147487745" r:id="rId8"/>
    <p:sldLayoutId id="2147487746" r:id="rId9"/>
    <p:sldLayoutId id="2147487747" r:id="rId10"/>
    <p:sldLayoutId id="21474877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749" r:id="rId1"/>
    <p:sldLayoutId id="2147487750" r:id="rId2"/>
    <p:sldLayoutId id="2147487751" r:id="rId3"/>
    <p:sldLayoutId id="2147487752" r:id="rId4"/>
    <p:sldLayoutId id="2147487753" r:id="rId5"/>
    <p:sldLayoutId id="2147487754" r:id="rId6"/>
    <p:sldLayoutId id="2147487755" r:id="rId7"/>
    <p:sldLayoutId id="2147487756" r:id="rId8"/>
    <p:sldLayoutId id="2147487757" r:id="rId9"/>
    <p:sldLayoutId id="2147487758" r:id="rId10"/>
    <p:sldLayoutId id="21474877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0" y="0"/>
            <a:ext cx="9144000" cy="6858000"/>
            <a:chOff x="0" y="0"/>
            <a:chExt cx="5760" cy="4320"/>
          </a:xfrm>
        </p:grpSpPr>
        <p:pic>
          <p:nvPicPr>
            <p:cNvPr id="2051" name="Picture 3" descr="fond diapo transition"/>
            <p:cNvPicPr>
              <a:picLocks noChangeAspect="1" noChangeArrowheads="1"/>
            </p:cNvPicPr>
            <p:nvPr userDrawn="1"/>
          </p:nvPicPr>
          <p:blipFill>
            <a:blip r:embed="rId13" cstate="print"/>
            <a:srcRect/>
            <a:stretch>
              <a:fillRect/>
            </a:stretch>
          </p:blipFill>
          <p:spPr bwMode="auto">
            <a:xfrm>
              <a:off x="930" y="0"/>
              <a:ext cx="4830" cy="4320"/>
            </a:xfrm>
            <a:prstGeom prst="rect">
              <a:avLst/>
            </a:prstGeom>
            <a:noFill/>
            <a:ln w="9525">
              <a:noFill/>
              <a:miter lim="800000"/>
              <a:headEnd/>
              <a:tailEnd/>
            </a:ln>
          </p:spPr>
        </p:pic>
        <p:pic>
          <p:nvPicPr>
            <p:cNvPr id="2052" name="Picture 4"/>
            <p:cNvPicPr>
              <a:picLocks noChangeAspect="1" noChangeArrowheads="1"/>
            </p:cNvPicPr>
            <p:nvPr userDrawn="1"/>
          </p:nvPicPr>
          <p:blipFill>
            <a:blip r:embed="rId14" cstate="print"/>
            <a:srcRect/>
            <a:stretch>
              <a:fillRect/>
            </a:stretch>
          </p:blipFill>
          <p:spPr bwMode="auto">
            <a:xfrm>
              <a:off x="0" y="0"/>
              <a:ext cx="1020" cy="4320"/>
            </a:xfrm>
            <a:prstGeom prst="rect">
              <a:avLst/>
            </a:prstGeom>
            <a:noFill/>
            <a:ln w="9525">
              <a:noFill/>
              <a:miter lim="800000"/>
              <a:headEnd/>
              <a:tailEnd/>
            </a:ln>
          </p:spPr>
        </p:pic>
        <p:pic>
          <p:nvPicPr>
            <p:cNvPr id="2053" name="Picture 5" descr="ombre 2"/>
            <p:cNvPicPr>
              <a:picLocks noChangeAspect="1" noChangeArrowheads="1"/>
            </p:cNvPicPr>
            <p:nvPr userDrawn="1"/>
          </p:nvPicPr>
          <p:blipFill>
            <a:blip r:embed="rId15" cstate="print"/>
            <a:srcRect b="22708"/>
            <a:stretch>
              <a:fillRect/>
            </a:stretch>
          </p:blipFill>
          <p:spPr bwMode="auto">
            <a:xfrm>
              <a:off x="0" y="0"/>
              <a:ext cx="1158"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7650" r:id="rId1"/>
    <p:sldLayoutId id="2147487651" r:id="rId2"/>
    <p:sldLayoutId id="2147487652" r:id="rId3"/>
    <p:sldLayoutId id="2147487653" r:id="rId4"/>
    <p:sldLayoutId id="2147487654" r:id="rId5"/>
    <p:sldLayoutId id="2147487655" r:id="rId6"/>
    <p:sldLayoutId id="2147487656" r:id="rId7"/>
    <p:sldLayoutId id="2147487657" r:id="rId8"/>
    <p:sldLayoutId id="2147487658" r:id="rId9"/>
    <p:sldLayoutId id="2147487659" r:id="rId10"/>
    <p:sldLayoutId id="2147487660"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661" r:id="rId1"/>
    <p:sldLayoutId id="2147487662" r:id="rId2"/>
    <p:sldLayoutId id="2147487663" r:id="rId3"/>
    <p:sldLayoutId id="2147487664" r:id="rId4"/>
    <p:sldLayoutId id="2147487665" r:id="rId5"/>
    <p:sldLayoutId id="2147487666" r:id="rId6"/>
    <p:sldLayoutId id="2147487667" r:id="rId7"/>
    <p:sldLayoutId id="2147487668" r:id="rId8"/>
    <p:sldLayoutId id="2147487669" r:id="rId9"/>
    <p:sldLayoutId id="2147487670" r:id="rId10"/>
    <p:sldLayoutId id="2147487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672" r:id="rId1"/>
    <p:sldLayoutId id="2147487673" r:id="rId2"/>
    <p:sldLayoutId id="2147487674" r:id="rId3"/>
    <p:sldLayoutId id="2147487675" r:id="rId4"/>
    <p:sldLayoutId id="2147487676" r:id="rId5"/>
    <p:sldLayoutId id="2147487677" r:id="rId6"/>
    <p:sldLayoutId id="2147487678" r:id="rId7"/>
    <p:sldLayoutId id="2147487679" r:id="rId8"/>
    <p:sldLayoutId id="2147487680" r:id="rId9"/>
    <p:sldLayoutId id="2147487681" r:id="rId10"/>
    <p:sldLayoutId id="2147487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683" r:id="rId1"/>
    <p:sldLayoutId id="2147487684" r:id="rId2"/>
    <p:sldLayoutId id="2147487685" r:id="rId3"/>
    <p:sldLayoutId id="2147487686" r:id="rId4"/>
    <p:sldLayoutId id="2147487687" r:id="rId5"/>
    <p:sldLayoutId id="2147487688" r:id="rId6"/>
    <p:sldLayoutId id="2147487689" r:id="rId7"/>
    <p:sldLayoutId id="2147487690" r:id="rId8"/>
    <p:sldLayoutId id="2147487691" r:id="rId9"/>
    <p:sldLayoutId id="2147487692" r:id="rId10"/>
    <p:sldLayoutId id="21474876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694" r:id="rId1"/>
    <p:sldLayoutId id="2147487695" r:id="rId2"/>
    <p:sldLayoutId id="2147487696" r:id="rId3"/>
    <p:sldLayoutId id="2147487697" r:id="rId4"/>
    <p:sldLayoutId id="2147487698" r:id="rId5"/>
    <p:sldLayoutId id="2147487699" r:id="rId6"/>
    <p:sldLayoutId id="2147487700" r:id="rId7"/>
    <p:sldLayoutId id="2147487701" r:id="rId8"/>
    <p:sldLayoutId id="2147487702" r:id="rId9"/>
    <p:sldLayoutId id="2147487703" r:id="rId10"/>
    <p:sldLayoutId id="2147487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0" y="0"/>
            <a:ext cx="9144000" cy="6858000"/>
            <a:chOff x="0" y="0"/>
            <a:chExt cx="5760" cy="4320"/>
          </a:xfrm>
        </p:grpSpPr>
        <p:pic>
          <p:nvPicPr>
            <p:cNvPr id="3075" name="Picture 3" descr="fond diapo transition"/>
            <p:cNvPicPr>
              <a:picLocks noChangeAspect="1" noChangeArrowheads="1"/>
            </p:cNvPicPr>
            <p:nvPr userDrawn="1"/>
          </p:nvPicPr>
          <p:blipFill>
            <a:blip r:embed="rId13" cstate="print"/>
            <a:srcRect/>
            <a:stretch>
              <a:fillRect/>
            </a:stretch>
          </p:blipFill>
          <p:spPr bwMode="auto">
            <a:xfrm>
              <a:off x="930" y="0"/>
              <a:ext cx="4830" cy="4320"/>
            </a:xfrm>
            <a:prstGeom prst="rect">
              <a:avLst/>
            </a:prstGeom>
            <a:noFill/>
            <a:ln w="9525">
              <a:noFill/>
              <a:miter lim="800000"/>
              <a:headEnd/>
              <a:tailEnd/>
            </a:ln>
          </p:spPr>
        </p:pic>
        <p:pic>
          <p:nvPicPr>
            <p:cNvPr id="3076" name="Picture 4"/>
            <p:cNvPicPr>
              <a:picLocks noChangeAspect="1" noChangeArrowheads="1"/>
            </p:cNvPicPr>
            <p:nvPr userDrawn="1"/>
          </p:nvPicPr>
          <p:blipFill>
            <a:blip r:embed="rId14" cstate="print"/>
            <a:srcRect/>
            <a:stretch>
              <a:fillRect/>
            </a:stretch>
          </p:blipFill>
          <p:spPr bwMode="auto">
            <a:xfrm>
              <a:off x="0" y="0"/>
              <a:ext cx="1020" cy="4320"/>
            </a:xfrm>
            <a:prstGeom prst="rect">
              <a:avLst/>
            </a:prstGeom>
            <a:noFill/>
            <a:ln w="9525">
              <a:noFill/>
              <a:miter lim="800000"/>
              <a:headEnd/>
              <a:tailEnd/>
            </a:ln>
          </p:spPr>
        </p:pic>
        <p:pic>
          <p:nvPicPr>
            <p:cNvPr id="3077" name="Picture 5" descr="ombre 2"/>
            <p:cNvPicPr>
              <a:picLocks noChangeAspect="1" noChangeArrowheads="1"/>
            </p:cNvPicPr>
            <p:nvPr userDrawn="1"/>
          </p:nvPicPr>
          <p:blipFill>
            <a:blip r:embed="rId15" cstate="print"/>
            <a:srcRect b="22708"/>
            <a:stretch>
              <a:fillRect/>
            </a:stretch>
          </p:blipFill>
          <p:spPr bwMode="auto">
            <a:xfrm>
              <a:off x="0" y="0"/>
              <a:ext cx="1158"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7705" r:id="rId1"/>
    <p:sldLayoutId id="2147487706" r:id="rId2"/>
    <p:sldLayoutId id="2147487707" r:id="rId3"/>
    <p:sldLayoutId id="2147487708" r:id="rId4"/>
    <p:sldLayoutId id="2147487709" r:id="rId5"/>
    <p:sldLayoutId id="2147487710" r:id="rId6"/>
    <p:sldLayoutId id="2147487711" r:id="rId7"/>
    <p:sldLayoutId id="2147487712" r:id="rId8"/>
    <p:sldLayoutId id="2147487713" r:id="rId9"/>
    <p:sldLayoutId id="2147487714" r:id="rId10"/>
    <p:sldLayoutId id="2147487715"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716" r:id="rId1"/>
    <p:sldLayoutId id="2147487717" r:id="rId2"/>
    <p:sldLayoutId id="2147487718" r:id="rId3"/>
    <p:sldLayoutId id="2147487719" r:id="rId4"/>
    <p:sldLayoutId id="2147487720" r:id="rId5"/>
    <p:sldLayoutId id="2147487721" r:id="rId6"/>
    <p:sldLayoutId id="2147487722" r:id="rId7"/>
    <p:sldLayoutId id="2147487723" r:id="rId8"/>
    <p:sldLayoutId id="2147487724" r:id="rId9"/>
    <p:sldLayoutId id="2147487725" r:id="rId10"/>
    <p:sldLayoutId id="2147487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727" r:id="rId1"/>
    <p:sldLayoutId id="2147487728" r:id="rId2"/>
    <p:sldLayoutId id="2147487729" r:id="rId3"/>
    <p:sldLayoutId id="2147487730" r:id="rId4"/>
    <p:sldLayoutId id="2147487731" r:id="rId5"/>
    <p:sldLayoutId id="2147487732" r:id="rId6"/>
    <p:sldLayoutId id="2147487733" r:id="rId7"/>
    <p:sldLayoutId id="2147487734" r:id="rId8"/>
    <p:sldLayoutId id="2147487735" r:id="rId9"/>
    <p:sldLayoutId id="2147487736" r:id="rId10"/>
    <p:sldLayoutId id="2147487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24.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6.jpe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90.xml"/><Relationship Id="rId6" Type="http://schemas.openxmlformats.org/officeDocument/2006/relationships/image" Target="../media/image28.jpe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0.jpe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90.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31.jpeg"/><Relationship Id="rId9"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35.jpeg"/><Relationship Id="rId5" Type="http://schemas.openxmlformats.org/officeDocument/2006/relationships/image" Target="../media/image3.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12.xml"/><Relationship Id="rId5" Type="http://schemas.openxmlformats.org/officeDocument/2006/relationships/image" Target="../media/image3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6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6.jpeg"/><Relationship Id="rId7"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6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1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2.xml"/><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547813" y="0"/>
            <a:ext cx="7596187" cy="6845300"/>
          </a:xfrm>
          <a:prstGeom prst="rect">
            <a:avLst/>
          </a:prstGeom>
          <a:noFill/>
          <a:ln w="9525">
            <a:noFill/>
            <a:miter lim="800000"/>
            <a:headEnd/>
            <a:tailEnd/>
          </a:ln>
        </p:spPr>
      </p:pic>
      <p:pic>
        <p:nvPicPr>
          <p:cNvPr id="4100" name="Picture 4" descr="ombre 2"/>
          <p:cNvPicPr>
            <a:picLocks noChangeAspect="1" noChangeArrowheads="1"/>
          </p:cNvPicPr>
          <p:nvPr/>
        </p:nvPicPr>
        <p:blipFill>
          <a:blip r:embed="rId5" cstate="print"/>
          <a:srcRect b="22708"/>
          <a:stretch>
            <a:fillRect/>
          </a:stretch>
        </p:blipFill>
        <p:spPr bwMode="auto">
          <a:xfrm>
            <a:off x="0" y="0"/>
            <a:ext cx="1838325" cy="6858000"/>
          </a:xfrm>
          <a:prstGeom prst="rect">
            <a:avLst/>
          </a:prstGeom>
          <a:noFill/>
          <a:ln w="9525">
            <a:noFill/>
            <a:miter lim="800000"/>
            <a:headEnd/>
            <a:tailEnd/>
          </a:ln>
        </p:spPr>
      </p:pic>
      <p:sp>
        <p:nvSpPr>
          <p:cNvPr id="4101" name="Text Box 5"/>
          <p:cNvSpPr txBox="1">
            <a:spLocks noChangeArrowheads="1"/>
          </p:cNvSpPr>
          <p:nvPr/>
        </p:nvSpPr>
        <p:spPr bwMode="auto">
          <a:xfrm>
            <a:off x="2484438" y="692150"/>
            <a:ext cx="6264275" cy="4800600"/>
          </a:xfrm>
          <a:prstGeom prst="rect">
            <a:avLst/>
          </a:prstGeom>
          <a:noFill/>
          <a:ln w="9525">
            <a:noFill/>
            <a:miter lim="800000"/>
            <a:headEnd/>
            <a:tailEnd/>
          </a:ln>
        </p:spPr>
        <p:txBody>
          <a:bodyPr lIns="0" rIns="0" bIns="334800">
            <a:spAutoFit/>
          </a:bodyPr>
          <a:lstStyle/>
          <a:p>
            <a:r>
              <a:rPr lang="fr-FR" altLang="fr-FR" sz="20000" i="1">
                <a:solidFill>
                  <a:schemeClr val="bg1"/>
                </a:solidFill>
                <a:latin typeface="Verdana" pitchFamily="34" charset="0"/>
              </a:rPr>
              <a:t>F5</a:t>
            </a:r>
            <a:r>
              <a:rPr lang="fr-FR" altLang="fr-FR" sz="24000" i="1">
                <a:solidFill>
                  <a:schemeClr val="bg1"/>
                </a:solidFill>
                <a:latin typeface="Verdana" pitchFamily="34" charset="0"/>
              </a:rPr>
              <a:t> </a:t>
            </a:r>
            <a:br>
              <a:rPr lang="fr-FR" altLang="fr-FR" sz="24000" i="1">
                <a:solidFill>
                  <a:schemeClr val="bg1"/>
                </a:solidFill>
                <a:latin typeface="Verdana" pitchFamily="34" charset="0"/>
              </a:rPr>
            </a:br>
            <a:r>
              <a:rPr lang="fr-FR" altLang="fr-FR" sz="5000" i="1">
                <a:solidFill>
                  <a:schemeClr val="bg1"/>
                </a:solidFill>
                <a:latin typeface="Verdana" pitchFamily="34" charset="0"/>
              </a:rPr>
              <a:t> pour démarrer</a:t>
            </a:r>
          </a:p>
        </p:txBody>
      </p:sp>
    </p:spTree>
  </p:cSld>
  <p:clrMapOvr>
    <a:masterClrMapping/>
  </p:clrMapOvr>
  <p:transition advTm="1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Image 2"/>
          <p:cNvPicPr>
            <a:picLocks noChangeAspect="1"/>
          </p:cNvPicPr>
          <p:nvPr/>
        </p:nvPicPr>
        <p:blipFill>
          <a:blip r:embed="rId3" cstate="print"/>
          <a:srcRect/>
          <a:stretch>
            <a:fillRect/>
          </a:stretch>
        </p:blipFill>
        <p:spPr bwMode="auto">
          <a:xfrm>
            <a:off x="1046163" y="0"/>
            <a:ext cx="8097837" cy="6065838"/>
          </a:xfrm>
          <a:prstGeom prst="rect">
            <a:avLst/>
          </a:prstGeom>
          <a:noFill/>
          <a:ln w="9525">
            <a:noFill/>
            <a:miter lim="800000"/>
            <a:headEnd/>
            <a:tailEnd/>
          </a:ln>
        </p:spPr>
      </p:pic>
      <p:sp>
        <p:nvSpPr>
          <p:cNvPr id="9219"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9220" name="Group 4"/>
          <p:cNvGrpSpPr>
            <a:grpSpLocks/>
          </p:cNvGrpSpPr>
          <p:nvPr/>
        </p:nvGrpSpPr>
        <p:grpSpPr bwMode="auto">
          <a:xfrm>
            <a:off x="0" y="0"/>
            <a:ext cx="1547813" cy="6858000"/>
            <a:chOff x="0" y="0"/>
            <a:chExt cx="975" cy="4320"/>
          </a:xfrm>
        </p:grpSpPr>
        <p:sp>
          <p:nvSpPr>
            <p:cNvPr id="9224" name="Rectangle 5"/>
            <p:cNvSpPr>
              <a:spLocks noChangeArrowheads="1"/>
            </p:cNvSpPr>
            <p:nvPr/>
          </p:nvSpPr>
          <p:spPr bwMode="auto">
            <a:xfrm>
              <a:off x="0" y="0"/>
              <a:ext cx="975" cy="2387"/>
            </a:xfrm>
            <a:prstGeom prst="rect">
              <a:avLst/>
            </a:prstGeom>
            <a:solidFill>
              <a:srgbClr val="000066"/>
            </a:solidFill>
            <a:ln w="9525">
              <a:noFill/>
              <a:miter lim="800000"/>
              <a:headEnd/>
              <a:tailEnd/>
            </a:ln>
          </p:spPr>
          <p:txBody>
            <a:bodyPr wrap="none" anchor="ctr"/>
            <a:lstStyle/>
            <a:p>
              <a:endParaRPr lang="fr-FR" altLang="fr-FR">
                <a:solidFill>
                  <a:srgbClr val="000000"/>
                </a:solidFill>
              </a:endParaRPr>
            </a:p>
          </p:txBody>
        </p:sp>
        <p:sp>
          <p:nvSpPr>
            <p:cNvPr id="9225" name="Rectangle 6"/>
            <p:cNvSpPr>
              <a:spLocks noChangeArrowheads="1"/>
            </p:cNvSpPr>
            <p:nvPr/>
          </p:nvSpPr>
          <p:spPr bwMode="auto">
            <a:xfrm>
              <a:off x="0" y="3339"/>
              <a:ext cx="975" cy="981"/>
            </a:xfrm>
            <a:prstGeom prst="rect">
              <a:avLst/>
            </a:prstGeom>
            <a:solidFill>
              <a:srgbClr val="000066"/>
            </a:solidFill>
            <a:ln w="9525">
              <a:noFill/>
              <a:miter lim="800000"/>
              <a:headEnd/>
              <a:tailEnd/>
            </a:ln>
          </p:spPr>
          <p:txBody>
            <a:bodyPr wrap="none" anchor="ctr"/>
            <a:lstStyle/>
            <a:p>
              <a:endParaRPr lang="fr-FR" altLang="fr-FR">
                <a:solidFill>
                  <a:srgbClr val="000000"/>
                </a:solidFill>
              </a:endParaRPr>
            </a:p>
          </p:txBody>
        </p:sp>
        <p:sp>
          <p:nvSpPr>
            <p:cNvPr id="9226" name="Rectangle 7"/>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pic>
        <p:nvPicPr>
          <p:cNvPr id="9221" name="Picture 8" descr="Nouveau-Logo-Peugeot"/>
          <p:cNvPicPr>
            <a:picLocks noChangeAspect="1" noChangeArrowheads="1"/>
          </p:cNvPicPr>
          <p:nvPr/>
        </p:nvPicPr>
        <p:blipFill>
          <a:blip r:embed="rId4" cstate="print"/>
          <a:srcRect l="4718" r="4616" b="7634"/>
          <a:stretch>
            <a:fillRect/>
          </a:stretch>
        </p:blipFill>
        <p:spPr bwMode="auto">
          <a:xfrm>
            <a:off x="0" y="3860800"/>
            <a:ext cx="1547813" cy="1271588"/>
          </a:xfrm>
          <a:prstGeom prst="rect">
            <a:avLst/>
          </a:prstGeom>
          <a:noFill/>
          <a:ln w="9525">
            <a:noFill/>
            <a:miter lim="800000"/>
            <a:headEnd/>
            <a:tailEnd/>
          </a:ln>
        </p:spPr>
      </p:pic>
      <p:pic>
        <p:nvPicPr>
          <p:cNvPr id="9222" name="Picture 10" descr="ombre 2"/>
          <p:cNvPicPr>
            <a:picLocks noChangeAspect="1" noChangeArrowheads="1"/>
          </p:cNvPicPr>
          <p:nvPr/>
        </p:nvPicPr>
        <p:blipFill>
          <a:blip r:embed="rId5" cstate="print"/>
          <a:srcRect b="22708"/>
          <a:stretch>
            <a:fillRect/>
          </a:stretch>
        </p:blipFill>
        <p:spPr bwMode="auto">
          <a:xfrm>
            <a:off x="0" y="0"/>
            <a:ext cx="1838325" cy="5300663"/>
          </a:xfrm>
          <a:prstGeom prst="rect">
            <a:avLst/>
          </a:prstGeom>
          <a:noFill/>
          <a:ln w="9525">
            <a:noFill/>
            <a:miter lim="800000"/>
            <a:headEnd/>
            <a:tailEnd/>
          </a:ln>
        </p:spPr>
      </p:pic>
      <p:sp>
        <p:nvSpPr>
          <p:cNvPr id="260107" name="Text Box 11"/>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La 204 fête ses 50 ans !</a:t>
            </a:r>
          </a:p>
          <a:p>
            <a:pPr>
              <a:spcBef>
                <a:spcPct val="30000"/>
              </a:spcBef>
            </a:pPr>
            <a:r>
              <a:rPr lang="fr-FR" altLang="fr-FR" sz="1400" b="0">
                <a:solidFill>
                  <a:srgbClr val="FFFFFF"/>
                </a:solidFill>
              </a:rPr>
              <a:t>La première traction de Peugeot est commercialisée en 1965, elle sera la voiture la plus vendue en France de 1969 à 1971. Véritable innovation à l’époque, elle lance la mode de la Berline familiale en Europe, c’est aussi elle qui a étrenné les premiers freins à disques pour la marque au Lion. </a:t>
            </a:r>
          </a:p>
        </p:txBody>
      </p:sp>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107">
                                            <p:txEl>
                                              <p:pRg st="0" end="0"/>
                                            </p:txEl>
                                          </p:spTgt>
                                        </p:tgtEl>
                                        <p:attrNameLst>
                                          <p:attrName>style.visibility</p:attrName>
                                        </p:attrNameLst>
                                      </p:cBhvr>
                                      <p:to>
                                        <p:strVal val="visible"/>
                                      </p:to>
                                    </p:set>
                                    <p:animEffect transition="in" filter="wipe(left)">
                                      <p:cBhvr>
                                        <p:cTn id="7" dur="500"/>
                                        <p:tgtEl>
                                          <p:spTgt spid="26010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0107">
                                            <p:txEl>
                                              <p:pRg st="1" end="1"/>
                                            </p:txEl>
                                          </p:spTgt>
                                        </p:tgtEl>
                                        <p:attrNameLst>
                                          <p:attrName>style.visibility</p:attrName>
                                        </p:attrNameLst>
                                      </p:cBhvr>
                                      <p:to>
                                        <p:strVal val="visible"/>
                                      </p:to>
                                    </p:set>
                                    <p:animEffect transition="in" filter="wipe(left)">
                                      <p:cBhvr>
                                        <p:cTn id="11" dur="500"/>
                                        <p:tgtEl>
                                          <p:spTgt spid="260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7" grpId="0" build="p"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0243" name="Group 12"/>
          <p:cNvGrpSpPr>
            <a:grpSpLocks/>
          </p:cNvGrpSpPr>
          <p:nvPr/>
        </p:nvGrpSpPr>
        <p:grpSpPr bwMode="auto">
          <a:xfrm>
            <a:off x="0" y="0"/>
            <a:ext cx="1838325" cy="6858000"/>
            <a:chOff x="0" y="0"/>
            <a:chExt cx="1158" cy="4320"/>
          </a:xfrm>
        </p:grpSpPr>
        <p:sp>
          <p:nvSpPr>
            <p:cNvPr id="10247"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10248"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10249"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10250"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10251"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10252"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Chantier SWK à la maintenance des bâtiments (MAB) </a:t>
            </a:r>
          </a:p>
          <a:p>
            <a:pPr>
              <a:spcBef>
                <a:spcPct val="50000"/>
              </a:spcBef>
            </a:pPr>
            <a:r>
              <a:rPr lang="fr-FR" altLang="fr-FR" sz="1400" b="0">
                <a:solidFill>
                  <a:srgbClr val="FFFFFF"/>
                </a:solidFill>
              </a:rPr>
              <a:t>Un chantier SWK a eu lieu le jeudi 5 février au DT. La démarche de ce chantier est de standardiser, évaluer et mesurer la charge de travail du réceptionniste (MAB maintenance intervention générale des bâtiments de FM) afin de réorganiser le service et d’en améliorer le redéploiement au sein de la centrale des fluides.</a:t>
            </a:r>
          </a:p>
        </p:txBody>
      </p:sp>
      <p:pic>
        <p:nvPicPr>
          <p:cNvPr id="10245"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10246" name="Image 2"/>
          <p:cNvPicPr>
            <a:picLocks noChangeAspect="1"/>
          </p:cNvPicPr>
          <p:nvPr/>
        </p:nvPicPr>
        <p:blipFill>
          <a:blip r:embed="rId6" cstate="print"/>
          <a:srcRect r="4623"/>
          <a:stretch>
            <a:fillRect/>
          </a:stretch>
        </p:blipFill>
        <p:spPr bwMode="auto">
          <a:xfrm>
            <a:off x="1547813" y="0"/>
            <a:ext cx="7596187" cy="5310188"/>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a:effectLst/>
        </p:spPr>
        <p:txBody>
          <a:bodyPr wrap="none" anchor="ctr"/>
          <a:lstStyle/>
          <a:p>
            <a:endParaRPr lang="fr-FR" altLang="fr-FR">
              <a:solidFill>
                <a:srgbClr val="000000"/>
              </a:solidFill>
            </a:endParaRPr>
          </a:p>
        </p:txBody>
      </p:sp>
      <p:grpSp>
        <p:nvGrpSpPr>
          <p:cNvPr id="11267" name="Group 4"/>
          <p:cNvGrpSpPr>
            <a:grpSpLocks/>
          </p:cNvGrpSpPr>
          <p:nvPr/>
        </p:nvGrpSpPr>
        <p:grpSpPr bwMode="auto">
          <a:xfrm>
            <a:off x="0" y="0"/>
            <a:ext cx="1838325" cy="6858000"/>
            <a:chOff x="0" y="0"/>
            <a:chExt cx="1158" cy="4320"/>
          </a:xfrm>
        </p:grpSpPr>
        <p:sp>
          <p:nvSpPr>
            <p:cNvPr id="11270" name="Rectangle 5"/>
            <p:cNvSpPr>
              <a:spLocks noChangeArrowheads="1"/>
            </p:cNvSpPr>
            <p:nvPr/>
          </p:nvSpPr>
          <p:spPr bwMode="auto">
            <a:xfrm>
              <a:off x="0" y="0"/>
              <a:ext cx="975" cy="2387"/>
            </a:xfrm>
            <a:prstGeom prst="rect">
              <a:avLst/>
            </a:prstGeom>
            <a:solidFill>
              <a:srgbClr val="1D93D1"/>
            </a:solidFill>
            <a:ln w="9525">
              <a:noFill/>
              <a:miter lim="800000"/>
              <a:headEnd/>
              <a:tailEnd/>
            </a:ln>
            <a:effectLst/>
          </p:spPr>
          <p:txBody>
            <a:bodyPr wrap="none" anchor="ctr"/>
            <a:lstStyle/>
            <a:p>
              <a:endParaRPr lang="fr-FR" altLang="fr-FR">
                <a:solidFill>
                  <a:srgbClr val="000000"/>
                </a:solidFill>
              </a:endParaRPr>
            </a:p>
          </p:txBody>
        </p:sp>
        <p:sp>
          <p:nvSpPr>
            <p:cNvPr id="11271" name="Rectangle 6"/>
            <p:cNvSpPr>
              <a:spLocks noChangeArrowheads="1"/>
            </p:cNvSpPr>
            <p:nvPr/>
          </p:nvSpPr>
          <p:spPr bwMode="auto">
            <a:xfrm>
              <a:off x="0" y="3339"/>
              <a:ext cx="975" cy="981"/>
            </a:xfrm>
            <a:prstGeom prst="rect">
              <a:avLst/>
            </a:prstGeom>
            <a:solidFill>
              <a:srgbClr val="1D93D1"/>
            </a:solidFill>
            <a:ln w="9525">
              <a:noFill/>
              <a:miter lim="800000"/>
              <a:headEnd/>
              <a:tailEnd/>
            </a:ln>
            <a:effectLst/>
          </p:spPr>
          <p:txBody>
            <a:bodyPr wrap="none" anchor="ctr"/>
            <a:lstStyle/>
            <a:p>
              <a:endParaRPr lang="fr-FR" altLang="fr-FR">
                <a:solidFill>
                  <a:srgbClr val="000000"/>
                </a:solidFill>
              </a:endParaRPr>
            </a:p>
          </p:txBody>
        </p:sp>
        <p:pic>
          <p:nvPicPr>
            <p:cNvPr id="11272" name="Picture 7"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11273" name="Picture 8"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11274" name="Rectangle 9"/>
            <p:cNvSpPr>
              <a:spLocks noChangeArrowheads="1"/>
            </p:cNvSpPr>
            <p:nvPr/>
          </p:nvSpPr>
          <p:spPr bwMode="auto">
            <a:xfrm>
              <a:off x="0" y="0"/>
              <a:ext cx="113" cy="4320"/>
            </a:xfrm>
            <a:prstGeom prst="rect">
              <a:avLst/>
            </a:prstGeom>
            <a:solidFill>
              <a:srgbClr val="008000"/>
            </a:solidFill>
            <a:ln w="9525">
              <a:noFill/>
              <a:miter lim="800000"/>
              <a:headEnd/>
              <a:tailEnd/>
            </a:ln>
            <a:effectLst/>
          </p:spPr>
          <p:txBody>
            <a:bodyPr wrap="none" anchor="ctr"/>
            <a:lstStyle/>
            <a:p>
              <a:endParaRPr lang="fr-FR" altLang="fr-FR">
                <a:solidFill>
                  <a:srgbClr val="000000"/>
                </a:solidFill>
              </a:endParaRPr>
            </a:p>
          </p:txBody>
        </p:sp>
        <p:sp>
          <p:nvSpPr>
            <p:cNvPr id="11275" name="Rectangle 10"/>
            <p:cNvSpPr>
              <a:spLocks noChangeArrowheads="1"/>
            </p:cNvSpPr>
            <p:nvPr/>
          </p:nvSpPr>
          <p:spPr bwMode="auto">
            <a:xfrm>
              <a:off x="0" y="2387"/>
              <a:ext cx="975" cy="952"/>
            </a:xfrm>
            <a:prstGeom prst="rect">
              <a:avLst/>
            </a:prstGeom>
            <a:solidFill>
              <a:schemeClr val="bg1"/>
            </a:solidFill>
            <a:ln w="9525">
              <a:noFill/>
              <a:miter lim="800000"/>
              <a:headEnd/>
              <a:tailEnd/>
            </a:ln>
            <a:effectLst/>
          </p:spPr>
          <p:txBody>
            <a:bodyPr wrap="none" anchor="ctr"/>
            <a:lstStyle/>
            <a:p>
              <a:endParaRPr lang="fr-FR" altLang="fr-FR">
                <a:solidFill>
                  <a:srgbClr val="000000"/>
                </a:solidFill>
              </a:endParaRPr>
            </a:p>
          </p:txBody>
        </p:sp>
        <p:pic>
          <p:nvPicPr>
            <p:cNvPr id="11276" name="Picture 11" descr="index%20header"/>
            <p:cNvPicPr>
              <a:picLocks noChangeAspect="1" noChangeArrowheads="1"/>
            </p:cNvPicPr>
            <p:nvPr/>
          </p:nvPicPr>
          <p:blipFill>
            <a:blip r:embed="rId5" cstate="print"/>
            <a:srcRect/>
            <a:stretch>
              <a:fillRect/>
            </a:stretch>
          </p:blipFill>
          <p:spPr bwMode="auto">
            <a:xfrm>
              <a:off x="68" y="2605"/>
              <a:ext cx="840" cy="598"/>
            </a:xfrm>
            <a:prstGeom prst="rect">
              <a:avLst/>
            </a:prstGeom>
            <a:noFill/>
            <a:ln w="9525">
              <a:noFill/>
              <a:miter lim="800000"/>
              <a:headEnd/>
              <a:tailEnd/>
            </a:ln>
          </p:spPr>
        </p:pic>
      </p:grpSp>
      <p:sp>
        <p:nvSpPr>
          <p:cNvPr id="44046" name="Text Box 14"/>
          <p:cNvSpPr txBox="1">
            <a:spLocks noChangeArrowheads="1"/>
          </p:cNvSpPr>
          <p:nvPr/>
        </p:nvSpPr>
        <p:spPr bwMode="auto">
          <a:xfrm>
            <a:off x="0" y="5373688"/>
            <a:ext cx="9144000" cy="1484312"/>
          </a:xfrm>
          <a:prstGeom prst="rect">
            <a:avLst/>
          </a:prstGeom>
          <a:noFill/>
          <a:ln w="9525">
            <a:noFill/>
            <a:miter lim="800000"/>
            <a:headEnd/>
            <a:tailEnd/>
          </a:ln>
          <a:effectLst/>
        </p:spPr>
        <p:txBody>
          <a:bodyPr lIns="1800000" tIns="0" rIns="180000" bIns="0"/>
          <a:lstStyle/>
          <a:p>
            <a:pPr>
              <a:spcBef>
                <a:spcPct val="50000"/>
              </a:spcBef>
            </a:pPr>
            <a:r>
              <a:rPr lang="fr-FR" altLang="fr-FR">
                <a:solidFill>
                  <a:srgbClr val="FFFFFF"/>
                </a:solidFill>
                <a:latin typeface="Verdana" pitchFamily="34" charset="0"/>
              </a:rPr>
              <a:t>CE Actualités 	</a:t>
            </a:r>
          </a:p>
          <a:p>
            <a:pPr>
              <a:spcBef>
                <a:spcPct val="50000"/>
              </a:spcBef>
            </a:pPr>
            <a:r>
              <a:rPr lang="fr-FR" altLang="fr-FR" sz="1400" b="0">
                <a:solidFill>
                  <a:srgbClr val="FFFFFF"/>
                </a:solidFill>
              </a:rPr>
              <a:t>Le journal « CE Actu » n°163 est paru. Il est désormais distribué aux portes d’entrées de l’usine et également disponible à l’accueil du CE (pendant les heures d’ouverture). Vous pouvez également consulter la version numérique du magazine « CE Actu »  ainsi que les offres promotionnelles du moment (Ex : Les infos du CE, le groupement achats) sur le site internet du comité d’entreprise via ce lien : http://cefmdouvrin.net</a:t>
            </a:r>
            <a:endParaRPr lang="fr-FR" altLang="fr-FR" sz="1400">
              <a:solidFill>
                <a:srgbClr val="FFFFFF"/>
              </a:solidFill>
            </a:endParaRPr>
          </a:p>
          <a:p>
            <a:pPr>
              <a:spcBef>
                <a:spcPct val="50000"/>
              </a:spcBef>
            </a:pPr>
            <a:endParaRPr lang="fr-FR" altLang="fr-FR">
              <a:solidFill>
                <a:srgbClr val="FFFFFF"/>
              </a:solidFill>
              <a:latin typeface="Verdana" pitchFamily="34" charset="0"/>
            </a:endParaRPr>
          </a:p>
        </p:txBody>
      </p:sp>
      <p:pic>
        <p:nvPicPr>
          <p:cNvPr id="11269" name="Image 1"/>
          <p:cNvPicPr>
            <a:picLocks noChangeAspect="1"/>
          </p:cNvPicPr>
          <p:nvPr/>
        </p:nvPicPr>
        <p:blipFill>
          <a:blip r:embed="rId6" cstate="print"/>
          <a:srcRect/>
          <a:stretch>
            <a:fillRect/>
          </a:stretch>
        </p:blipFill>
        <p:spPr bwMode="auto">
          <a:xfrm>
            <a:off x="1547813" y="4763"/>
            <a:ext cx="7596187" cy="5295900"/>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46">
                                            <p:txEl>
                                              <p:pRg st="0" end="0"/>
                                            </p:txEl>
                                          </p:spTgt>
                                        </p:tgtEl>
                                        <p:attrNameLst>
                                          <p:attrName>style.visibility</p:attrName>
                                        </p:attrNameLst>
                                      </p:cBhvr>
                                      <p:to>
                                        <p:strVal val="visible"/>
                                      </p:to>
                                    </p:set>
                                    <p:animEffect transition="in" filter="wipe(left)">
                                      <p:cBhvr>
                                        <p:cTn id="7" dur="500"/>
                                        <p:tgtEl>
                                          <p:spTgt spid="4404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046">
                                            <p:txEl>
                                              <p:pRg st="1" end="1"/>
                                            </p:txEl>
                                          </p:spTgt>
                                        </p:tgtEl>
                                        <p:attrNameLst>
                                          <p:attrName>style.visibility</p:attrName>
                                        </p:attrNameLst>
                                      </p:cBhvr>
                                      <p:to>
                                        <p:strVal val="visible"/>
                                      </p:to>
                                    </p:set>
                                    <p:animEffect transition="in" filter="wipe(left)">
                                      <p:cBhvr>
                                        <p:cTn id="11" dur="500"/>
                                        <p:tgtEl>
                                          <p:spTgt spid="440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0" build="p"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2291" name="Group 12"/>
          <p:cNvGrpSpPr>
            <a:grpSpLocks/>
          </p:cNvGrpSpPr>
          <p:nvPr/>
        </p:nvGrpSpPr>
        <p:grpSpPr bwMode="auto">
          <a:xfrm>
            <a:off x="0" y="0"/>
            <a:ext cx="1838325" cy="6858000"/>
            <a:chOff x="0" y="0"/>
            <a:chExt cx="1158" cy="4320"/>
          </a:xfrm>
        </p:grpSpPr>
        <p:sp>
          <p:nvSpPr>
            <p:cNvPr id="12296"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12297"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12298"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12299"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12300"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12301"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Second chantier MIFA sur le flux DV</a:t>
            </a:r>
          </a:p>
          <a:p>
            <a:pPr>
              <a:spcBef>
                <a:spcPct val="50000"/>
              </a:spcBef>
            </a:pPr>
            <a:r>
              <a:rPr lang="fr-FR" altLang="fr-FR" sz="1400" b="0">
                <a:solidFill>
                  <a:srgbClr val="FFFFFF"/>
                </a:solidFill>
              </a:rPr>
              <a:t>Un deuxième chantier « MIFA », outil permettant de faire un état des lieux et l’inventaire des besoins de surface, animé par PES a eu lieu le jeudi 5 février au bâtiment 5 dans le cadre du projet de réimplantation du flux EP. </a:t>
            </a:r>
          </a:p>
        </p:txBody>
      </p:sp>
      <p:pic>
        <p:nvPicPr>
          <p:cNvPr id="12293"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12294" name="Image 2"/>
          <p:cNvPicPr>
            <a:picLocks noChangeAspect="1"/>
          </p:cNvPicPr>
          <p:nvPr/>
        </p:nvPicPr>
        <p:blipFill>
          <a:blip r:embed="rId6" cstate="print"/>
          <a:srcRect/>
          <a:stretch>
            <a:fillRect/>
          </a:stretch>
        </p:blipFill>
        <p:spPr bwMode="auto">
          <a:xfrm>
            <a:off x="1539875" y="0"/>
            <a:ext cx="7604125" cy="5300663"/>
          </a:xfrm>
          <a:prstGeom prst="rect">
            <a:avLst/>
          </a:prstGeom>
          <a:noFill/>
          <a:ln w="9525">
            <a:noFill/>
            <a:miter lim="800000"/>
            <a:headEnd/>
            <a:tailEnd/>
          </a:ln>
        </p:spPr>
      </p:pic>
      <p:pic>
        <p:nvPicPr>
          <p:cNvPr id="12295" name="Image 4"/>
          <p:cNvPicPr>
            <a:picLocks noChangeAspect="1"/>
          </p:cNvPicPr>
          <p:nvPr/>
        </p:nvPicPr>
        <p:blipFill>
          <a:blip r:embed="rId7" cstate="print"/>
          <a:srcRect/>
          <a:stretch>
            <a:fillRect/>
          </a:stretch>
        </p:blipFill>
        <p:spPr bwMode="auto">
          <a:xfrm>
            <a:off x="1838325" y="3006725"/>
            <a:ext cx="3097213" cy="2063750"/>
          </a:xfrm>
          <a:prstGeom prst="rect">
            <a:avLst/>
          </a:prstGeom>
          <a:noFill/>
          <a:ln w="63500">
            <a:solidFill>
              <a:schemeClr val="bg1"/>
            </a:solid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3315" name="Group 12"/>
          <p:cNvGrpSpPr>
            <a:grpSpLocks/>
          </p:cNvGrpSpPr>
          <p:nvPr/>
        </p:nvGrpSpPr>
        <p:grpSpPr bwMode="auto">
          <a:xfrm>
            <a:off x="0" y="0"/>
            <a:ext cx="1838325" cy="6858000"/>
            <a:chOff x="0" y="0"/>
            <a:chExt cx="1158" cy="4320"/>
          </a:xfrm>
        </p:grpSpPr>
        <p:sp>
          <p:nvSpPr>
            <p:cNvPr id="13320"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13321"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13322"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13323"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13324"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13325"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Maitrise des énergies</a:t>
            </a:r>
          </a:p>
          <a:p>
            <a:pPr>
              <a:spcBef>
                <a:spcPct val="50000"/>
              </a:spcBef>
            </a:pPr>
            <a:r>
              <a:rPr lang="fr-FR" altLang="fr-FR" sz="1400" b="0">
                <a:solidFill>
                  <a:srgbClr val="FFFFFF"/>
                </a:solidFill>
              </a:rPr>
              <a:t>Un audit réglementaire et obligatoire sur la maîtrise des énergies a eu lieu le mercredi 4 février par la société Burgeap (société spécialisée dans la maitrise des énergies et du développement durable) . Cet audit concernait la visite dite de « terrain » qui a lieu dans toute l’usine. Française de Mécanique et Sevelnord sont des sites pilotes au niveau du groupe PSA pour cet audit obligatoire à effectuer avant fin 2015.  </a:t>
            </a:r>
          </a:p>
        </p:txBody>
      </p:sp>
      <p:pic>
        <p:nvPicPr>
          <p:cNvPr id="13317"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13318" name="Image 2"/>
          <p:cNvPicPr>
            <a:picLocks noChangeAspect="1"/>
          </p:cNvPicPr>
          <p:nvPr/>
        </p:nvPicPr>
        <p:blipFill>
          <a:blip r:embed="rId6" cstate="print"/>
          <a:srcRect/>
          <a:stretch>
            <a:fillRect/>
          </a:stretch>
        </p:blipFill>
        <p:spPr bwMode="auto">
          <a:xfrm>
            <a:off x="1565275" y="0"/>
            <a:ext cx="7578725" cy="5300663"/>
          </a:xfrm>
          <a:prstGeom prst="rect">
            <a:avLst/>
          </a:prstGeom>
          <a:noFill/>
          <a:ln w="9525">
            <a:noFill/>
            <a:miter lim="800000"/>
            <a:headEnd/>
            <a:tailEnd/>
          </a:ln>
        </p:spPr>
      </p:pic>
      <p:pic>
        <p:nvPicPr>
          <p:cNvPr id="13319" name="Image 3"/>
          <p:cNvPicPr>
            <a:picLocks noChangeAspect="1"/>
          </p:cNvPicPr>
          <p:nvPr/>
        </p:nvPicPr>
        <p:blipFill>
          <a:blip r:embed="rId7" cstate="print"/>
          <a:srcRect/>
          <a:stretch>
            <a:fillRect/>
          </a:stretch>
        </p:blipFill>
        <p:spPr bwMode="auto">
          <a:xfrm>
            <a:off x="1838325" y="2924175"/>
            <a:ext cx="3240088" cy="2084388"/>
          </a:xfrm>
          <a:prstGeom prst="rect">
            <a:avLst/>
          </a:prstGeom>
          <a:noFill/>
          <a:ln w="63500">
            <a:solidFill>
              <a:schemeClr val="bg1"/>
            </a:solid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0" y="5875338"/>
            <a:ext cx="1476375" cy="990600"/>
          </a:xfrm>
          <a:prstGeom prst="rect">
            <a:avLst/>
          </a:prstGeom>
          <a:noFill/>
          <a:ln>
            <a:noFill/>
          </a:ln>
          <a:effectLst/>
          <a:extLst/>
        </p:spPr>
        <p:txBody>
          <a:bodyPr lIns="0" rIns="0" bIns="478800">
            <a:spAutoFit/>
          </a:bodyPr>
          <a:lstStyle/>
          <a:p>
            <a:pPr algn="ctr">
              <a:defRPr/>
            </a:pPr>
            <a:r>
              <a:rPr lang="fr-FR" sz="3000" i="1" dirty="0">
                <a:solidFill>
                  <a:srgbClr val="CC3300"/>
                </a:solidFill>
                <a:effectLst>
                  <a:outerShdw blurRad="38100" dist="38100" dir="2700000" algn="tl">
                    <a:srgbClr val="C0C0C0"/>
                  </a:outerShdw>
                </a:effectLst>
                <a:latin typeface="Verdana" pitchFamily="34" charset="0"/>
              </a:rPr>
              <a:t>S07</a:t>
            </a:r>
          </a:p>
        </p:txBody>
      </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312322">
                                            <p:txEl>
                                              <p:pRg st="0" end="0"/>
                                            </p:txEl>
                                          </p:spTgt>
                                        </p:tgtEl>
                                        <p:attrNameLst>
                                          <p:attrName>style.visibility</p:attrName>
                                        </p:attrNameLst>
                                      </p:cBhvr>
                                      <p:to>
                                        <p:strVal val="visible"/>
                                      </p:to>
                                    </p:set>
                                    <p:anim calcmode="lin" valueType="num">
                                      <p:cBhvr>
                                        <p:cTn id="7" dur="2000" fill="hold"/>
                                        <p:tgtEl>
                                          <p:spTgt spid="312322">
                                            <p:txEl>
                                              <p:pRg st="0" end="0"/>
                                            </p:txEl>
                                          </p:spTgt>
                                        </p:tgtEl>
                                        <p:attrNameLst>
                                          <p:attrName>ppt_w</p:attrName>
                                        </p:attrNameLst>
                                      </p:cBhvr>
                                      <p:tavLst>
                                        <p:tav tm="0">
                                          <p:val>
                                            <p:strVal val="2/3*#ppt_w"/>
                                          </p:val>
                                        </p:tav>
                                        <p:tav tm="100000">
                                          <p:val>
                                            <p:strVal val="#ppt_w"/>
                                          </p:val>
                                        </p:tav>
                                      </p:tavLst>
                                    </p:anim>
                                    <p:anim calcmode="lin" valueType="num">
                                      <p:cBhvr>
                                        <p:cTn id="8" dur="2000" fill="hold"/>
                                        <p:tgtEl>
                                          <p:spTgt spid="312322">
                                            <p:txEl>
                                              <p:pRg st="0" end="0"/>
                                            </p:txEl>
                                          </p:spTgt>
                                        </p:tgtEl>
                                        <p:attrNameLst>
                                          <p:attrName>ppt_h</p:attrName>
                                        </p:attrNameLst>
                                      </p:cBhvr>
                                      <p:tavLst>
                                        <p:tav tm="0">
                                          <p:val>
                                            <p:strVal val="2/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12322">
                                            <p:txEl>
                                              <p:pRg st="0" end="0"/>
                                            </p:txEl>
                                          </p:spTgt>
                                        </p:tgtEl>
                                        <p:attrNameLst>
                                          <p:attrName>style.visibility</p:attrName>
                                        </p:attrNameLst>
                                      </p:cBhvr>
                                      <p:to>
                                        <p:strVal val="visible"/>
                                      </p:to>
                                    </p:set>
                                    <p:animEffect transition="in" filter="fade">
                                      <p:cBhvr>
                                        <p:cTn id="11" dur="2000"/>
                                        <p:tgtEl>
                                          <p:spTgt spid="312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4339" name="Group 12"/>
          <p:cNvGrpSpPr>
            <a:grpSpLocks/>
          </p:cNvGrpSpPr>
          <p:nvPr/>
        </p:nvGrpSpPr>
        <p:grpSpPr bwMode="auto">
          <a:xfrm>
            <a:off x="0" y="0"/>
            <a:ext cx="1838325" cy="6858000"/>
            <a:chOff x="0" y="0"/>
            <a:chExt cx="1158" cy="4320"/>
          </a:xfrm>
        </p:grpSpPr>
        <p:sp>
          <p:nvSpPr>
            <p:cNvPr id="14344"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14345"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14346"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14347"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14348"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14349"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Safety break </a:t>
            </a:r>
          </a:p>
          <a:p>
            <a:pPr>
              <a:spcBef>
                <a:spcPct val="50000"/>
              </a:spcBef>
            </a:pPr>
            <a:r>
              <a:rPr lang="fr-FR" altLang="fr-FR" sz="1400">
                <a:solidFill>
                  <a:srgbClr val="FFFFFF"/>
                </a:solidFill>
              </a:rPr>
              <a:t>Régis Noulette, </a:t>
            </a:r>
            <a:r>
              <a:rPr lang="fr-FR" altLang="fr-FR" sz="1400" b="0">
                <a:solidFill>
                  <a:srgbClr val="F8F8F8"/>
                </a:solidFill>
              </a:rPr>
              <a:t>Responsable  Atelier centraux de prestation de Maintenance (ACPM) </a:t>
            </a:r>
            <a:r>
              <a:rPr lang="fr-FR" altLang="fr-FR" sz="1400" b="0">
                <a:solidFill>
                  <a:srgbClr val="FFFFFF"/>
                </a:solidFill>
              </a:rPr>
              <a:t>a réuni les équipes des ateliers : Outillage Central (AOC), Réparation Mécanique et laboratoire Electrique (ARME), Rénovation Mécanique et Métallerie (AREM) et Section Technique Prestations de Maintenance (STPM) afin de faire un point sur les résultats sécurité de l’année 2014. Cette réunion a permis de voir les améliorations sécurité. </a:t>
            </a:r>
          </a:p>
        </p:txBody>
      </p:sp>
      <p:pic>
        <p:nvPicPr>
          <p:cNvPr id="14341"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14342" name="Image 2"/>
          <p:cNvPicPr>
            <a:picLocks noChangeAspect="1"/>
          </p:cNvPicPr>
          <p:nvPr/>
        </p:nvPicPr>
        <p:blipFill>
          <a:blip r:embed="rId6" cstate="print"/>
          <a:srcRect/>
          <a:stretch>
            <a:fillRect/>
          </a:stretch>
        </p:blipFill>
        <p:spPr bwMode="auto">
          <a:xfrm>
            <a:off x="1539875" y="0"/>
            <a:ext cx="7604125" cy="5313363"/>
          </a:xfrm>
          <a:prstGeom prst="rect">
            <a:avLst/>
          </a:prstGeom>
          <a:noFill/>
          <a:ln w="9525">
            <a:noFill/>
            <a:miter lim="800000"/>
            <a:headEnd/>
            <a:tailEnd/>
          </a:ln>
        </p:spPr>
      </p:pic>
      <p:pic>
        <p:nvPicPr>
          <p:cNvPr id="14343" name="Image 3"/>
          <p:cNvPicPr>
            <a:picLocks noChangeAspect="1"/>
          </p:cNvPicPr>
          <p:nvPr/>
        </p:nvPicPr>
        <p:blipFill>
          <a:blip r:embed="rId7" cstate="print"/>
          <a:srcRect/>
          <a:stretch>
            <a:fillRect/>
          </a:stretch>
        </p:blipFill>
        <p:spPr bwMode="auto">
          <a:xfrm>
            <a:off x="5651500" y="2924175"/>
            <a:ext cx="3205163" cy="2136775"/>
          </a:xfrm>
          <a:prstGeom prst="rect">
            <a:avLst/>
          </a:prstGeom>
          <a:noFill/>
          <a:ln w="63500">
            <a:solidFill>
              <a:schemeClr val="bg1"/>
            </a:solid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5363" name="Group 12"/>
          <p:cNvGrpSpPr>
            <a:grpSpLocks/>
          </p:cNvGrpSpPr>
          <p:nvPr/>
        </p:nvGrpSpPr>
        <p:grpSpPr bwMode="auto">
          <a:xfrm>
            <a:off x="0" y="0"/>
            <a:ext cx="1838325" cy="6858000"/>
            <a:chOff x="0" y="0"/>
            <a:chExt cx="1158" cy="4320"/>
          </a:xfrm>
        </p:grpSpPr>
        <p:sp>
          <p:nvSpPr>
            <p:cNvPr id="15368"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15369"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15370"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15371"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15372"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15373"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Économie d’énergie</a:t>
            </a:r>
          </a:p>
          <a:p>
            <a:pPr>
              <a:spcBef>
                <a:spcPct val="50000"/>
              </a:spcBef>
            </a:pPr>
            <a:r>
              <a:rPr lang="fr-FR" altLang="fr-FR" sz="1400" b="0">
                <a:solidFill>
                  <a:srgbClr val="FFFFFF"/>
                </a:solidFill>
              </a:rPr>
              <a:t>Afin de réaliser des économies d’énergie, des détecteurs de présence ont été placés à la cafétéria de l’EB (Bâtiment 3). Dès que les appareils ne détectent plus aucune présence, l’éclairage s’éteint automatiquement. Cette démarche devrait se déployer à l’ensemble du site, dans les lieux de servitude, les toilettes, les couloirs ou encore, comme ici, les cafétérias.  </a:t>
            </a:r>
          </a:p>
        </p:txBody>
      </p:sp>
      <p:pic>
        <p:nvPicPr>
          <p:cNvPr id="15365"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15366" name="Image 2"/>
          <p:cNvPicPr>
            <a:picLocks noChangeAspect="1"/>
          </p:cNvPicPr>
          <p:nvPr/>
        </p:nvPicPr>
        <p:blipFill>
          <a:blip r:embed="rId6" cstate="print"/>
          <a:srcRect/>
          <a:stretch>
            <a:fillRect/>
          </a:stretch>
        </p:blipFill>
        <p:spPr bwMode="auto">
          <a:xfrm>
            <a:off x="1547813" y="0"/>
            <a:ext cx="7951787" cy="5300663"/>
          </a:xfrm>
          <a:prstGeom prst="rect">
            <a:avLst/>
          </a:prstGeom>
          <a:noFill/>
          <a:ln w="9525">
            <a:noFill/>
            <a:miter lim="800000"/>
            <a:headEnd/>
            <a:tailEnd/>
          </a:ln>
        </p:spPr>
      </p:pic>
      <p:pic>
        <p:nvPicPr>
          <p:cNvPr id="15367" name="Image 4"/>
          <p:cNvPicPr>
            <a:picLocks noChangeAspect="1"/>
          </p:cNvPicPr>
          <p:nvPr/>
        </p:nvPicPr>
        <p:blipFill>
          <a:blip r:embed="rId7" cstate="print"/>
          <a:srcRect/>
          <a:stretch>
            <a:fillRect/>
          </a:stretch>
        </p:blipFill>
        <p:spPr bwMode="auto">
          <a:xfrm>
            <a:off x="6156325" y="2909888"/>
            <a:ext cx="2697163" cy="2170112"/>
          </a:xfrm>
          <a:prstGeom prst="rect">
            <a:avLst/>
          </a:prstGeom>
          <a:noFill/>
          <a:ln w="63500">
            <a:solidFill>
              <a:schemeClr val="bg1"/>
            </a:solid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Image 1"/>
          <p:cNvPicPr>
            <a:picLocks noChangeAspect="1"/>
          </p:cNvPicPr>
          <p:nvPr/>
        </p:nvPicPr>
        <p:blipFill>
          <a:blip r:embed="rId3" cstate="print"/>
          <a:srcRect/>
          <a:stretch>
            <a:fillRect/>
          </a:stretch>
        </p:blipFill>
        <p:spPr bwMode="auto">
          <a:xfrm>
            <a:off x="5219700" y="2781300"/>
            <a:ext cx="3919538" cy="2519363"/>
          </a:xfrm>
          <a:prstGeom prst="rect">
            <a:avLst/>
          </a:prstGeom>
          <a:noFill/>
          <a:ln w="9525">
            <a:noFill/>
            <a:miter lim="800000"/>
            <a:headEnd/>
            <a:tailEnd/>
          </a:ln>
        </p:spPr>
      </p:pic>
      <p:pic>
        <p:nvPicPr>
          <p:cNvPr id="16387" name="Image 2"/>
          <p:cNvPicPr>
            <a:picLocks noChangeAspect="1"/>
          </p:cNvPicPr>
          <p:nvPr/>
        </p:nvPicPr>
        <p:blipFill>
          <a:blip r:embed="rId4" cstate="print"/>
          <a:srcRect/>
          <a:stretch>
            <a:fillRect/>
          </a:stretch>
        </p:blipFill>
        <p:spPr bwMode="auto">
          <a:xfrm>
            <a:off x="1547813" y="2781300"/>
            <a:ext cx="3671887" cy="2519363"/>
          </a:xfrm>
          <a:prstGeom prst="rect">
            <a:avLst/>
          </a:prstGeom>
          <a:noFill/>
          <a:ln w="9525">
            <a:noFill/>
            <a:miter lim="800000"/>
            <a:headEnd/>
            <a:tailEnd/>
          </a:ln>
        </p:spPr>
      </p:pic>
      <p:sp>
        <p:nvSpPr>
          <p:cNvPr id="16388"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6389" name="Group 12"/>
          <p:cNvGrpSpPr>
            <a:grpSpLocks/>
          </p:cNvGrpSpPr>
          <p:nvPr/>
        </p:nvGrpSpPr>
        <p:grpSpPr bwMode="auto">
          <a:xfrm>
            <a:off x="0" y="0"/>
            <a:ext cx="1838325" cy="6858000"/>
            <a:chOff x="0" y="0"/>
            <a:chExt cx="1158" cy="4320"/>
          </a:xfrm>
        </p:grpSpPr>
        <p:sp>
          <p:nvSpPr>
            <p:cNvPr id="16396"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16397"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16398" name="Picture 6" descr="ombre 2"/>
            <p:cNvPicPr>
              <a:picLocks noChangeAspect="1" noChangeArrowheads="1"/>
            </p:cNvPicPr>
            <p:nvPr/>
          </p:nvPicPr>
          <p:blipFill>
            <a:blip r:embed="rId5" cstate="print"/>
            <a:srcRect b="22708"/>
            <a:stretch>
              <a:fillRect/>
            </a:stretch>
          </p:blipFill>
          <p:spPr bwMode="auto">
            <a:xfrm>
              <a:off x="0" y="0"/>
              <a:ext cx="1158" cy="3339"/>
            </a:xfrm>
            <a:prstGeom prst="rect">
              <a:avLst/>
            </a:prstGeom>
            <a:noFill/>
            <a:ln w="9525">
              <a:noFill/>
              <a:miter lim="800000"/>
              <a:headEnd/>
              <a:tailEnd/>
            </a:ln>
          </p:spPr>
        </p:pic>
        <p:pic>
          <p:nvPicPr>
            <p:cNvPr id="16399" name="Picture 11" descr="Barre verticale 65%"/>
            <p:cNvPicPr>
              <a:picLocks noChangeAspect="1" noChangeArrowheads="1"/>
            </p:cNvPicPr>
            <p:nvPr/>
          </p:nvPicPr>
          <p:blipFill>
            <a:blip r:embed="rId6" cstate="print"/>
            <a:srcRect/>
            <a:stretch>
              <a:fillRect/>
            </a:stretch>
          </p:blipFill>
          <p:spPr bwMode="auto">
            <a:xfrm>
              <a:off x="0" y="0"/>
              <a:ext cx="970" cy="4320"/>
            </a:xfrm>
            <a:prstGeom prst="rect">
              <a:avLst/>
            </a:prstGeom>
            <a:noFill/>
            <a:ln w="9525">
              <a:noFill/>
              <a:miter lim="800000"/>
              <a:headEnd/>
              <a:tailEnd/>
            </a:ln>
          </p:spPr>
        </p:pic>
        <p:sp>
          <p:nvSpPr>
            <p:cNvPr id="16400"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16401"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Affiches Dakar 2015</a:t>
            </a:r>
          </a:p>
          <a:p>
            <a:pPr>
              <a:spcBef>
                <a:spcPct val="50000"/>
              </a:spcBef>
            </a:pPr>
            <a:r>
              <a:rPr lang="fr-FR" altLang="fr-FR" sz="1400" b="0">
                <a:solidFill>
                  <a:srgbClr val="FFFFFF"/>
                </a:solidFill>
              </a:rPr>
              <a:t>Des posters de la Peugeot 2008 DKR qui a participé au Rallye Dakar 2015 sont disponibles auprès du service communication. Avis aux amateurs !</a:t>
            </a:r>
          </a:p>
        </p:txBody>
      </p:sp>
      <p:pic>
        <p:nvPicPr>
          <p:cNvPr id="16391" name="Image 11"/>
          <p:cNvPicPr>
            <a:picLocks noChangeAspect="1"/>
          </p:cNvPicPr>
          <p:nvPr/>
        </p:nvPicPr>
        <p:blipFill>
          <a:blip r:embed="rId7" cstate="print"/>
          <a:srcRect/>
          <a:stretch>
            <a:fillRect/>
          </a:stretch>
        </p:blipFill>
        <p:spPr bwMode="auto">
          <a:xfrm>
            <a:off x="79375" y="4262438"/>
            <a:ext cx="1389063" cy="606425"/>
          </a:xfrm>
          <a:prstGeom prst="rect">
            <a:avLst/>
          </a:prstGeom>
          <a:noFill/>
          <a:ln w="9525">
            <a:noFill/>
            <a:miter lim="800000"/>
            <a:headEnd/>
            <a:tailEnd/>
          </a:ln>
        </p:spPr>
      </p:pic>
      <p:pic>
        <p:nvPicPr>
          <p:cNvPr id="16392" name="Image 3"/>
          <p:cNvPicPr>
            <a:picLocks noChangeAspect="1"/>
          </p:cNvPicPr>
          <p:nvPr/>
        </p:nvPicPr>
        <p:blipFill>
          <a:blip r:embed="rId8" cstate="print"/>
          <a:srcRect/>
          <a:stretch>
            <a:fillRect/>
          </a:stretch>
        </p:blipFill>
        <p:spPr bwMode="auto">
          <a:xfrm>
            <a:off x="1547813" y="0"/>
            <a:ext cx="3671887" cy="2781300"/>
          </a:xfrm>
          <a:prstGeom prst="rect">
            <a:avLst/>
          </a:prstGeom>
          <a:noFill/>
          <a:ln w="9525">
            <a:noFill/>
            <a:miter lim="800000"/>
            <a:headEnd/>
            <a:tailEnd/>
          </a:ln>
        </p:spPr>
      </p:pic>
      <p:pic>
        <p:nvPicPr>
          <p:cNvPr id="16393" name="Image 7"/>
          <p:cNvPicPr>
            <a:picLocks noChangeAspect="1"/>
          </p:cNvPicPr>
          <p:nvPr/>
        </p:nvPicPr>
        <p:blipFill>
          <a:blip r:embed="rId9" cstate="print"/>
          <a:srcRect/>
          <a:stretch>
            <a:fillRect/>
          </a:stretch>
        </p:blipFill>
        <p:spPr bwMode="auto">
          <a:xfrm>
            <a:off x="5219700" y="0"/>
            <a:ext cx="3924300" cy="2781300"/>
          </a:xfrm>
          <a:prstGeom prst="rect">
            <a:avLst/>
          </a:prstGeom>
          <a:noFill/>
          <a:ln w="9525">
            <a:noFill/>
            <a:miter lim="800000"/>
            <a:headEnd/>
            <a:tailEnd/>
          </a:ln>
        </p:spPr>
      </p:pic>
      <p:sp>
        <p:nvSpPr>
          <p:cNvPr id="16394" name="Rectangle 1"/>
          <p:cNvSpPr>
            <a:spLocks noChangeArrowheads="1"/>
          </p:cNvSpPr>
          <p:nvPr/>
        </p:nvSpPr>
        <p:spPr bwMode="auto">
          <a:xfrm flipH="1">
            <a:off x="5180013" y="-3175"/>
            <a:ext cx="74612" cy="5300663"/>
          </a:xfrm>
          <a:prstGeom prst="rect">
            <a:avLst/>
          </a:prstGeom>
          <a:solidFill>
            <a:srgbClr val="F8F8F8"/>
          </a:solidFill>
          <a:ln w="9525" algn="ctr">
            <a:solidFill>
              <a:srgbClr val="F8F8F8"/>
            </a:solidFill>
            <a:round/>
            <a:headEnd/>
            <a:tailEnd/>
          </a:ln>
        </p:spPr>
        <p:txBody>
          <a:bodyPr/>
          <a:lstStyle/>
          <a:p>
            <a:endParaRPr lang="fr-FR" altLang="fr-FR"/>
          </a:p>
        </p:txBody>
      </p:sp>
      <p:sp>
        <p:nvSpPr>
          <p:cNvPr id="16395" name="Rectangle 3"/>
          <p:cNvSpPr>
            <a:spLocks noChangeArrowheads="1"/>
          </p:cNvSpPr>
          <p:nvPr/>
        </p:nvSpPr>
        <p:spPr bwMode="auto">
          <a:xfrm>
            <a:off x="1539875" y="2744788"/>
            <a:ext cx="7604125" cy="63500"/>
          </a:xfrm>
          <a:prstGeom prst="rect">
            <a:avLst/>
          </a:prstGeom>
          <a:solidFill>
            <a:schemeClr val="bg1"/>
          </a:solidFill>
          <a:ln w="9525" algn="ctr">
            <a:noFill/>
            <a:round/>
            <a:headEnd/>
            <a:tailEnd/>
          </a:ln>
        </p:spPr>
        <p:txBody>
          <a:bodyPr/>
          <a:lstStyle/>
          <a:p>
            <a:endParaRPr lang="fr-FR" altLang="fr-FR"/>
          </a:p>
        </p:txBody>
      </p:sp>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Image 1"/>
          <p:cNvPicPr>
            <a:picLocks noChangeAspect="1"/>
          </p:cNvPicPr>
          <p:nvPr/>
        </p:nvPicPr>
        <p:blipFill>
          <a:blip r:embed="rId3" cstate="print"/>
          <a:srcRect/>
          <a:stretch>
            <a:fillRect/>
          </a:stretch>
        </p:blipFill>
        <p:spPr bwMode="auto">
          <a:xfrm>
            <a:off x="1547813" y="0"/>
            <a:ext cx="7596187" cy="5300663"/>
          </a:xfrm>
          <a:prstGeom prst="rect">
            <a:avLst/>
          </a:prstGeom>
          <a:noFill/>
          <a:ln w="9525">
            <a:noFill/>
            <a:miter lim="800000"/>
            <a:headEnd/>
            <a:tailEnd/>
          </a:ln>
        </p:spPr>
      </p:pic>
      <p:sp>
        <p:nvSpPr>
          <p:cNvPr id="17411"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17412" name="Group 4"/>
          <p:cNvGrpSpPr>
            <a:grpSpLocks/>
          </p:cNvGrpSpPr>
          <p:nvPr/>
        </p:nvGrpSpPr>
        <p:grpSpPr bwMode="auto">
          <a:xfrm>
            <a:off x="0" y="0"/>
            <a:ext cx="1547813" cy="6858000"/>
            <a:chOff x="0" y="0"/>
            <a:chExt cx="975" cy="4320"/>
          </a:xfrm>
        </p:grpSpPr>
        <p:sp>
          <p:nvSpPr>
            <p:cNvPr id="17417" name="Rectangle 5"/>
            <p:cNvSpPr>
              <a:spLocks noChangeArrowheads="1"/>
            </p:cNvSpPr>
            <p:nvPr/>
          </p:nvSpPr>
          <p:spPr bwMode="auto">
            <a:xfrm>
              <a:off x="0" y="0"/>
              <a:ext cx="975" cy="2387"/>
            </a:xfrm>
            <a:prstGeom prst="rect">
              <a:avLst/>
            </a:prstGeom>
            <a:solidFill>
              <a:srgbClr val="000066"/>
            </a:solidFill>
            <a:ln w="9525">
              <a:noFill/>
              <a:miter lim="800000"/>
              <a:headEnd/>
              <a:tailEnd/>
            </a:ln>
          </p:spPr>
          <p:txBody>
            <a:bodyPr wrap="none" anchor="ctr"/>
            <a:lstStyle/>
            <a:p>
              <a:endParaRPr lang="fr-FR" altLang="fr-FR">
                <a:solidFill>
                  <a:srgbClr val="000000"/>
                </a:solidFill>
              </a:endParaRPr>
            </a:p>
          </p:txBody>
        </p:sp>
        <p:sp>
          <p:nvSpPr>
            <p:cNvPr id="17418" name="Rectangle 6"/>
            <p:cNvSpPr>
              <a:spLocks noChangeArrowheads="1"/>
            </p:cNvSpPr>
            <p:nvPr/>
          </p:nvSpPr>
          <p:spPr bwMode="auto">
            <a:xfrm>
              <a:off x="0" y="3339"/>
              <a:ext cx="975" cy="981"/>
            </a:xfrm>
            <a:prstGeom prst="rect">
              <a:avLst/>
            </a:prstGeom>
            <a:solidFill>
              <a:srgbClr val="000066"/>
            </a:solidFill>
            <a:ln w="9525">
              <a:noFill/>
              <a:miter lim="800000"/>
              <a:headEnd/>
              <a:tailEnd/>
            </a:ln>
          </p:spPr>
          <p:txBody>
            <a:bodyPr wrap="none" anchor="ctr"/>
            <a:lstStyle/>
            <a:p>
              <a:endParaRPr lang="fr-FR" altLang="fr-FR">
                <a:solidFill>
                  <a:srgbClr val="000000"/>
                </a:solidFill>
              </a:endParaRPr>
            </a:p>
          </p:txBody>
        </p:sp>
        <p:sp>
          <p:nvSpPr>
            <p:cNvPr id="17419" name="Rectangle 7"/>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pic>
        <p:nvPicPr>
          <p:cNvPr id="17413" name="Picture 8" descr="Nouveau-Logo-Peugeot"/>
          <p:cNvPicPr>
            <a:picLocks noChangeAspect="1" noChangeArrowheads="1"/>
          </p:cNvPicPr>
          <p:nvPr/>
        </p:nvPicPr>
        <p:blipFill>
          <a:blip r:embed="rId4" cstate="print"/>
          <a:srcRect l="4718" r="4616" b="7634"/>
          <a:stretch>
            <a:fillRect/>
          </a:stretch>
        </p:blipFill>
        <p:spPr bwMode="auto">
          <a:xfrm>
            <a:off x="0" y="3860800"/>
            <a:ext cx="1547813" cy="1271588"/>
          </a:xfrm>
          <a:prstGeom prst="rect">
            <a:avLst/>
          </a:prstGeom>
          <a:noFill/>
          <a:ln w="9525">
            <a:noFill/>
            <a:miter lim="800000"/>
            <a:headEnd/>
            <a:tailEnd/>
          </a:ln>
        </p:spPr>
      </p:pic>
      <p:pic>
        <p:nvPicPr>
          <p:cNvPr id="17414" name="Picture 10" descr="ombre 2"/>
          <p:cNvPicPr>
            <a:picLocks noChangeAspect="1" noChangeArrowheads="1"/>
          </p:cNvPicPr>
          <p:nvPr/>
        </p:nvPicPr>
        <p:blipFill>
          <a:blip r:embed="rId5" cstate="print"/>
          <a:srcRect b="22708"/>
          <a:stretch>
            <a:fillRect/>
          </a:stretch>
        </p:blipFill>
        <p:spPr bwMode="auto">
          <a:xfrm>
            <a:off x="0" y="0"/>
            <a:ext cx="1838325" cy="5300663"/>
          </a:xfrm>
          <a:prstGeom prst="rect">
            <a:avLst/>
          </a:prstGeom>
          <a:noFill/>
          <a:ln w="9525">
            <a:noFill/>
            <a:miter lim="800000"/>
            <a:headEnd/>
            <a:tailEnd/>
          </a:ln>
        </p:spPr>
      </p:pic>
      <p:sp>
        <p:nvSpPr>
          <p:cNvPr id="260107" name="Text Box 11"/>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La belle endormie</a:t>
            </a:r>
          </a:p>
          <a:p>
            <a:pPr>
              <a:spcBef>
                <a:spcPct val="30000"/>
              </a:spcBef>
            </a:pPr>
            <a:r>
              <a:rPr lang="fr-FR" altLang="fr-FR" sz="1400" b="0">
                <a:solidFill>
                  <a:srgbClr val="FFFFFF"/>
                </a:solidFill>
              </a:rPr>
              <a:t>A l’occasion du salon Rétromobile, la marque Peugeot a exposé pour la première fois une 163, produite dans l’usine de Beaulieu, d’où elle a été expédiée le 30 mars 1922 à destination de Lyon. Retrouvée en juillet 2014, elle est restée dans d’anciens bâtiments pendant 69 longues années. Une autre voiture emblématique et unique a été exposée sur le stand Peugeot, la Roadster Peugeot 401, ayant appartenue à « Mistinguett ».</a:t>
            </a:r>
          </a:p>
        </p:txBody>
      </p:sp>
      <p:pic>
        <p:nvPicPr>
          <p:cNvPr id="17416" name="Picture 2"/>
          <p:cNvPicPr>
            <a:picLocks noChangeAspect="1" noChangeArrowheads="1"/>
          </p:cNvPicPr>
          <p:nvPr/>
        </p:nvPicPr>
        <p:blipFill>
          <a:blip r:embed="rId6" cstate="print"/>
          <a:srcRect/>
          <a:stretch>
            <a:fillRect/>
          </a:stretch>
        </p:blipFill>
        <p:spPr bwMode="auto">
          <a:xfrm>
            <a:off x="5867400" y="3070225"/>
            <a:ext cx="3035300" cy="2024063"/>
          </a:xfrm>
          <a:prstGeom prst="rect">
            <a:avLst/>
          </a:prstGeom>
          <a:noFill/>
          <a:ln w="63500">
            <a:solidFill>
              <a:schemeClr val="bg1"/>
            </a:solid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107">
                                            <p:txEl>
                                              <p:pRg st="0" end="0"/>
                                            </p:txEl>
                                          </p:spTgt>
                                        </p:tgtEl>
                                        <p:attrNameLst>
                                          <p:attrName>style.visibility</p:attrName>
                                        </p:attrNameLst>
                                      </p:cBhvr>
                                      <p:to>
                                        <p:strVal val="visible"/>
                                      </p:to>
                                    </p:set>
                                    <p:animEffect transition="in" filter="wipe(left)">
                                      <p:cBhvr>
                                        <p:cTn id="7" dur="500"/>
                                        <p:tgtEl>
                                          <p:spTgt spid="26010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0107">
                                            <p:txEl>
                                              <p:pRg st="1" end="1"/>
                                            </p:txEl>
                                          </p:spTgt>
                                        </p:tgtEl>
                                        <p:attrNameLst>
                                          <p:attrName>style.visibility</p:attrName>
                                        </p:attrNameLst>
                                      </p:cBhvr>
                                      <p:to>
                                        <p:strVal val="visible"/>
                                      </p:to>
                                    </p:set>
                                    <p:animEffect transition="in" filter="wipe(left)">
                                      <p:cBhvr>
                                        <p:cTn id="11" dur="500"/>
                                        <p:tgtEl>
                                          <p:spTgt spid="260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7" grpId="0" build="p"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a:effectLst/>
        </p:spPr>
        <p:txBody>
          <a:bodyPr wrap="none" anchor="ctr"/>
          <a:lstStyle/>
          <a:p>
            <a:endParaRPr lang="fr-FR" altLang="fr-FR">
              <a:solidFill>
                <a:srgbClr val="000000"/>
              </a:solidFill>
            </a:endParaRPr>
          </a:p>
        </p:txBody>
      </p:sp>
      <p:grpSp>
        <p:nvGrpSpPr>
          <p:cNvPr id="18435" name="Group 4"/>
          <p:cNvGrpSpPr>
            <a:grpSpLocks/>
          </p:cNvGrpSpPr>
          <p:nvPr/>
        </p:nvGrpSpPr>
        <p:grpSpPr bwMode="auto">
          <a:xfrm>
            <a:off x="0" y="0"/>
            <a:ext cx="1838325" cy="6858000"/>
            <a:chOff x="0" y="0"/>
            <a:chExt cx="1158" cy="4320"/>
          </a:xfrm>
        </p:grpSpPr>
        <p:sp>
          <p:nvSpPr>
            <p:cNvPr id="18438" name="Rectangle 5"/>
            <p:cNvSpPr>
              <a:spLocks noChangeArrowheads="1"/>
            </p:cNvSpPr>
            <p:nvPr/>
          </p:nvSpPr>
          <p:spPr bwMode="auto">
            <a:xfrm>
              <a:off x="0" y="0"/>
              <a:ext cx="975" cy="2387"/>
            </a:xfrm>
            <a:prstGeom prst="rect">
              <a:avLst/>
            </a:prstGeom>
            <a:solidFill>
              <a:srgbClr val="969696"/>
            </a:solidFill>
            <a:ln w="9525">
              <a:noFill/>
              <a:miter lim="800000"/>
              <a:headEnd/>
              <a:tailEnd/>
            </a:ln>
            <a:effectLst/>
          </p:spPr>
          <p:txBody>
            <a:bodyPr wrap="none" anchor="ctr"/>
            <a:lstStyle/>
            <a:p>
              <a:endParaRPr lang="fr-FR" altLang="fr-FR">
                <a:solidFill>
                  <a:srgbClr val="000000"/>
                </a:solidFill>
              </a:endParaRPr>
            </a:p>
          </p:txBody>
        </p:sp>
        <p:sp>
          <p:nvSpPr>
            <p:cNvPr id="18439" name="Rectangle 6"/>
            <p:cNvSpPr>
              <a:spLocks noChangeArrowheads="1"/>
            </p:cNvSpPr>
            <p:nvPr/>
          </p:nvSpPr>
          <p:spPr bwMode="auto">
            <a:xfrm>
              <a:off x="0" y="3339"/>
              <a:ext cx="975" cy="981"/>
            </a:xfrm>
            <a:prstGeom prst="rect">
              <a:avLst/>
            </a:prstGeom>
            <a:solidFill>
              <a:srgbClr val="969696"/>
            </a:solidFill>
            <a:ln w="9525">
              <a:noFill/>
              <a:miter lim="800000"/>
              <a:headEnd/>
              <a:tailEnd/>
            </a:ln>
            <a:effectLst/>
          </p:spPr>
          <p:txBody>
            <a:bodyPr wrap="none" anchor="ctr"/>
            <a:lstStyle/>
            <a:p>
              <a:endParaRPr lang="fr-FR" altLang="fr-FR">
                <a:solidFill>
                  <a:srgbClr val="000000"/>
                </a:solidFill>
              </a:endParaRPr>
            </a:p>
          </p:txBody>
        </p:sp>
        <p:sp>
          <p:nvSpPr>
            <p:cNvPr id="18440" name="Rectangle 7"/>
            <p:cNvSpPr>
              <a:spLocks noChangeArrowheads="1"/>
            </p:cNvSpPr>
            <p:nvPr/>
          </p:nvSpPr>
          <p:spPr bwMode="auto">
            <a:xfrm>
              <a:off x="0" y="0"/>
              <a:ext cx="975" cy="3339"/>
            </a:xfrm>
            <a:prstGeom prst="rect">
              <a:avLst/>
            </a:prstGeom>
            <a:solidFill>
              <a:schemeClr val="bg1"/>
            </a:solidFill>
            <a:ln w="9525">
              <a:noFill/>
              <a:miter lim="800000"/>
              <a:headEnd/>
              <a:tailEnd/>
            </a:ln>
            <a:effectLst/>
          </p:spPr>
          <p:txBody>
            <a:bodyPr wrap="none" anchor="ctr"/>
            <a:lstStyle/>
            <a:p>
              <a:endParaRPr lang="fr-FR" altLang="fr-FR">
                <a:solidFill>
                  <a:srgbClr val="000000"/>
                </a:solidFill>
              </a:endParaRPr>
            </a:p>
          </p:txBody>
        </p:sp>
        <p:pic>
          <p:nvPicPr>
            <p:cNvPr id="18441" name="Picture 8" descr="Site de Metz"/>
            <p:cNvPicPr>
              <a:picLocks noChangeAspect="1" noChangeArrowheads="1"/>
            </p:cNvPicPr>
            <p:nvPr/>
          </p:nvPicPr>
          <p:blipFill>
            <a:blip r:embed="rId3" cstate="print"/>
            <a:srcRect/>
            <a:stretch>
              <a:fillRect/>
            </a:stretch>
          </p:blipFill>
          <p:spPr bwMode="auto">
            <a:xfrm>
              <a:off x="113" y="164"/>
              <a:ext cx="575" cy="3039"/>
            </a:xfrm>
            <a:prstGeom prst="rect">
              <a:avLst/>
            </a:prstGeom>
            <a:noFill/>
            <a:ln w="9525">
              <a:noFill/>
              <a:miter lim="800000"/>
              <a:headEnd/>
              <a:tailEnd/>
            </a:ln>
          </p:spPr>
        </p:pic>
        <p:pic>
          <p:nvPicPr>
            <p:cNvPr id="18442" name="Picture 9"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grpSp>
      <p:sp>
        <p:nvSpPr>
          <p:cNvPr id="196619" name="Text Box 11"/>
          <p:cNvSpPr txBox="1">
            <a:spLocks noChangeArrowheads="1"/>
          </p:cNvSpPr>
          <p:nvPr/>
        </p:nvSpPr>
        <p:spPr bwMode="auto">
          <a:xfrm>
            <a:off x="0" y="5373688"/>
            <a:ext cx="9144000" cy="1484312"/>
          </a:xfrm>
          <a:prstGeom prst="rect">
            <a:avLst/>
          </a:prstGeom>
          <a:noFill/>
          <a:ln w="9525">
            <a:noFill/>
            <a:miter lim="800000"/>
            <a:headEnd/>
            <a:tailEnd/>
          </a:ln>
          <a:effectLst/>
        </p:spPr>
        <p:txBody>
          <a:bodyPr lIns="1800000" tIns="0" rIns="180000" bIns="0"/>
          <a:lstStyle/>
          <a:p>
            <a:pPr>
              <a:spcBef>
                <a:spcPct val="50000"/>
              </a:spcBef>
            </a:pPr>
            <a:r>
              <a:rPr lang="fr-FR" altLang="fr-FR">
                <a:solidFill>
                  <a:srgbClr val="FFFFFF"/>
                </a:solidFill>
                <a:latin typeface="Verdana" pitchFamily="34" charset="0"/>
              </a:rPr>
              <a:t>Leader Européen d’émission de CO2</a:t>
            </a:r>
          </a:p>
          <a:p>
            <a:pPr>
              <a:spcBef>
                <a:spcPct val="30000"/>
              </a:spcBef>
            </a:pPr>
            <a:r>
              <a:rPr lang="fr-FR" altLang="fr-FR" sz="1400" b="0">
                <a:solidFill>
                  <a:srgbClr val="FFFFFF"/>
                </a:solidFill>
              </a:rPr>
              <a:t>En 2014, PSA Peugeot Citroën a atteint le niveau record de 110,3g de CO2/Km alors que la moyenne du marché Européen est de 123,7g. Les efforts ont porté à la fois sur les chaînes de traction, l’aérodynamique, la résistance au roulement, la gestion de l’énergie et l’allègement des véhicules. Alléger de 100 kg la masse des nouveaux véhicules (208, 308, C4 Picasso et C4 Cactus) représente un gain de 8g de CO2/Km.</a:t>
            </a:r>
          </a:p>
        </p:txBody>
      </p:sp>
      <p:pic>
        <p:nvPicPr>
          <p:cNvPr id="18437" name="Picture 2"/>
          <p:cNvPicPr>
            <a:picLocks noChangeAspect="1" noChangeArrowheads="1"/>
          </p:cNvPicPr>
          <p:nvPr/>
        </p:nvPicPr>
        <p:blipFill>
          <a:blip r:embed="rId5" cstate="print"/>
          <a:srcRect/>
          <a:stretch>
            <a:fillRect/>
          </a:stretch>
        </p:blipFill>
        <p:spPr bwMode="auto">
          <a:xfrm>
            <a:off x="1547813" y="0"/>
            <a:ext cx="7596187" cy="5300663"/>
          </a:xfrm>
          <a:prstGeom prst="rect">
            <a:avLst/>
          </a:prstGeom>
          <a:noFill/>
          <a:ln w="9525">
            <a:noFill/>
            <a:miter lim="800000"/>
            <a:headEnd/>
            <a:tailEnd/>
          </a:ln>
          <a:effectLst/>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6619">
                                            <p:txEl>
                                              <p:pRg st="0" end="0"/>
                                            </p:txEl>
                                          </p:spTgt>
                                        </p:tgtEl>
                                        <p:attrNameLst>
                                          <p:attrName>style.visibility</p:attrName>
                                        </p:attrNameLst>
                                      </p:cBhvr>
                                      <p:to>
                                        <p:strVal val="visible"/>
                                      </p:to>
                                    </p:set>
                                    <p:animEffect transition="in" filter="wipe(left)">
                                      <p:cBhvr>
                                        <p:cTn id="7" dur="500"/>
                                        <p:tgtEl>
                                          <p:spTgt spid="19661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6619">
                                            <p:txEl>
                                              <p:pRg st="1" end="1"/>
                                            </p:txEl>
                                          </p:spTgt>
                                        </p:tgtEl>
                                        <p:attrNameLst>
                                          <p:attrName>style.visibility</p:attrName>
                                        </p:attrNameLst>
                                      </p:cBhvr>
                                      <p:to>
                                        <p:strVal val="visible"/>
                                      </p:to>
                                    </p:set>
                                    <p:animEffect transition="in" filter="wipe(left)">
                                      <p:cBhvr>
                                        <p:cTn id="11" dur="500"/>
                                        <p:tgtEl>
                                          <p:spTgt spid="196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build="p"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1528763" y="0"/>
            <a:ext cx="7615237" cy="5373688"/>
          </a:xfrm>
          <a:prstGeom prst="rect">
            <a:avLst/>
          </a:prstGeom>
          <a:noFill/>
          <a:ln w="9525">
            <a:noFill/>
            <a:miter lim="800000"/>
            <a:headEnd/>
            <a:tailEnd/>
          </a:ln>
        </p:spPr>
      </p:pic>
      <p:sp>
        <p:nvSpPr>
          <p:cNvPr id="19459"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sp>
        <p:nvSpPr>
          <p:cNvPr id="55308" name="Text Box 12"/>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DS : marque préférée des français</a:t>
            </a:r>
          </a:p>
          <a:p>
            <a:pPr>
              <a:spcBef>
                <a:spcPct val="30000"/>
              </a:spcBef>
            </a:pPr>
            <a:r>
              <a:rPr lang="fr-FR" altLang="fr-FR" sz="1400" b="0">
                <a:solidFill>
                  <a:srgbClr val="FFFFFF"/>
                </a:solidFill>
              </a:rPr>
              <a:t>Créée il y a tout juste un an, la marque DS fait déjà son entrée dans le top 10 des marques préférées des français, catégorie automobile. Ce classement est basé sur une enquête menée auprès d’un échantillon représentatif de personnes interrogées sur internet. La nouvelle marque fait ainsi une très belle percée dans le cœur des français. </a:t>
            </a:r>
          </a:p>
        </p:txBody>
      </p:sp>
      <p:grpSp>
        <p:nvGrpSpPr>
          <p:cNvPr id="19461" name="Groupe 1"/>
          <p:cNvGrpSpPr>
            <a:grpSpLocks/>
          </p:cNvGrpSpPr>
          <p:nvPr/>
        </p:nvGrpSpPr>
        <p:grpSpPr bwMode="auto">
          <a:xfrm>
            <a:off x="-11113" y="0"/>
            <a:ext cx="1849438" cy="6891338"/>
            <a:chOff x="-11675" y="-1"/>
            <a:chExt cx="1850000" cy="6890888"/>
          </a:xfrm>
        </p:grpSpPr>
        <p:sp>
          <p:nvSpPr>
            <p:cNvPr id="19462" name="Rectangle 5"/>
            <p:cNvSpPr>
              <a:spLocks noChangeArrowheads="1"/>
            </p:cNvSpPr>
            <p:nvPr/>
          </p:nvSpPr>
          <p:spPr bwMode="auto">
            <a:xfrm>
              <a:off x="0" y="0"/>
              <a:ext cx="1547813" cy="3789363"/>
            </a:xfrm>
            <a:prstGeom prst="rect">
              <a:avLst/>
            </a:prstGeom>
            <a:solidFill>
              <a:srgbClr val="660033"/>
            </a:solidFill>
            <a:ln w="9525">
              <a:noFill/>
              <a:miter lim="800000"/>
              <a:headEnd/>
              <a:tailEnd/>
            </a:ln>
          </p:spPr>
          <p:txBody>
            <a:bodyPr wrap="none" anchor="ctr"/>
            <a:lstStyle/>
            <a:p>
              <a:endParaRPr lang="fr-FR" altLang="fr-FR">
                <a:solidFill>
                  <a:srgbClr val="000000"/>
                </a:solidFill>
              </a:endParaRPr>
            </a:p>
          </p:txBody>
        </p:sp>
        <p:sp>
          <p:nvSpPr>
            <p:cNvPr id="19463" name="Rectangle 6"/>
            <p:cNvSpPr>
              <a:spLocks noChangeArrowheads="1"/>
            </p:cNvSpPr>
            <p:nvPr/>
          </p:nvSpPr>
          <p:spPr bwMode="auto">
            <a:xfrm>
              <a:off x="0" y="5300663"/>
              <a:ext cx="1547813" cy="1557338"/>
            </a:xfrm>
            <a:prstGeom prst="rect">
              <a:avLst/>
            </a:prstGeom>
            <a:solidFill>
              <a:srgbClr val="660033"/>
            </a:solidFill>
            <a:ln w="9525">
              <a:noFill/>
              <a:miter lim="800000"/>
              <a:headEnd/>
              <a:tailEnd/>
            </a:ln>
          </p:spPr>
          <p:txBody>
            <a:bodyPr wrap="none" anchor="ctr"/>
            <a:lstStyle/>
            <a:p>
              <a:endParaRPr lang="fr-FR" altLang="fr-FR">
                <a:solidFill>
                  <a:srgbClr val="000000"/>
                </a:solidFill>
              </a:endParaRPr>
            </a:p>
          </p:txBody>
        </p:sp>
        <p:sp>
          <p:nvSpPr>
            <p:cNvPr id="19464" name="Rectangle 7"/>
            <p:cNvSpPr>
              <a:spLocks noChangeArrowheads="1"/>
            </p:cNvSpPr>
            <p:nvPr/>
          </p:nvSpPr>
          <p:spPr bwMode="auto">
            <a:xfrm>
              <a:off x="0" y="3789363"/>
              <a:ext cx="1547813" cy="1511300"/>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pic>
          <p:nvPicPr>
            <p:cNvPr id="19465" name="Picture 9" descr="ombre 2"/>
            <p:cNvPicPr>
              <a:picLocks noChangeAspect="1" noChangeArrowheads="1"/>
            </p:cNvPicPr>
            <p:nvPr/>
          </p:nvPicPr>
          <p:blipFill>
            <a:blip r:embed="rId4" cstate="print"/>
            <a:srcRect b="22708"/>
            <a:stretch>
              <a:fillRect/>
            </a:stretch>
          </p:blipFill>
          <p:spPr bwMode="auto">
            <a:xfrm>
              <a:off x="0" y="-1"/>
              <a:ext cx="1838325" cy="5300663"/>
            </a:xfrm>
            <a:prstGeom prst="rect">
              <a:avLst/>
            </a:prstGeom>
            <a:noFill/>
            <a:ln w="9525">
              <a:noFill/>
              <a:miter lim="800000"/>
              <a:headEnd/>
              <a:tailEnd/>
            </a:ln>
          </p:spPr>
        </p:pic>
        <p:pic>
          <p:nvPicPr>
            <p:cNvPr id="19466" name="Picture 4" descr="http://upload.wikimedia.org/wikipedia/fr/thumb/a/ab/Logo_gamme_Citro%C3%ABn_DS.svg/400px-Logo_gamme_Citro%C3%ABn_DS.svg.png"/>
            <p:cNvPicPr>
              <a:picLocks noChangeAspect="1" noChangeArrowheads="1"/>
            </p:cNvPicPr>
            <p:nvPr/>
          </p:nvPicPr>
          <p:blipFill>
            <a:blip r:embed="rId5" cstate="print"/>
            <a:srcRect/>
            <a:stretch>
              <a:fillRect/>
            </a:stretch>
          </p:blipFill>
          <p:spPr bwMode="auto">
            <a:xfrm>
              <a:off x="254353" y="3914910"/>
              <a:ext cx="1077287" cy="1314290"/>
            </a:xfrm>
            <a:prstGeom prst="rect">
              <a:avLst/>
            </a:prstGeom>
            <a:noFill/>
            <a:ln w="9525">
              <a:noFill/>
              <a:miter lim="800000"/>
              <a:headEnd/>
              <a:tailEnd/>
            </a:ln>
          </p:spPr>
        </p:pic>
        <p:pic>
          <p:nvPicPr>
            <p:cNvPr id="19467" name="Picture 11" descr="Barre verticale 65%"/>
            <p:cNvPicPr>
              <a:picLocks noChangeAspect="1" noChangeArrowheads="1"/>
            </p:cNvPicPr>
            <p:nvPr/>
          </p:nvPicPr>
          <p:blipFill>
            <a:blip r:embed="rId6" cstate="print"/>
            <a:srcRect/>
            <a:stretch>
              <a:fillRect/>
            </a:stretch>
          </p:blipFill>
          <p:spPr bwMode="auto">
            <a:xfrm>
              <a:off x="-11675" y="36"/>
              <a:ext cx="1539875" cy="6890851"/>
            </a:xfrm>
            <a:prstGeom prst="rect">
              <a:avLst/>
            </a:prstGeom>
            <a:noFill/>
            <a:ln w="9525">
              <a:noFill/>
              <a:miter lim="800000"/>
              <a:headEnd/>
              <a:tailEnd/>
            </a:ln>
          </p:spPr>
        </p:pic>
      </p:grpSp>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08">
                                            <p:txEl>
                                              <p:pRg st="0" end="0"/>
                                            </p:txEl>
                                          </p:spTgt>
                                        </p:tgtEl>
                                        <p:attrNameLst>
                                          <p:attrName>style.visibility</p:attrName>
                                        </p:attrNameLst>
                                      </p:cBhvr>
                                      <p:to>
                                        <p:strVal val="visible"/>
                                      </p:to>
                                    </p:set>
                                    <p:animEffect transition="in" filter="wipe(left)">
                                      <p:cBhvr>
                                        <p:cTn id="7" dur="500"/>
                                        <p:tgtEl>
                                          <p:spTgt spid="5530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308">
                                            <p:txEl>
                                              <p:pRg st="1" end="1"/>
                                            </p:txEl>
                                          </p:spTgt>
                                        </p:tgtEl>
                                        <p:attrNameLst>
                                          <p:attrName>style.visibility</p:attrName>
                                        </p:attrNameLst>
                                      </p:cBhvr>
                                      <p:to>
                                        <p:strVal val="visible"/>
                                      </p:to>
                                    </p:set>
                                    <p:animEffect transition="in" filter="wipe(left)">
                                      <p:cBhvr>
                                        <p:cTn id="11" dur="500"/>
                                        <p:tgtEl>
                                          <p:spTgt spid="553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build="p"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Image 2"/>
          <p:cNvPicPr>
            <a:picLocks noChangeAspect="1"/>
          </p:cNvPicPr>
          <p:nvPr/>
        </p:nvPicPr>
        <p:blipFill>
          <a:blip r:embed="rId3" cstate="print"/>
          <a:srcRect/>
          <a:stretch>
            <a:fillRect/>
          </a:stretch>
        </p:blipFill>
        <p:spPr bwMode="auto">
          <a:xfrm>
            <a:off x="1346200" y="0"/>
            <a:ext cx="7797800" cy="5373688"/>
          </a:xfrm>
          <a:prstGeom prst="rect">
            <a:avLst/>
          </a:prstGeom>
          <a:noFill/>
          <a:ln w="9525">
            <a:noFill/>
            <a:miter lim="800000"/>
            <a:headEnd/>
            <a:tailEnd/>
          </a:ln>
        </p:spPr>
      </p:pic>
      <p:sp>
        <p:nvSpPr>
          <p:cNvPr id="20483"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20484" name="Group 12"/>
          <p:cNvGrpSpPr>
            <a:grpSpLocks/>
          </p:cNvGrpSpPr>
          <p:nvPr/>
        </p:nvGrpSpPr>
        <p:grpSpPr bwMode="auto">
          <a:xfrm>
            <a:off x="0" y="0"/>
            <a:ext cx="1838325" cy="6858000"/>
            <a:chOff x="0" y="0"/>
            <a:chExt cx="1158" cy="4320"/>
          </a:xfrm>
        </p:grpSpPr>
        <p:sp>
          <p:nvSpPr>
            <p:cNvPr id="20487"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20488"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20489" name="Picture 6"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pic>
          <p:nvPicPr>
            <p:cNvPr id="20490" name="Picture 11" descr="Barre verticale 65%"/>
            <p:cNvPicPr>
              <a:picLocks noChangeAspect="1" noChangeArrowheads="1"/>
            </p:cNvPicPr>
            <p:nvPr/>
          </p:nvPicPr>
          <p:blipFill>
            <a:blip r:embed="rId5" cstate="print"/>
            <a:srcRect/>
            <a:stretch>
              <a:fillRect/>
            </a:stretch>
          </p:blipFill>
          <p:spPr bwMode="auto">
            <a:xfrm>
              <a:off x="0" y="0"/>
              <a:ext cx="970" cy="4320"/>
            </a:xfrm>
            <a:prstGeom prst="rect">
              <a:avLst/>
            </a:prstGeom>
            <a:noFill/>
            <a:ln w="9525">
              <a:noFill/>
              <a:miter lim="800000"/>
              <a:headEnd/>
              <a:tailEnd/>
            </a:ln>
          </p:spPr>
        </p:pic>
        <p:sp>
          <p:nvSpPr>
            <p:cNvPr id="20491"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20492"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Départ en « congés senior »</a:t>
            </a:r>
          </a:p>
          <a:p>
            <a:pPr>
              <a:spcBef>
                <a:spcPct val="30000"/>
              </a:spcBef>
            </a:pPr>
            <a:r>
              <a:rPr lang="fr-FR" altLang="fr-FR" sz="1400" b="0">
                <a:solidFill>
                  <a:srgbClr val="FFFFFF"/>
                </a:solidFill>
              </a:rPr>
              <a:t>Les premiers départs en « congés séniors » dans le cadre du dispositif « MSEC 2015 » a eu lieu la semaine dernière. Après avoir travaillé plus de 41 ans, dont 34 ans à FM, </a:t>
            </a:r>
            <a:r>
              <a:rPr lang="fr-FR" altLang="fr-FR" sz="1400">
                <a:solidFill>
                  <a:srgbClr val="FFFFFF"/>
                </a:solidFill>
              </a:rPr>
              <a:t>Philippe Boquet</a:t>
            </a:r>
            <a:r>
              <a:rPr lang="fr-FR" altLang="fr-FR" sz="1400" b="0">
                <a:solidFill>
                  <a:srgbClr val="FFFFFF"/>
                </a:solidFill>
              </a:rPr>
              <a:t> quitte le Magasin A40, </a:t>
            </a:r>
            <a:r>
              <a:rPr lang="fr-FR" altLang="fr-FR" sz="1400" b="0" i="1">
                <a:solidFill>
                  <a:srgbClr val="FFFFFF"/>
                </a:solidFill>
              </a:rPr>
              <a:t>« Merci à mes collègues pour les bonnes relations professionnelles et amicales vécues au sein de FM. Bonne continuation à tous ! » 				</a:t>
            </a:r>
            <a:endParaRPr lang="fr-FR" altLang="fr-FR" sz="1400" b="0">
              <a:solidFill>
                <a:srgbClr val="FFFFFF"/>
              </a:solidFill>
            </a:endParaRPr>
          </a:p>
        </p:txBody>
      </p:sp>
      <p:pic>
        <p:nvPicPr>
          <p:cNvPr id="20486" name="Image 11"/>
          <p:cNvPicPr>
            <a:picLocks noChangeAspect="1"/>
          </p:cNvPicPr>
          <p:nvPr/>
        </p:nvPicPr>
        <p:blipFill>
          <a:blip r:embed="rId6" cstate="print"/>
          <a:srcRect/>
          <a:stretch>
            <a:fillRect/>
          </a:stretch>
        </p:blipFill>
        <p:spPr bwMode="auto">
          <a:xfrm>
            <a:off x="79375" y="4262438"/>
            <a:ext cx="1389063" cy="606425"/>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Image 1"/>
          <p:cNvPicPr>
            <a:picLocks noChangeAspect="1"/>
          </p:cNvPicPr>
          <p:nvPr/>
        </p:nvPicPr>
        <p:blipFill>
          <a:blip r:embed="rId3" cstate="print"/>
          <a:srcRect/>
          <a:stretch>
            <a:fillRect/>
          </a:stretch>
        </p:blipFill>
        <p:spPr bwMode="auto">
          <a:xfrm>
            <a:off x="1468438" y="0"/>
            <a:ext cx="7672387" cy="5453063"/>
          </a:xfrm>
          <a:prstGeom prst="rect">
            <a:avLst/>
          </a:prstGeom>
          <a:noFill/>
          <a:ln w="9525">
            <a:noFill/>
            <a:miter lim="800000"/>
            <a:headEnd/>
            <a:tailEnd/>
          </a:ln>
        </p:spPr>
      </p:pic>
      <p:sp>
        <p:nvSpPr>
          <p:cNvPr id="21507"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21508" name="Group 12"/>
          <p:cNvGrpSpPr>
            <a:grpSpLocks/>
          </p:cNvGrpSpPr>
          <p:nvPr/>
        </p:nvGrpSpPr>
        <p:grpSpPr bwMode="auto">
          <a:xfrm>
            <a:off x="0" y="0"/>
            <a:ext cx="1838325" cy="6858000"/>
            <a:chOff x="0" y="0"/>
            <a:chExt cx="1158" cy="4320"/>
          </a:xfrm>
        </p:grpSpPr>
        <p:sp>
          <p:nvSpPr>
            <p:cNvPr id="21511"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21512"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21513" name="Picture 6"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pic>
          <p:nvPicPr>
            <p:cNvPr id="21514" name="Picture 11" descr="Barre verticale 65%"/>
            <p:cNvPicPr>
              <a:picLocks noChangeAspect="1" noChangeArrowheads="1"/>
            </p:cNvPicPr>
            <p:nvPr/>
          </p:nvPicPr>
          <p:blipFill>
            <a:blip r:embed="rId5" cstate="print"/>
            <a:srcRect/>
            <a:stretch>
              <a:fillRect/>
            </a:stretch>
          </p:blipFill>
          <p:spPr bwMode="auto">
            <a:xfrm>
              <a:off x="0" y="0"/>
              <a:ext cx="970" cy="4320"/>
            </a:xfrm>
            <a:prstGeom prst="rect">
              <a:avLst/>
            </a:prstGeom>
            <a:noFill/>
            <a:ln w="9525">
              <a:noFill/>
              <a:miter lim="800000"/>
              <a:headEnd/>
              <a:tailEnd/>
            </a:ln>
          </p:spPr>
        </p:pic>
        <p:sp>
          <p:nvSpPr>
            <p:cNvPr id="21515"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21516"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Départ en « congés senior »</a:t>
            </a:r>
          </a:p>
          <a:p>
            <a:pPr>
              <a:spcBef>
                <a:spcPct val="30000"/>
              </a:spcBef>
            </a:pPr>
            <a:r>
              <a:rPr lang="fr-FR" altLang="fr-FR" sz="1400" b="0">
                <a:solidFill>
                  <a:srgbClr val="FFFFFF"/>
                </a:solidFill>
              </a:rPr>
              <a:t>Conducteur d’installation à l’usinage bielles EP, </a:t>
            </a:r>
            <a:r>
              <a:rPr lang="fr-FR" altLang="fr-FR" sz="1400">
                <a:solidFill>
                  <a:srgbClr val="FFFFFF"/>
                </a:solidFill>
              </a:rPr>
              <a:t>Patrick Carron </a:t>
            </a:r>
            <a:r>
              <a:rPr lang="fr-FR" altLang="fr-FR" sz="1400" b="0">
                <a:solidFill>
                  <a:srgbClr val="FFFFFF"/>
                </a:solidFill>
              </a:rPr>
              <a:t>a travaillé 29 ans à FM. Aujourd’hui âgé de 57 ans, Patrick quitte FM dans le cadre du nouveau dispositif « MSEC 2015 », « </a:t>
            </a:r>
            <a:r>
              <a:rPr lang="fr-FR" altLang="fr-FR" sz="1400" b="0" i="1">
                <a:solidFill>
                  <a:srgbClr val="FFFFFF"/>
                </a:solidFill>
              </a:rPr>
              <a:t>Pour moi, une page se tourne aujourd’hui mais, les souvenirs entre amis restent. </a:t>
            </a:r>
            <a:r>
              <a:rPr lang="fr-FR" altLang="fr-FR" sz="1400" b="0">
                <a:solidFill>
                  <a:srgbClr val="FFFFFF"/>
                </a:solidFill>
              </a:rPr>
              <a:t>»								</a:t>
            </a:r>
          </a:p>
        </p:txBody>
      </p:sp>
      <p:pic>
        <p:nvPicPr>
          <p:cNvPr id="21510" name="Image 11"/>
          <p:cNvPicPr>
            <a:picLocks noChangeAspect="1"/>
          </p:cNvPicPr>
          <p:nvPr/>
        </p:nvPicPr>
        <p:blipFill>
          <a:blip r:embed="rId6" cstate="print"/>
          <a:srcRect/>
          <a:stretch>
            <a:fillRect/>
          </a:stretch>
        </p:blipFill>
        <p:spPr bwMode="auto">
          <a:xfrm>
            <a:off x="79375" y="4262438"/>
            <a:ext cx="1389063" cy="606425"/>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2"/>
          <p:cNvPicPr>
            <a:picLocks noChangeAspect="1"/>
          </p:cNvPicPr>
          <p:nvPr/>
        </p:nvPicPr>
        <p:blipFill>
          <a:blip r:embed="rId3" cstate="print"/>
          <a:srcRect/>
          <a:stretch>
            <a:fillRect/>
          </a:stretch>
        </p:blipFill>
        <p:spPr bwMode="auto">
          <a:xfrm>
            <a:off x="1331913" y="0"/>
            <a:ext cx="7812087" cy="5324475"/>
          </a:xfrm>
          <a:prstGeom prst="rect">
            <a:avLst/>
          </a:prstGeom>
          <a:noFill/>
          <a:ln w="9525">
            <a:noFill/>
            <a:miter lim="800000"/>
            <a:headEnd/>
            <a:tailEnd/>
          </a:ln>
        </p:spPr>
      </p:pic>
      <p:sp>
        <p:nvSpPr>
          <p:cNvPr id="22531"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22532" name="Group 12"/>
          <p:cNvGrpSpPr>
            <a:grpSpLocks/>
          </p:cNvGrpSpPr>
          <p:nvPr/>
        </p:nvGrpSpPr>
        <p:grpSpPr bwMode="auto">
          <a:xfrm>
            <a:off x="0" y="0"/>
            <a:ext cx="1838325" cy="6858000"/>
            <a:chOff x="0" y="0"/>
            <a:chExt cx="1158" cy="4320"/>
          </a:xfrm>
        </p:grpSpPr>
        <p:sp>
          <p:nvSpPr>
            <p:cNvPr id="22535"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22536"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22537" name="Picture 6"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pic>
          <p:nvPicPr>
            <p:cNvPr id="22538" name="Picture 11" descr="Barre verticale 65%"/>
            <p:cNvPicPr>
              <a:picLocks noChangeAspect="1" noChangeArrowheads="1"/>
            </p:cNvPicPr>
            <p:nvPr/>
          </p:nvPicPr>
          <p:blipFill>
            <a:blip r:embed="rId5" cstate="print"/>
            <a:srcRect/>
            <a:stretch>
              <a:fillRect/>
            </a:stretch>
          </p:blipFill>
          <p:spPr bwMode="auto">
            <a:xfrm>
              <a:off x="0" y="0"/>
              <a:ext cx="970" cy="4320"/>
            </a:xfrm>
            <a:prstGeom prst="rect">
              <a:avLst/>
            </a:prstGeom>
            <a:noFill/>
            <a:ln w="9525">
              <a:noFill/>
              <a:miter lim="800000"/>
              <a:headEnd/>
              <a:tailEnd/>
            </a:ln>
          </p:spPr>
        </p:pic>
        <p:sp>
          <p:nvSpPr>
            <p:cNvPr id="22539"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22540"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Départ en « congés senior »</a:t>
            </a:r>
          </a:p>
          <a:p>
            <a:pPr>
              <a:spcBef>
                <a:spcPct val="30000"/>
              </a:spcBef>
            </a:pPr>
            <a:r>
              <a:rPr lang="fr-FR" altLang="fr-FR" sz="1400">
                <a:solidFill>
                  <a:srgbClr val="FFFFFF"/>
                </a:solidFill>
              </a:rPr>
              <a:t>Dominique Bouvet</a:t>
            </a:r>
            <a:r>
              <a:rPr lang="fr-FR" altLang="fr-FR" sz="1400" b="0">
                <a:solidFill>
                  <a:srgbClr val="FFFFFF"/>
                </a:solidFill>
              </a:rPr>
              <a:t>, conducteur d’installation à l’usinage vilebrequins EP, a travaillé 39 années à FM. Dominique bénéficie du dispositif « MSEC 2015 ». 																			</a:t>
            </a:r>
          </a:p>
        </p:txBody>
      </p:sp>
      <p:pic>
        <p:nvPicPr>
          <p:cNvPr id="22534" name="Image 11"/>
          <p:cNvPicPr>
            <a:picLocks noChangeAspect="1"/>
          </p:cNvPicPr>
          <p:nvPr/>
        </p:nvPicPr>
        <p:blipFill>
          <a:blip r:embed="rId6" cstate="print"/>
          <a:srcRect/>
          <a:stretch>
            <a:fillRect/>
          </a:stretch>
        </p:blipFill>
        <p:spPr bwMode="auto">
          <a:xfrm>
            <a:off x="79375" y="4262438"/>
            <a:ext cx="1389063" cy="606425"/>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Image 1"/>
          <p:cNvPicPr>
            <a:picLocks noChangeAspect="1"/>
          </p:cNvPicPr>
          <p:nvPr/>
        </p:nvPicPr>
        <p:blipFill>
          <a:blip r:embed="rId3" cstate="print"/>
          <a:srcRect/>
          <a:stretch>
            <a:fillRect/>
          </a:stretch>
        </p:blipFill>
        <p:spPr bwMode="auto">
          <a:xfrm>
            <a:off x="1371600" y="0"/>
            <a:ext cx="7772400" cy="5461000"/>
          </a:xfrm>
          <a:prstGeom prst="rect">
            <a:avLst/>
          </a:prstGeom>
          <a:noFill/>
          <a:ln w="9525">
            <a:noFill/>
            <a:miter lim="800000"/>
            <a:headEnd/>
            <a:tailEnd/>
          </a:ln>
        </p:spPr>
      </p:pic>
      <p:sp>
        <p:nvSpPr>
          <p:cNvPr id="23555"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23556" name="Group 12"/>
          <p:cNvGrpSpPr>
            <a:grpSpLocks/>
          </p:cNvGrpSpPr>
          <p:nvPr/>
        </p:nvGrpSpPr>
        <p:grpSpPr bwMode="auto">
          <a:xfrm>
            <a:off x="0" y="0"/>
            <a:ext cx="1838325" cy="6858000"/>
            <a:chOff x="0" y="0"/>
            <a:chExt cx="1158" cy="4320"/>
          </a:xfrm>
        </p:grpSpPr>
        <p:sp>
          <p:nvSpPr>
            <p:cNvPr id="23559"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23560"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23561" name="Picture 6"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pic>
          <p:nvPicPr>
            <p:cNvPr id="23562" name="Picture 11" descr="Barre verticale 65%"/>
            <p:cNvPicPr>
              <a:picLocks noChangeAspect="1" noChangeArrowheads="1"/>
            </p:cNvPicPr>
            <p:nvPr/>
          </p:nvPicPr>
          <p:blipFill>
            <a:blip r:embed="rId5" cstate="print"/>
            <a:srcRect/>
            <a:stretch>
              <a:fillRect/>
            </a:stretch>
          </p:blipFill>
          <p:spPr bwMode="auto">
            <a:xfrm>
              <a:off x="0" y="0"/>
              <a:ext cx="970" cy="4320"/>
            </a:xfrm>
            <a:prstGeom prst="rect">
              <a:avLst/>
            </a:prstGeom>
            <a:noFill/>
            <a:ln w="9525">
              <a:noFill/>
              <a:miter lim="800000"/>
              <a:headEnd/>
              <a:tailEnd/>
            </a:ln>
          </p:spPr>
        </p:pic>
        <p:sp>
          <p:nvSpPr>
            <p:cNvPr id="23563"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23564"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Départ en « congés senior » </a:t>
            </a:r>
          </a:p>
          <a:p>
            <a:pPr>
              <a:spcBef>
                <a:spcPct val="30000"/>
              </a:spcBef>
            </a:pPr>
            <a:r>
              <a:rPr lang="fr-FR" altLang="fr-FR" sz="1400" b="0">
                <a:solidFill>
                  <a:srgbClr val="FFFFFF"/>
                </a:solidFill>
              </a:rPr>
              <a:t>Après avoir travaillé plus de 37 ans à FM, </a:t>
            </a:r>
            <a:r>
              <a:rPr lang="fr-FR" altLang="fr-FR" sz="1400">
                <a:solidFill>
                  <a:srgbClr val="FFFFFF"/>
                </a:solidFill>
              </a:rPr>
              <a:t>Joël Houziaux</a:t>
            </a:r>
            <a:r>
              <a:rPr lang="fr-FR" altLang="fr-FR" sz="1400" b="0">
                <a:solidFill>
                  <a:srgbClr val="FFFFFF"/>
                </a:solidFill>
              </a:rPr>
              <a:t>, quitte l’entreprise dans le cadre du nouveau dispositif « MSEC 2015 ». Il a terminé sa carrière professionnelle en tant que technicien de maintenance générale, au A41.														</a:t>
            </a:r>
          </a:p>
        </p:txBody>
      </p:sp>
      <p:pic>
        <p:nvPicPr>
          <p:cNvPr id="23558" name="Image 11"/>
          <p:cNvPicPr>
            <a:picLocks noChangeAspect="1"/>
          </p:cNvPicPr>
          <p:nvPr/>
        </p:nvPicPr>
        <p:blipFill>
          <a:blip r:embed="rId6" cstate="print"/>
          <a:srcRect/>
          <a:stretch>
            <a:fillRect/>
          </a:stretch>
        </p:blipFill>
        <p:spPr bwMode="auto">
          <a:xfrm>
            <a:off x="79375" y="4262438"/>
            <a:ext cx="1389063" cy="606425"/>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p:cNvPicPr>
            <a:picLocks noChangeAspect="1"/>
          </p:cNvPicPr>
          <p:nvPr/>
        </p:nvPicPr>
        <p:blipFill>
          <a:blip r:embed="rId3" cstate="print"/>
          <a:srcRect/>
          <a:stretch>
            <a:fillRect/>
          </a:stretch>
        </p:blipFill>
        <p:spPr bwMode="auto">
          <a:xfrm>
            <a:off x="1468438" y="0"/>
            <a:ext cx="7675562" cy="5314950"/>
          </a:xfrm>
          <a:prstGeom prst="rect">
            <a:avLst/>
          </a:prstGeom>
          <a:noFill/>
          <a:ln w="9525">
            <a:noFill/>
            <a:miter lim="800000"/>
            <a:headEnd/>
            <a:tailEnd/>
          </a:ln>
        </p:spPr>
      </p:pic>
      <p:sp>
        <p:nvSpPr>
          <p:cNvPr id="24579"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24580" name="Group 12"/>
          <p:cNvGrpSpPr>
            <a:grpSpLocks/>
          </p:cNvGrpSpPr>
          <p:nvPr/>
        </p:nvGrpSpPr>
        <p:grpSpPr bwMode="auto">
          <a:xfrm>
            <a:off x="0" y="0"/>
            <a:ext cx="1838325" cy="6858000"/>
            <a:chOff x="0" y="0"/>
            <a:chExt cx="1158" cy="4320"/>
          </a:xfrm>
        </p:grpSpPr>
        <p:sp>
          <p:nvSpPr>
            <p:cNvPr id="24583"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24584"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24585" name="Picture 6"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pic>
          <p:nvPicPr>
            <p:cNvPr id="24586" name="Picture 11" descr="Barre verticale 65%"/>
            <p:cNvPicPr>
              <a:picLocks noChangeAspect="1" noChangeArrowheads="1"/>
            </p:cNvPicPr>
            <p:nvPr/>
          </p:nvPicPr>
          <p:blipFill>
            <a:blip r:embed="rId5" cstate="print"/>
            <a:srcRect/>
            <a:stretch>
              <a:fillRect/>
            </a:stretch>
          </p:blipFill>
          <p:spPr bwMode="auto">
            <a:xfrm>
              <a:off x="0" y="0"/>
              <a:ext cx="970" cy="4320"/>
            </a:xfrm>
            <a:prstGeom prst="rect">
              <a:avLst/>
            </a:prstGeom>
            <a:noFill/>
            <a:ln w="9525">
              <a:noFill/>
              <a:miter lim="800000"/>
              <a:headEnd/>
              <a:tailEnd/>
            </a:ln>
          </p:spPr>
        </p:pic>
        <p:sp>
          <p:nvSpPr>
            <p:cNvPr id="24587"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24588"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Départ en « congés senior »</a:t>
            </a:r>
          </a:p>
          <a:p>
            <a:pPr>
              <a:spcBef>
                <a:spcPct val="30000"/>
              </a:spcBef>
            </a:pPr>
            <a:r>
              <a:rPr lang="fr-FR" altLang="fr-FR" sz="1400">
                <a:solidFill>
                  <a:srgbClr val="FFFFFF"/>
                </a:solidFill>
              </a:rPr>
              <a:t>Christian Lardemer </a:t>
            </a:r>
            <a:r>
              <a:rPr lang="fr-FR" altLang="fr-FR" sz="1400" b="0">
                <a:solidFill>
                  <a:srgbClr val="FFFFFF"/>
                </a:solidFill>
              </a:rPr>
              <a:t>a travaillé 29 ans à FM. Dans le cadre du nouveau dispositif « MSEC 2015 » , Christian quitte FM. Il a travaillé au service Méthode Maintenance Transversale au A41.   </a:t>
            </a:r>
          </a:p>
        </p:txBody>
      </p:sp>
      <p:pic>
        <p:nvPicPr>
          <p:cNvPr id="24582" name="Image 11"/>
          <p:cNvPicPr>
            <a:picLocks noChangeAspect="1"/>
          </p:cNvPicPr>
          <p:nvPr/>
        </p:nvPicPr>
        <p:blipFill>
          <a:blip r:embed="rId6" cstate="print"/>
          <a:srcRect/>
          <a:stretch>
            <a:fillRect/>
          </a:stretch>
        </p:blipFill>
        <p:spPr bwMode="auto">
          <a:xfrm>
            <a:off x="79375" y="4262438"/>
            <a:ext cx="1389063" cy="606425"/>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1"/>
          <p:cNvPicPr>
            <a:picLocks noChangeAspect="1"/>
          </p:cNvPicPr>
          <p:nvPr/>
        </p:nvPicPr>
        <p:blipFill>
          <a:blip r:embed="rId3" cstate="print"/>
          <a:srcRect/>
          <a:stretch>
            <a:fillRect/>
          </a:stretch>
        </p:blipFill>
        <p:spPr bwMode="auto">
          <a:xfrm>
            <a:off x="1539875" y="0"/>
            <a:ext cx="7604125" cy="5427663"/>
          </a:xfrm>
          <a:prstGeom prst="rect">
            <a:avLst/>
          </a:prstGeom>
          <a:noFill/>
          <a:ln w="9525">
            <a:noFill/>
            <a:miter lim="800000"/>
            <a:headEnd/>
            <a:tailEnd/>
          </a:ln>
        </p:spPr>
      </p:pic>
      <p:sp>
        <p:nvSpPr>
          <p:cNvPr id="25603"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25604" name="Group 12"/>
          <p:cNvGrpSpPr>
            <a:grpSpLocks/>
          </p:cNvGrpSpPr>
          <p:nvPr/>
        </p:nvGrpSpPr>
        <p:grpSpPr bwMode="auto">
          <a:xfrm>
            <a:off x="0" y="0"/>
            <a:ext cx="1838325" cy="6858000"/>
            <a:chOff x="0" y="0"/>
            <a:chExt cx="1158" cy="4320"/>
          </a:xfrm>
        </p:grpSpPr>
        <p:sp>
          <p:nvSpPr>
            <p:cNvPr id="25609"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25610"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25611" name="Picture 6"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pic>
          <p:nvPicPr>
            <p:cNvPr id="25612" name="Picture 11" descr="Barre verticale 65%"/>
            <p:cNvPicPr>
              <a:picLocks noChangeAspect="1" noChangeArrowheads="1"/>
            </p:cNvPicPr>
            <p:nvPr/>
          </p:nvPicPr>
          <p:blipFill>
            <a:blip r:embed="rId5" cstate="print"/>
            <a:srcRect/>
            <a:stretch>
              <a:fillRect/>
            </a:stretch>
          </p:blipFill>
          <p:spPr bwMode="auto">
            <a:xfrm>
              <a:off x="0" y="0"/>
              <a:ext cx="970" cy="4320"/>
            </a:xfrm>
            <a:prstGeom prst="rect">
              <a:avLst/>
            </a:prstGeom>
            <a:noFill/>
            <a:ln w="9525">
              <a:noFill/>
              <a:miter lim="800000"/>
              <a:headEnd/>
              <a:tailEnd/>
            </a:ln>
          </p:spPr>
        </p:pic>
        <p:sp>
          <p:nvSpPr>
            <p:cNvPr id="25613"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Repas du Nouvel an Chinois</a:t>
            </a:r>
          </a:p>
          <a:p>
            <a:pPr>
              <a:spcBef>
                <a:spcPct val="30000"/>
              </a:spcBef>
            </a:pPr>
            <a:r>
              <a:rPr lang="fr-FR" altLang="fr-FR" sz="1400" b="0">
                <a:solidFill>
                  <a:srgbClr val="FFFFFF"/>
                </a:solidFill>
              </a:rPr>
              <a:t>Le restaurant Eurest organise mercredi 18 février, un repas typiquement chinois pour fêter le nouvel an. Au Menu : Nouilles sautées, riz cantonné, sauté de porc au caramel, shop suey de légumes et bien d’autres plats typiques… Un thé au jasmin sera offert aux convives. </a:t>
            </a:r>
          </a:p>
        </p:txBody>
      </p:sp>
      <p:pic>
        <p:nvPicPr>
          <p:cNvPr id="25606" name="Image 11"/>
          <p:cNvPicPr>
            <a:picLocks noChangeAspect="1"/>
          </p:cNvPicPr>
          <p:nvPr/>
        </p:nvPicPr>
        <p:blipFill>
          <a:blip r:embed="rId6" cstate="print"/>
          <a:srcRect/>
          <a:stretch>
            <a:fillRect/>
          </a:stretch>
        </p:blipFill>
        <p:spPr bwMode="auto">
          <a:xfrm>
            <a:off x="79375" y="4262438"/>
            <a:ext cx="1389063" cy="606425"/>
          </a:xfrm>
          <a:prstGeom prst="rect">
            <a:avLst/>
          </a:prstGeom>
          <a:noFill/>
          <a:ln w="9525">
            <a:noFill/>
            <a:miter lim="800000"/>
            <a:headEnd/>
            <a:tailEnd/>
          </a:ln>
        </p:spPr>
      </p:pic>
      <p:pic>
        <p:nvPicPr>
          <p:cNvPr id="25607" name="Image 14" descr="index 2.png"/>
          <p:cNvPicPr>
            <a:picLocks noChangeAspect="1"/>
          </p:cNvPicPr>
          <p:nvPr/>
        </p:nvPicPr>
        <p:blipFill>
          <a:blip r:embed="rId7" cstate="print"/>
          <a:srcRect/>
          <a:stretch>
            <a:fillRect/>
          </a:stretch>
        </p:blipFill>
        <p:spPr bwMode="auto">
          <a:xfrm>
            <a:off x="0" y="3765550"/>
            <a:ext cx="1547813" cy="1547813"/>
          </a:xfrm>
          <a:prstGeom prst="rect">
            <a:avLst/>
          </a:prstGeom>
          <a:noFill/>
          <a:ln w="9525">
            <a:noFill/>
            <a:miter lim="800000"/>
            <a:headEnd/>
            <a:tailEnd/>
          </a:ln>
        </p:spPr>
      </p:pic>
      <p:pic>
        <p:nvPicPr>
          <p:cNvPr id="25608" name="Image 3"/>
          <p:cNvPicPr>
            <a:picLocks noChangeAspect="1"/>
          </p:cNvPicPr>
          <p:nvPr/>
        </p:nvPicPr>
        <p:blipFill>
          <a:blip r:embed="rId8" cstate="print"/>
          <a:srcRect/>
          <a:stretch>
            <a:fillRect/>
          </a:stretch>
        </p:blipFill>
        <p:spPr bwMode="auto">
          <a:xfrm>
            <a:off x="7019925" y="3406775"/>
            <a:ext cx="1711325" cy="1711325"/>
          </a:xfrm>
          <a:prstGeom prst="rect">
            <a:avLst/>
          </a:prstGeom>
          <a:noFill/>
          <a:ln w="63500">
            <a:solidFill>
              <a:schemeClr val="bg1"/>
            </a:solid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3" name="Text Box 13"/>
          <p:cNvSpPr txBox="1">
            <a:spLocks noChangeArrowheads="1"/>
          </p:cNvSpPr>
          <p:nvPr/>
        </p:nvSpPr>
        <p:spPr bwMode="auto">
          <a:xfrm>
            <a:off x="-36513" y="3124200"/>
            <a:ext cx="9144001" cy="3716338"/>
          </a:xfrm>
          <a:prstGeom prst="rect">
            <a:avLst/>
          </a:prstGeom>
          <a:solidFill>
            <a:schemeClr val="accent3">
              <a:lumMod val="85000"/>
            </a:schemeClr>
          </a:solidFill>
          <a:ln>
            <a:solidFill>
              <a:srgbClr val="000099"/>
            </a:solidFill>
          </a:ln>
          <a:effectLst/>
        </p:spPr>
        <p:txBody>
          <a:bodyPr lIns="1800000" tIns="0" rIns="180000" bIns="0"/>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ts val="0"/>
              </a:spcBef>
              <a:defRPr/>
            </a:pPr>
            <a:endParaRPr lang="fr-FR" dirty="0" smtClean="0">
              <a:solidFill>
                <a:srgbClr val="2D2D8A">
                  <a:lumMod val="75000"/>
                </a:srgbClr>
              </a:solidFill>
              <a:latin typeface="Verdana" pitchFamily="34" charset="0"/>
            </a:endParaRPr>
          </a:p>
          <a:p>
            <a:pPr eaLnBrk="1" hangingPunct="1">
              <a:spcBef>
                <a:spcPts val="0"/>
              </a:spcBef>
              <a:defRPr/>
            </a:pPr>
            <a:r>
              <a:rPr lang="fr-FR" dirty="0" smtClean="0">
                <a:solidFill>
                  <a:srgbClr val="2D2D8A">
                    <a:lumMod val="75000"/>
                  </a:srgbClr>
                </a:solidFill>
                <a:latin typeface="Verdana" pitchFamily="34" charset="0"/>
              </a:rPr>
              <a:t>Sécurité : </a:t>
            </a:r>
            <a:r>
              <a:rPr lang="fr-FR" sz="1400" b="0" dirty="0">
                <a:solidFill>
                  <a:srgbClr val="2D2D8A">
                    <a:lumMod val="75000"/>
                  </a:srgbClr>
                </a:solidFill>
                <a:latin typeface="Arial" pitchFamily="34" charset="0"/>
                <a:cs typeface="Arial" pitchFamily="34" charset="0"/>
              </a:rPr>
              <a:t>4</a:t>
            </a:r>
            <a:r>
              <a:rPr lang="fr-FR" sz="1400" b="0" dirty="0" smtClean="0">
                <a:solidFill>
                  <a:srgbClr val="2D2D8A">
                    <a:lumMod val="75000"/>
                  </a:srgbClr>
                </a:solidFill>
                <a:latin typeface="Arial" pitchFamily="34" charset="0"/>
                <a:cs typeface="Arial" pitchFamily="34" charset="0"/>
              </a:rPr>
              <a:t> </a:t>
            </a:r>
            <a:r>
              <a:rPr lang="fr-FR" sz="1400" b="0" dirty="0">
                <a:solidFill>
                  <a:srgbClr val="2D2D8A">
                    <a:lumMod val="75000"/>
                  </a:srgbClr>
                </a:solidFill>
                <a:latin typeface="Arial" pitchFamily="34" charset="0"/>
                <a:cs typeface="Arial" pitchFamily="34" charset="0"/>
              </a:rPr>
              <a:t>f</a:t>
            </a:r>
            <a:r>
              <a:rPr lang="fr-FR" sz="1400" b="0" dirty="0" smtClean="0">
                <a:solidFill>
                  <a:srgbClr val="2D2D8A">
                    <a:lumMod val="75000"/>
                  </a:srgbClr>
                </a:solidFill>
                <a:latin typeface="Arial" pitchFamily="34" charset="0"/>
                <a:cs typeface="Arial" pitchFamily="34" charset="0"/>
              </a:rPr>
              <a:t>aits accidentels :</a:t>
            </a:r>
          </a:p>
          <a:p>
            <a:pPr eaLnBrk="1" hangingPunct="1">
              <a:spcBef>
                <a:spcPts val="0"/>
              </a:spcBef>
              <a:defRPr/>
            </a:pPr>
            <a:r>
              <a:rPr lang="fr-FR" sz="1400" b="0" dirty="0" smtClean="0">
                <a:solidFill>
                  <a:srgbClr val="2D2D8A">
                    <a:lumMod val="75000"/>
                  </a:srgbClr>
                </a:solidFill>
                <a:latin typeface="Arial" pitchFamily="34" charset="0"/>
                <a:cs typeface="Arial" pitchFamily="34" charset="0"/>
              </a:rPr>
              <a:t>Chute en tirant un meuble bambou</a:t>
            </a:r>
          </a:p>
          <a:p>
            <a:pPr eaLnBrk="1" hangingPunct="1">
              <a:spcBef>
                <a:spcPts val="0"/>
              </a:spcBef>
              <a:defRPr/>
            </a:pPr>
            <a:r>
              <a:rPr lang="fr-FR" sz="1400" b="0" dirty="0" smtClean="0">
                <a:solidFill>
                  <a:srgbClr val="2D2D8A">
                    <a:lumMod val="75000"/>
                  </a:srgbClr>
                </a:solidFill>
                <a:latin typeface="Arial" pitchFamily="34" charset="0"/>
                <a:cs typeface="Arial" pitchFamily="34" charset="0"/>
              </a:rPr>
              <a:t>Contusion au poignet suite à une chute</a:t>
            </a:r>
          </a:p>
          <a:p>
            <a:pPr eaLnBrk="1" hangingPunct="1">
              <a:spcBef>
                <a:spcPts val="0"/>
              </a:spcBef>
              <a:defRPr/>
            </a:pPr>
            <a:r>
              <a:rPr lang="fr-FR" sz="1400" b="0" dirty="0" smtClean="0">
                <a:solidFill>
                  <a:srgbClr val="2D2D8A">
                    <a:lumMod val="75000"/>
                  </a:srgbClr>
                </a:solidFill>
                <a:latin typeface="Arial" pitchFamily="34" charset="0"/>
                <a:cs typeface="Arial" pitchFamily="34" charset="0"/>
              </a:rPr>
              <a:t>Contusion à la main suite à un  choc avec une porte battante</a:t>
            </a:r>
          </a:p>
          <a:p>
            <a:pPr eaLnBrk="1" hangingPunct="1">
              <a:spcBef>
                <a:spcPts val="0"/>
              </a:spcBef>
              <a:defRPr/>
            </a:pPr>
            <a:r>
              <a:rPr lang="fr-FR" sz="1400" b="0" dirty="0" smtClean="0">
                <a:solidFill>
                  <a:srgbClr val="2D2D8A">
                    <a:lumMod val="75000"/>
                  </a:srgbClr>
                </a:solidFill>
                <a:latin typeface="Arial" pitchFamily="34" charset="0"/>
                <a:cs typeface="Arial" pitchFamily="34" charset="0"/>
              </a:rPr>
              <a:t>Chute d’un carter sur le pied</a:t>
            </a:r>
          </a:p>
          <a:p>
            <a:pPr eaLnBrk="1" hangingPunct="1">
              <a:spcBef>
                <a:spcPts val="0"/>
              </a:spcBef>
              <a:defRPr/>
            </a:pPr>
            <a:endParaRPr lang="fr-FR" sz="1400" b="0" dirty="0">
              <a:solidFill>
                <a:srgbClr val="2D2D8A">
                  <a:lumMod val="75000"/>
                </a:srgbClr>
              </a:solidFill>
              <a:latin typeface="Arial" pitchFamily="34" charset="0"/>
              <a:cs typeface="Arial" pitchFamily="34" charset="0"/>
            </a:endParaRPr>
          </a:p>
          <a:p>
            <a:pPr eaLnBrk="1" hangingPunct="1">
              <a:spcBef>
                <a:spcPts val="0"/>
              </a:spcBef>
              <a:defRPr/>
            </a:pPr>
            <a:r>
              <a:rPr lang="fr-FR" sz="1400" dirty="0" smtClean="0">
                <a:solidFill>
                  <a:srgbClr val="2D2D8A">
                    <a:lumMod val="75000"/>
                  </a:srgbClr>
                </a:solidFill>
              </a:rPr>
              <a:t>MESSAGE SECURITE </a:t>
            </a:r>
            <a:r>
              <a:rPr lang="fr-FR" sz="1400" b="0" dirty="0" smtClean="0">
                <a:solidFill>
                  <a:srgbClr val="2D2D8A">
                    <a:lumMod val="75000"/>
                  </a:srgbClr>
                </a:solidFill>
              </a:rPr>
              <a:t>: </a:t>
            </a:r>
          </a:p>
          <a:p>
            <a:pPr eaLnBrk="1" hangingPunct="1">
              <a:spcBef>
                <a:spcPts val="0"/>
              </a:spcBef>
              <a:defRPr/>
            </a:pPr>
            <a:r>
              <a:rPr lang="fr-FR" sz="1400" dirty="0" smtClean="0">
                <a:solidFill>
                  <a:srgbClr val="2D2D8A">
                    <a:lumMod val="75000"/>
                  </a:srgbClr>
                </a:solidFill>
              </a:rPr>
              <a:t>Toujours en éveil !</a:t>
            </a:r>
          </a:p>
          <a:p>
            <a:pPr eaLnBrk="1" hangingPunct="1">
              <a:spcBef>
                <a:spcPts val="0"/>
              </a:spcBef>
              <a:defRPr/>
            </a:pPr>
            <a:r>
              <a:rPr lang="fr-FR" sz="1400" b="0" dirty="0" smtClean="0">
                <a:solidFill>
                  <a:srgbClr val="2D2D8A">
                    <a:lumMod val="75000"/>
                  </a:srgbClr>
                </a:solidFill>
              </a:rPr>
              <a:t>Méfions-nous de la routine, source d’accidents, et restons vigilants en permanence. Lors du constat d’une anomalie, il faut impérativement intervenir et alerter avant qu’un collègue ne se blesse.</a:t>
            </a:r>
          </a:p>
          <a:p>
            <a:pPr eaLnBrk="1" hangingPunct="1">
              <a:spcBef>
                <a:spcPts val="0"/>
              </a:spcBef>
              <a:defRPr/>
            </a:pPr>
            <a:endParaRPr lang="fr-FR" sz="1400" dirty="0" smtClean="0">
              <a:solidFill>
                <a:srgbClr val="2D2D8A">
                  <a:lumMod val="75000"/>
                </a:srgbClr>
              </a:solidFill>
            </a:endParaRPr>
          </a:p>
          <a:p>
            <a:pPr eaLnBrk="1" hangingPunct="1">
              <a:spcBef>
                <a:spcPts val="0"/>
              </a:spcBef>
              <a:defRPr/>
            </a:pPr>
            <a:endParaRPr lang="fr-FR" sz="1400" dirty="0">
              <a:solidFill>
                <a:srgbClr val="2D2D8A">
                  <a:lumMod val="75000"/>
                </a:srgbClr>
              </a:solidFill>
              <a:latin typeface="Verdana" pitchFamily="34" charset="0"/>
            </a:endParaRPr>
          </a:p>
          <a:p>
            <a:pPr eaLnBrk="1" hangingPunct="1">
              <a:spcBef>
                <a:spcPts val="0"/>
              </a:spcBef>
              <a:defRPr/>
            </a:pPr>
            <a:r>
              <a:rPr lang="fr-FR" sz="1400" b="0" dirty="0" smtClean="0">
                <a:solidFill>
                  <a:srgbClr val="2D2D8A">
                    <a:lumMod val="75000"/>
                  </a:srgbClr>
                </a:solidFill>
                <a:latin typeface="Arial"/>
              </a:rPr>
              <a:t>				</a:t>
            </a:r>
          </a:p>
          <a:p>
            <a:pPr eaLnBrk="1" hangingPunct="1">
              <a:spcBef>
                <a:spcPct val="30000"/>
              </a:spcBef>
              <a:defRPr/>
            </a:pPr>
            <a:endParaRPr lang="fr-FR" sz="1400" b="0" dirty="0" smtClean="0">
              <a:solidFill>
                <a:srgbClr val="2D2D8A">
                  <a:lumMod val="75000"/>
                </a:srgbClr>
              </a:solidFill>
              <a:latin typeface="Arial" pitchFamily="34" charset="0"/>
              <a:cs typeface="Arial" pitchFamily="34" charset="0"/>
            </a:endParaRPr>
          </a:p>
          <a:p>
            <a:pPr eaLnBrk="1" hangingPunct="1">
              <a:spcBef>
                <a:spcPct val="30000"/>
              </a:spcBef>
              <a:defRPr/>
            </a:pPr>
            <a:r>
              <a:rPr lang="fr-FR" sz="1400" b="0" dirty="0" smtClean="0">
                <a:solidFill>
                  <a:srgbClr val="2D2D8A">
                    <a:lumMod val="75000"/>
                  </a:srgbClr>
                </a:solidFill>
                <a:latin typeface="Arial" pitchFamily="34" charset="0"/>
                <a:cs typeface="Arial" pitchFamily="34" charset="0"/>
              </a:rPr>
              <a:t>.</a:t>
            </a:r>
          </a:p>
          <a:p>
            <a:pPr eaLnBrk="1" hangingPunct="1">
              <a:spcBef>
                <a:spcPct val="30000"/>
              </a:spcBef>
              <a:defRPr/>
            </a:pPr>
            <a:r>
              <a:rPr lang="fr-FR" sz="1400" b="0" dirty="0" smtClean="0">
                <a:solidFill>
                  <a:srgbClr val="FFFFFF"/>
                </a:solidFill>
              </a:rPr>
              <a:t>		</a:t>
            </a:r>
          </a:p>
          <a:p>
            <a:pPr eaLnBrk="1" hangingPunct="1">
              <a:spcBef>
                <a:spcPct val="30000"/>
              </a:spcBef>
              <a:defRPr/>
            </a:pPr>
            <a:endParaRPr lang="fr-FR" sz="1400" b="0" dirty="0" smtClean="0">
              <a:solidFill>
                <a:srgbClr val="FFFFFF"/>
              </a:solidFill>
            </a:endParaRPr>
          </a:p>
          <a:p>
            <a:pPr eaLnBrk="1" hangingPunct="1">
              <a:spcBef>
                <a:spcPct val="30000"/>
              </a:spcBef>
              <a:defRPr/>
            </a:pPr>
            <a:r>
              <a:rPr lang="fr-FR" sz="1400" b="0" dirty="0" smtClean="0">
                <a:solidFill>
                  <a:srgbClr val="FFFFFF"/>
                </a:solidFill>
              </a:rPr>
              <a:t>                                                                                                                  		</a:t>
            </a:r>
          </a:p>
        </p:txBody>
      </p:sp>
      <p:pic>
        <p:nvPicPr>
          <p:cNvPr id="6147" name="Picture 6" descr="ombre 2"/>
          <p:cNvPicPr>
            <a:picLocks noChangeAspect="1" noChangeArrowheads="1"/>
          </p:cNvPicPr>
          <p:nvPr/>
        </p:nvPicPr>
        <p:blipFill>
          <a:blip r:embed="rId3" cstate="print"/>
          <a:srcRect b="22708"/>
          <a:stretch>
            <a:fillRect/>
          </a:stretch>
        </p:blipFill>
        <p:spPr bwMode="auto">
          <a:xfrm>
            <a:off x="-36513" y="-26988"/>
            <a:ext cx="1838326" cy="6840538"/>
          </a:xfrm>
          <a:prstGeom prst="rect">
            <a:avLst/>
          </a:prstGeom>
          <a:noFill/>
          <a:ln w="9525">
            <a:noFill/>
            <a:miter lim="800000"/>
            <a:headEnd/>
            <a:tailEnd/>
          </a:ln>
        </p:spPr>
      </p:pic>
      <p:sp>
        <p:nvSpPr>
          <p:cNvPr id="6148" name="Rectangle 4"/>
          <p:cNvSpPr>
            <a:spLocks noChangeArrowheads="1"/>
          </p:cNvSpPr>
          <p:nvPr/>
        </p:nvSpPr>
        <p:spPr bwMode="auto">
          <a:xfrm>
            <a:off x="0" y="0"/>
            <a:ext cx="1525588" cy="3789363"/>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6149" name="Picture 11" descr="Barre verticale 65%"/>
          <p:cNvPicPr>
            <a:picLocks noChangeAspect="1" noChangeArrowheads="1"/>
          </p:cNvPicPr>
          <p:nvPr/>
        </p:nvPicPr>
        <p:blipFill>
          <a:blip r:embed="rId4" cstate="print"/>
          <a:srcRect/>
          <a:stretch>
            <a:fillRect/>
          </a:stretch>
        </p:blipFill>
        <p:spPr bwMode="auto">
          <a:xfrm>
            <a:off x="7938" y="-49213"/>
            <a:ext cx="1539875" cy="3190876"/>
          </a:xfrm>
          <a:prstGeom prst="rect">
            <a:avLst/>
          </a:prstGeom>
          <a:noFill/>
          <a:ln w="9525">
            <a:noFill/>
            <a:miter lim="800000"/>
            <a:headEnd/>
            <a:tailEnd/>
          </a:ln>
        </p:spPr>
      </p:pic>
      <p:sp>
        <p:nvSpPr>
          <p:cNvPr id="6150" name="Rectangle 4"/>
          <p:cNvSpPr>
            <a:spLocks noChangeArrowheads="1"/>
          </p:cNvSpPr>
          <p:nvPr/>
        </p:nvSpPr>
        <p:spPr bwMode="auto">
          <a:xfrm>
            <a:off x="0" y="4440238"/>
            <a:ext cx="1527175" cy="2417762"/>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6151" name="Picture 11" descr="Barre verticale 65%"/>
          <p:cNvPicPr>
            <a:picLocks noChangeAspect="1" noChangeArrowheads="1"/>
          </p:cNvPicPr>
          <p:nvPr/>
        </p:nvPicPr>
        <p:blipFill>
          <a:blip r:embed="rId5" cstate="print"/>
          <a:srcRect/>
          <a:stretch>
            <a:fillRect/>
          </a:stretch>
        </p:blipFill>
        <p:spPr bwMode="auto">
          <a:xfrm>
            <a:off x="-3175" y="4283075"/>
            <a:ext cx="1520825" cy="2574925"/>
          </a:xfrm>
          <a:prstGeom prst="rect">
            <a:avLst/>
          </a:prstGeom>
          <a:noFill/>
          <a:ln w="9525">
            <a:noFill/>
            <a:miter lim="800000"/>
            <a:headEnd/>
            <a:tailEnd/>
          </a:ln>
        </p:spPr>
      </p:pic>
      <p:sp>
        <p:nvSpPr>
          <p:cNvPr id="6152" name="Rectangle 8"/>
          <p:cNvSpPr>
            <a:spLocks noChangeArrowheads="1"/>
          </p:cNvSpPr>
          <p:nvPr/>
        </p:nvSpPr>
        <p:spPr bwMode="auto">
          <a:xfrm>
            <a:off x="0" y="0"/>
            <a:ext cx="179388" cy="685800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6153" name="Rectangle 9"/>
          <p:cNvSpPr>
            <a:spLocks noChangeArrowheads="1"/>
          </p:cNvSpPr>
          <p:nvPr/>
        </p:nvSpPr>
        <p:spPr bwMode="auto">
          <a:xfrm>
            <a:off x="-6350" y="3141663"/>
            <a:ext cx="1533525" cy="1511300"/>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pic>
        <p:nvPicPr>
          <p:cNvPr id="6154" name="Image 12"/>
          <p:cNvPicPr>
            <a:picLocks noChangeAspect="1"/>
          </p:cNvPicPr>
          <p:nvPr/>
        </p:nvPicPr>
        <p:blipFill>
          <a:blip r:embed="rId6" cstate="print"/>
          <a:srcRect/>
          <a:stretch>
            <a:fillRect/>
          </a:stretch>
        </p:blipFill>
        <p:spPr bwMode="auto">
          <a:xfrm>
            <a:off x="49213" y="3479800"/>
            <a:ext cx="1389062" cy="606425"/>
          </a:xfrm>
          <a:prstGeom prst="rect">
            <a:avLst/>
          </a:prstGeom>
          <a:noFill/>
          <a:ln w="9525">
            <a:noFill/>
            <a:miter lim="800000"/>
            <a:headEnd/>
            <a:tailEnd/>
          </a:ln>
        </p:spPr>
      </p:pic>
      <p:sp>
        <p:nvSpPr>
          <p:cNvPr id="3" name="Rectangle 2"/>
          <p:cNvSpPr/>
          <p:nvPr/>
        </p:nvSpPr>
        <p:spPr bwMode="auto">
          <a:xfrm>
            <a:off x="6443663" y="115888"/>
            <a:ext cx="2305050" cy="217487"/>
          </a:xfrm>
          <a:prstGeom prst="rect">
            <a:avLst/>
          </a:prstGeom>
          <a:solidFill>
            <a:schemeClr val="bg1"/>
          </a:solidFill>
          <a:ln w="9525" cap="flat" cmpd="sng" algn="ctr">
            <a:noFill/>
            <a:prstDash val="solid"/>
            <a:round/>
            <a:headEnd type="none" w="med" len="med"/>
            <a:tailEnd type="none" w="med" len="med"/>
          </a:ln>
          <a:effectLst/>
          <a:extLst/>
        </p:spPr>
        <p:txBody>
          <a:bodyPr/>
          <a:lstStyle/>
          <a:p>
            <a:pPr>
              <a:defRPr/>
            </a:pPr>
            <a:endParaRPr lang="fr-FR">
              <a:ln>
                <a:solidFill>
                  <a:srgbClr val="FFFFFF"/>
                </a:solidFill>
              </a:ln>
              <a:solidFill>
                <a:srgbClr val="FFFFFF"/>
              </a:solidFill>
            </a:endParaRPr>
          </a:p>
        </p:txBody>
      </p:sp>
      <p:sp>
        <p:nvSpPr>
          <p:cNvPr id="6156" name="Rectangle 4"/>
          <p:cNvSpPr>
            <a:spLocks noChangeArrowheads="1"/>
          </p:cNvSpPr>
          <p:nvPr/>
        </p:nvSpPr>
        <p:spPr bwMode="auto">
          <a:xfrm>
            <a:off x="6659563" y="0"/>
            <a:ext cx="2089150" cy="115888"/>
          </a:xfrm>
          <a:prstGeom prst="rect">
            <a:avLst/>
          </a:prstGeom>
          <a:solidFill>
            <a:schemeClr val="bg1"/>
          </a:solidFill>
          <a:ln w="9525" algn="ctr">
            <a:noFill/>
            <a:round/>
            <a:headEnd/>
            <a:tailEnd/>
          </a:ln>
        </p:spPr>
        <p:txBody>
          <a:bodyPr/>
          <a:lstStyle/>
          <a:p>
            <a:endParaRPr lang="fr-FR" altLang="fr-FR">
              <a:solidFill>
                <a:srgbClr val="000000"/>
              </a:solidFill>
            </a:endParaRPr>
          </a:p>
        </p:txBody>
      </p:sp>
      <p:sp>
        <p:nvSpPr>
          <p:cNvPr id="6157" name="Rectangle 17"/>
          <p:cNvSpPr>
            <a:spLocks noChangeArrowheads="1"/>
          </p:cNvSpPr>
          <p:nvPr/>
        </p:nvSpPr>
        <p:spPr bwMode="auto">
          <a:xfrm>
            <a:off x="1785938" y="3709988"/>
            <a:ext cx="9144000" cy="457200"/>
          </a:xfrm>
          <a:prstGeom prst="rect">
            <a:avLst/>
          </a:prstGeom>
          <a:noFill/>
          <a:ln w="9525">
            <a:noFill/>
            <a:miter lim="800000"/>
            <a:headEnd/>
            <a:tailEnd/>
          </a:ln>
        </p:spPr>
        <p:txBody>
          <a:bodyPr wrap="none" anchor="ctr">
            <a:spAutoFit/>
          </a:bodyPr>
          <a:lstStyle/>
          <a:p>
            <a:endParaRPr lang="fr-FR" altLang="fr-FR">
              <a:solidFill>
                <a:srgbClr val="000000"/>
              </a:solidFill>
            </a:endParaRPr>
          </a:p>
        </p:txBody>
      </p:sp>
      <p:sp>
        <p:nvSpPr>
          <p:cNvPr id="6158" name="Rectangle 25"/>
          <p:cNvSpPr>
            <a:spLocks noChangeArrowheads="1"/>
          </p:cNvSpPr>
          <p:nvPr/>
        </p:nvSpPr>
        <p:spPr bwMode="auto">
          <a:xfrm>
            <a:off x="1785938" y="3709988"/>
            <a:ext cx="9144000" cy="457200"/>
          </a:xfrm>
          <a:prstGeom prst="rect">
            <a:avLst/>
          </a:prstGeom>
          <a:noFill/>
          <a:ln w="9525">
            <a:noFill/>
            <a:miter lim="800000"/>
            <a:headEnd/>
            <a:tailEnd/>
          </a:ln>
        </p:spPr>
        <p:txBody>
          <a:bodyPr wrap="none" anchor="ctr">
            <a:spAutoFit/>
          </a:bodyPr>
          <a:lstStyle/>
          <a:p>
            <a:endParaRPr lang="fr-FR" altLang="fr-FR">
              <a:solidFill>
                <a:srgbClr val="000000"/>
              </a:solidFill>
            </a:endParaRPr>
          </a:p>
        </p:txBody>
      </p:sp>
      <p:sp>
        <p:nvSpPr>
          <p:cNvPr id="6159" name="Rectangle 32"/>
          <p:cNvSpPr>
            <a:spLocks noChangeArrowheads="1"/>
          </p:cNvSpPr>
          <p:nvPr/>
        </p:nvSpPr>
        <p:spPr bwMode="auto">
          <a:xfrm>
            <a:off x="1785938" y="2781300"/>
            <a:ext cx="9144000" cy="457200"/>
          </a:xfrm>
          <a:prstGeom prst="rect">
            <a:avLst/>
          </a:prstGeom>
          <a:noFill/>
          <a:ln w="9525">
            <a:noFill/>
            <a:miter lim="800000"/>
            <a:headEnd/>
            <a:tailEnd/>
          </a:ln>
        </p:spPr>
        <p:txBody>
          <a:bodyPr wrap="none" anchor="ctr">
            <a:spAutoFit/>
          </a:bodyPr>
          <a:lstStyle/>
          <a:p>
            <a:endParaRPr lang="fr-FR" altLang="fr-FR">
              <a:solidFill>
                <a:srgbClr val="000000"/>
              </a:solidFill>
            </a:endParaRPr>
          </a:p>
        </p:txBody>
      </p:sp>
      <p:sp>
        <p:nvSpPr>
          <p:cNvPr id="6160" name="Rectangle 47"/>
          <p:cNvSpPr>
            <a:spLocks noChangeArrowheads="1"/>
          </p:cNvSpPr>
          <p:nvPr/>
        </p:nvSpPr>
        <p:spPr bwMode="auto">
          <a:xfrm>
            <a:off x="1438275" y="3668713"/>
            <a:ext cx="9144000" cy="457200"/>
          </a:xfrm>
          <a:prstGeom prst="rect">
            <a:avLst/>
          </a:prstGeom>
          <a:noFill/>
          <a:ln w="9525">
            <a:noFill/>
            <a:miter lim="800000"/>
            <a:headEnd/>
            <a:tailEnd/>
          </a:ln>
        </p:spPr>
        <p:txBody>
          <a:bodyPr wrap="none" anchor="ctr">
            <a:spAutoFit/>
          </a:bodyPr>
          <a:lstStyle/>
          <a:p>
            <a:endParaRPr lang="fr-FR" altLang="fr-FR">
              <a:solidFill>
                <a:srgbClr val="000000"/>
              </a:solidFill>
            </a:endParaRPr>
          </a:p>
        </p:txBody>
      </p:sp>
      <p:sp>
        <p:nvSpPr>
          <p:cNvPr id="5" name="Rectangle 4"/>
          <p:cNvSpPr/>
          <p:nvPr/>
        </p:nvSpPr>
        <p:spPr bwMode="auto">
          <a:xfrm>
            <a:off x="6443663" y="115888"/>
            <a:ext cx="2016125" cy="288925"/>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a:defRPr/>
            </a:pPr>
            <a:endParaRPr lang="fr-FR">
              <a:solidFill>
                <a:schemeClr val="tx1"/>
              </a:solidFill>
            </a:endParaRPr>
          </a:p>
        </p:txBody>
      </p:sp>
      <p:sp>
        <p:nvSpPr>
          <p:cNvPr id="6162" name="Rectangle 1"/>
          <p:cNvSpPr>
            <a:spLocks noChangeArrowheads="1"/>
          </p:cNvSpPr>
          <p:nvPr/>
        </p:nvSpPr>
        <p:spPr bwMode="auto">
          <a:xfrm>
            <a:off x="5148263" y="144463"/>
            <a:ext cx="3600450" cy="331787"/>
          </a:xfrm>
          <a:prstGeom prst="rect">
            <a:avLst/>
          </a:prstGeom>
          <a:solidFill>
            <a:schemeClr val="bg1"/>
          </a:solidFill>
          <a:ln w="9525" algn="ctr">
            <a:noFill/>
            <a:round/>
            <a:headEnd/>
            <a:tailEnd/>
          </a:ln>
        </p:spPr>
        <p:txBody>
          <a:bodyPr/>
          <a:lstStyle/>
          <a:p>
            <a:endParaRPr lang="fr-FR" altLang="fr-FR"/>
          </a:p>
        </p:txBody>
      </p:sp>
      <p:sp>
        <p:nvSpPr>
          <p:cNvPr id="6163" name="Rectangle 3"/>
          <p:cNvSpPr>
            <a:spLocks noChangeArrowheads="1"/>
          </p:cNvSpPr>
          <p:nvPr/>
        </p:nvSpPr>
        <p:spPr bwMode="auto">
          <a:xfrm>
            <a:off x="4140200" y="0"/>
            <a:ext cx="5003800" cy="476250"/>
          </a:xfrm>
          <a:prstGeom prst="rect">
            <a:avLst/>
          </a:prstGeom>
          <a:solidFill>
            <a:schemeClr val="bg1"/>
          </a:solidFill>
          <a:ln w="9525" algn="ctr">
            <a:noFill/>
            <a:round/>
            <a:headEnd/>
            <a:tailEnd/>
          </a:ln>
        </p:spPr>
        <p:txBody>
          <a:bodyPr/>
          <a:lstStyle/>
          <a:p>
            <a:endParaRPr lang="fr-FR" altLang="fr-FR"/>
          </a:p>
        </p:txBody>
      </p:sp>
      <p:pic>
        <p:nvPicPr>
          <p:cNvPr id="6164" name="Picture 21"/>
          <p:cNvPicPr>
            <a:picLocks noChangeAspect="1" noChangeArrowheads="1"/>
          </p:cNvPicPr>
          <p:nvPr/>
        </p:nvPicPr>
        <p:blipFill>
          <a:blip r:embed="rId7" cstate="print"/>
          <a:srcRect/>
          <a:stretch>
            <a:fillRect/>
          </a:stretch>
        </p:blipFill>
        <p:spPr bwMode="auto">
          <a:xfrm>
            <a:off x="1725613" y="309563"/>
            <a:ext cx="7219950" cy="2522537"/>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Image 2"/>
          <p:cNvPicPr>
            <a:picLocks noChangeAspect="1"/>
          </p:cNvPicPr>
          <p:nvPr/>
        </p:nvPicPr>
        <p:blipFill>
          <a:blip r:embed="rId3" cstate="print"/>
          <a:srcRect/>
          <a:stretch>
            <a:fillRect/>
          </a:stretch>
        </p:blipFill>
        <p:spPr bwMode="auto">
          <a:xfrm>
            <a:off x="1412875" y="0"/>
            <a:ext cx="7731125" cy="5661025"/>
          </a:xfrm>
          <a:prstGeom prst="rect">
            <a:avLst/>
          </a:prstGeom>
          <a:noFill/>
          <a:ln w="9525">
            <a:noFill/>
            <a:miter lim="800000"/>
            <a:headEnd/>
            <a:tailEnd/>
          </a:ln>
        </p:spPr>
      </p:pic>
      <p:sp>
        <p:nvSpPr>
          <p:cNvPr id="26627"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sp>
        <p:nvSpPr>
          <p:cNvPr id="55308" name="Text Box 12"/>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Salon « Rétromobile » </a:t>
            </a:r>
          </a:p>
          <a:p>
            <a:pPr>
              <a:spcBef>
                <a:spcPct val="30000"/>
              </a:spcBef>
            </a:pPr>
            <a:r>
              <a:rPr lang="fr-FR" altLang="fr-FR" sz="1400" b="0">
                <a:solidFill>
                  <a:srgbClr val="FFFFFF"/>
                </a:solidFill>
              </a:rPr>
              <a:t>Cette édition 2015 a été l’occasion de célébrer de nombreux anniversaires : les 30 ans de la 205 T16, les 40 ans de la 604, les 50 ans de la 204, les 60 ans de la 403, les 80 ans de la 402 et les 60 ans de la majestueuse DS.</a:t>
            </a:r>
          </a:p>
        </p:txBody>
      </p:sp>
      <p:grpSp>
        <p:nvGrpSpPr>
          <p:cNvPr id="26629" name="Group 11"/>
          <p:cNvGrpSpPr>
            <a:grpSpLocks/>
          </p:cNvGrpSpPr>
          <p:nvPr/>
        </p:nvGrpSpPr>
        <p:grpSpPr bwMode="auto">
          <a:xfrm>
            <a:off x="0" y="0"/>
            <a:ext cx="1838325" cy="6858000"/>
            <a:chOff x="0" y="0"/>
            <a:chExt cx="1158" cy="4320"/>
          </a:xfrm>
        </p:grpSpPr>
        <p:grpSp>
          <p:nvGrpSpPr>
            <p:cNvPr id="26630" name="Group 12"/>
            <p:cNvGrpSpPr>
              <a:grpSpLocks/>
            </p:cNvGrpSpPr>
            <p:nvPr/>
          </p:nvGrpSpPr>
          <p:grpSpPr bwMode="auto">
            <a:xfrm>
              <a:off x="0" y="0"/>
              <a:ext cx="975" cy="4320"/>
              <a:chOff x="0" y="0"/>
              <a:chExt cx="975" cy="4320"/>
            </a:xfrm>
          </p:grpSpPr>
          <p:sp>
            <p:nvSpPr>
              <p:cNvPr id="26638" name="Rectangle 13"/>
              <p:cNvSpPr>
                <a:spLocks noChangeArrowheads="1"/>
              </p:cNvSpPr>
              <p:nvPr/>
            </p:nvSpPr>
            <p:spPr bwMode="auto">
              <a:xfrm>
                <a:off x="0" y="0"/>
                <a:ext cx="975" cy="2387"/>
              </a:xfrm>
              <a:prstGeom prst="rect">
                <a:avLst/>
              </a:prstGeom>
              <a:solidFill>
                <a:srgbClr val="B2B2B2"/>
              </a:solidFill>
              <a:ln w="9525">
                <a:noFill/>
                <a:miter lim="800000"/>
                <a:headEnd/>
                <a:tailEnd/>
              </a:ln>
              <a:effectLst/>
            </p:spPr>
            <p:txBody>
              <a:bodyPr wrap="none" anchor="ctr"/>
              <a:lstStyle/>
              <a:p>
                <a:endParaRPr lang="fr-FR" altLang="fr-FR">
                  <a:solidFill>
                    <a:srgbClr val="000000"/>
                  </a:solidFill>
                </a:endParaRPr>
              </a:p>
            </p:txBody>
          </p:sp>
          <p:sp>
            <p:nvSpPr>
              <p:cNvPr id="26639" name="Rectangle 14"/>
              <p:cNvSpPr>
                <a:spLocks noChangeArrowheads="1"/>
              </p:cNvSpPr>
              <p:nvPr/>
            </p:nvSpPr>
            <p:spPr bwMode="auto">
              <a:xfrm>
                <a:off x="0" y="3339"/>
                <a:ext cx="975" cy="981"/>
              </a:xfrm>
              <a:prstGeom prst="rect">
                <a:avLst/>
              </a:prstGeom>
              <a:solidFill>
                <a:srgbClr val="B2B2B2"/>
              </a:solidFill>
              <a:ln w="9525">
                <a:noFill/>
                <a:miter lim="800000"/>
                <a:headEnd/>
                <a:tailEnd/>
              </a:ln>
              <a:effectLst/>
            </p:spPr>
            <p:txBody>
              <a:bodyPr wrap="none" anchor="ctr"/>
              <a:lstStyle/>
              <a:p>
                <a:endParaRPr lang="fr-FR" altLang="fr-FR">
                  <a:solidFill>
                    <a:srgbClr val="000000"/>
                  </a:solidFill>
                </a:endParaRPr>
              </a:p>
            </p:txBody>
          </p:sp>
        </p:grpSp>
        <p:pic>
          <p:nvPicPr>
            <p:cNvPr id="26631" name="Picture 15" descr="ombre 2"/>
            <p:cNvPicPr>
              <a:picLocks noChangeAspect="1" noChangeArrowheads="1"/>
            </p:cNvPicPr>
            <p:nvPr/>
          </p:nvPicPr>
          <p:blipFill>
            <a:blip r:embed="rId4" cstate="print"/>
            <a:srcRect b="22708"/>
            <a:stretch>
              <a:fillRect/>
            </a:stretch>
          </p:blipFill>
          <p:spPr bwMode="auto">
            <a:xfrm>
              <a:off x="0" y="0"/>
              <a:ext cx="1158" cy="3339"/>
            </a:xfrm>
            <a:prstGeom prst="rect">
              <a:avLst/>
            </a:prstGeom>
            <a:noFill/>
            <a:ln w="9525">
              <a:noFill/>
              <a:miter lim="800000"/>
              <a:headEnd/>
              <a:tailEnd/>
            </a:ln>
          </p:spPr>
        </p:pic>
        <p:sp>
          <p:nvSpPr>
            <p:cNvPr id="26632" name="Rectangle 16"/>
            <p:cNvSpPr>
              <a:spLocks noChangeArrowheads="1"/>
            </p:cNvSpPr>
            <p:nvPr/>
          </p:nvSpPr>
          <p:spPr bwMode="auto">
            <a:xfrm>
              <a:off x="0" y="2387"/>
              <a:ext cx="975" cy="952"/>
            </a:xfrm>
            <a:prstGeom prst="rect">
              <a:avLst/>
            </a:prstGeom>
            <a:solidFill>
              <a:schemeClr val="bg1"/>
            </a:solidFill>
            <a:ln w="9525">
              <a:noFill/>
              <a:miter lim="800000"/>
              <a:headEnd/>
              <a:tailEnd/>
            </a:ln>
            <a:effectLst/>
          </p:spPr>
          <p:txBody>
            <a:bodyPr wrap="none" anchor="ctr"/>
            <a:lstStyle/>
            <a:p>
              <a:endParaRPr lang="fr-FR" altLang="fr-FR">
                <a:solidFill>
                  <a:srgbClr val="000000"/>
                </a:solidFill>
              </a:endParaRPr>
            </a:p>
          </p:txBody>
        </p:sp>
        <p:pic>
          <p:nvPicPr>
            <p:cNvPr id="26633" name="Object 17"/>
            <p:cNvPicPr>
              <a:picLocks noChangeAspect="1" noChangeArrowheads="1"/>
            </p:cNvPicPr>
            <p:nvPr/>
          </p:nvPicPr>
          <p:blipFill>
            <a:blip r:embed="rId5" cstate="print"/>
            <a:srcRect/>
            <a:stretch>
              <a:fillRect/>
            </a:stretch>
          </p:blipFill>
          <p:spPr bwMode="auto">
            <a:xfrm>
              <a:off x="0" y="2387"/>
              <a:ext cx="975" cy="959"/>
            </a:xfrm>
            <a:prstGeom prst="rect">
              <a:avLst/>
            </a:prstGeom>
            <a:noFill/>
            <a:ln w="9525">
              <a:noFill/>
              <a:miter lim="800000"/>
              <a:headEnd/>
              <a:tailEnd/>
            </a:ln>
            <a:effectLst/>
          </p:spPr>
        </p:pic>
        <p:grpSp>
          <p:nvGrpSpPr>
            <p:cNvPr id="26634" name="Group 18"/>
            <p:cNvGrpSpPr>
              <a:grpSpLocks/>
            </p:cNvGrpSpPr>
            <p:nvPr/>
          </p:nvGrpSpPr>
          <p:grpSpPr bwMode="auto">
            <a:xfrm>
              <a:off x="0" y="0"/>
              <a:ext cx="977" cy="4320"/>
              <a:chOff x="0" y="0"/>
              <a:chExt cx="977" cy="4320"/>
            </a:xfrm>
          </p:grpSpPr>
          <p:pic>
            <p:nvPicPr>
              <p:cNvPr id="26636" name="Picture 19" descr="Barre verticale 45%"/>
              <p:cNvPicPr>
                <a:picLocks noChangeAspect="1" noChangeArrowheads="1"/>
              </p:cNvPicPr>
              <p:nvPr/>
            </p:nvPicPr>
            <p:blipFill>
              <a:blip r:embed="rId6" cstate="print"/>
              <a:srcRect/>
              <a:stretch>
                <a:fillRect/>
              </a:stretch>
            </p:blipFill>
            <p:spPr bwMode="auto">
              <a:xfrm>
                <a:off x="0" y="0"/>
                <a:ext cx="975" cy="2387"/>
              </a:xfrm>
              <a:prstGeom prst="rect">
                <a:avLst/>
              </a:prstGeom>
              <a:noFill/>
              <a:ln w="9525">
                <a:noFill/>
                <a:miter lim="800000"/>
                <a:headEnd/>
                <a:tailEnd/>
              </a:ln>
            </p:spPr>
          </p:pic>
          <p:pic>
            <p:nvPicPr>
              <p:cNvPr id="26637" name="Picture 20" descr="Barre verticale 45%"/>
              <p:cNvPicPr>
                <a:picLocks noChangeAspect="1" noChangeArrowheads="1"/>
              </p:cNvPicPr>
              <p:nvPr/>
            </p:nvPicPr>
            <p:blipFill>
              <a:blip r:embed="rId7" cstate="print"/>
              <a:srcRect/>
              <a:stretch>
                <a:fillRect/>
              </a:stretch>
            </p:blipFill>
            <p:spPr bwMode="auto">
              <a:xfrm>
                <a:off x="0" y="3339"/>
                <a:ext cx="977" cy="981"/>
              </a:xfrm>
              <a:prstGeom prst="rect">
                <a:avLst/>
              </a:prstGeom>
              <a:noFill/>
              <a:ln w="9525">
                <a:noFill/>
                <a:miter lim="800000"/>
                <a:headEnd/>
                <a:tailEnd/>
              </a:ln>
            </p:spPr>
          </p:pic>
        </p:grpSp>
        <p:pic>
          <p:nvPicPr>
            <p:cNvPr id="26635" name="Picture 21" descr="le monde automobile"/>
            <p:cNvPicPr>
              <a:picLocks noChangeAspect="1" noChangeArrowheads="1"/>
            </p:cNvPicPr>
            <p:nvPr/>
          </p:nvPicPr>
          <p:blipFill>
            <a:blip r:embed="rId8" cstate="print"/>
            <a:srcRect/>
            <a:stretch>
              <a:fillRect/>
            </a:stretch>
          </p:blipFill>
          <p:spPr bwMode="auto">
            <a:xfrm>
              <a:off x="28" y="2077"/>
              <a:ext cx="930" cy="260"/>
            </a:xfrm>
            <a:prstGeom prst="rect">
              <a:avLst/>
            </a:prstGeom>
            <a:noFill/>
            <a:ln w="9525">
              <a:noFill/>
              <a:miter lim="800000"/>
              <a:headEnd/>
              <a:tailEnd/>
            </a:ln>
          </p:spPr>
        </p:pic>
      </p:grpSp>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08">
                                            <p:txEl>
                                              <p:pRg st="0" end="0"/>
                                            </p:txEl>
                                          </p:spTgt>
                                        </p:tgtEl>
                                        <p:attrNameLst>
                                          <p:attrName>style.visibility</p:attrName>
                                        </p:attrNameLst>
                                      </p:cBhvr>
                                      <p:to>
                                        <p:strVal val="visible"/>
                                      </p:to>
                                    </p:set>
                                    <p:animEffect transition="in" filter="wipe(left)">
                                      <p:cBhvr>
                                        <p:cTn id="7" dur="500"/>
                                        <p:tgtEl>
                                          <p:spTgt spid="5530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308">
                                            <p:txEl>
                                              <p:pRg st="1" end="1"/>
                                            </p:txEl>
                                          </p:spTgt>
                                        </p:tgtEl>
                                        <p:attrNameLst>
                                          <p:attrName>style.visibility</p:attrName>
                                        </p:attrNameLst>
                                      </p:cBhvr>
                                      <p:to>
                                        <p:strVal val="visible"/>
                                      </p:to>
                                    </p:set>
                                    <p:animEffect transition="in" filter="wipe(left)">
                                      <p:cBhvr>
                                        <p:cTn id="11" dur="500"/>
                                        <p:tgtEl>
                                          <p:spTgt spid="553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build="p"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1"/>
          <p:cNvPicPr>
            <a:picLocks noChangeAspect="1"/>
          </p:cNvPicPr>
          <p:nvPr/>
        </p:nvPicPr>
        <p:blipFill>
          <a:blip r:embed="rId3" cstate="print"/>
          <a:srcRect/>
          <a:stretch>
            <a:fillRect/>
          </a:stretch>
        </p:blipFill>
        <p:spPr bwMode="auto">
          <a:xfrm>
            <a:off x="0" y="11113"/>
            <a:ext cx="9144000" cy="6846887"/>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2"/>
          <p:cNvPicPr>
            <a:picLocks noChangeAspect="1"/>
          </p:cNvPicPr>
          <p:nvPr/>
        </p:nvPicPr>
        <p:blipFill>
          <a:blip r:embed="rId3" cstate="print"/>
          <a:srcRect/>
          <a:stretch>
            <a:fillRect/>
          </a:stretch>
        </p:blipFill>
        <p:spPr bwMode="auto">
          <a:xfrm>
            <a:off x="0" y="0"/>
            <a:ext cx="9144000" cy="6958013"/>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2"/>
          <p:cNvPicPr>
            <a:picLocks noChangeAspect="1"/>
          </p:cNvPicPr>
          <p:nvPr/>
        </p:nvPicPr>
        <p:blipFill>
          <a:blip r:embed="rId3" cstate="print"/>
          <a:srcRect/>
          <a:stretch>
            <a:fillRect/>
          </a:stretch>
        </p:blipFill>
        <p:spPr bwMode="auto">
          <a:xfrm>
            <a:off x="0" y="0"/>
            <a:ext cx="9144000" cy="6892925"/>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2"/>
          <p:cNvPicPr>
            <a:picLocks noChangeAspect="1"/>
          </p:cNvPicPr>
          <p:nvPr/>
        </p:nvPicPr>
        <p:blipFill>
          <a:blip r:embed="rId3" cstate="print"/>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2"/>
          <p:cNvPicPr>
            <a:picLocks noChangeAspect="1"/>
          </p:cNvPicPr>
          <p:nvPr/>
        </p:nvPicPr>
        <p:blipFill>
          <a:blip r:embed="rId3" cstate="print"/>
          <a:srcRect/>
          <a:stretch>
            <a:fillRect/>
          </a:stretch>
        </p:blipFill>
        <p:spPr bwMode="auto">
          <a:xfrm>
            <a:off x="0" y="-100013"/>
            <a:ext cx="9144000" cy="6958013"/>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1588"/>
            <a:ext cx="9144000" cy="6856412"/>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cstate="print"/>
          <a:srcRect/>
          <a:stretch>
            <a:fillRect/>
          </a:stretch>
        </p:blipFill>
        <p:spPr bwMode="auto">
          <a:xfrm>
            <a:off x="0" y="0"/>
            <a:ext cx="9180513"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7171" name="Group 12"/>
          <p:cNvGrpSpPr>
            <a:grpSpLocks/>
          </p:cNvGrpSpPr>
          <p:nvPr/>
        </p:nvGrpSpPr>
        <p:grpSpPr bwMode="auto">
          <a:xfrm>
            <a:off x="0" y="0"/>
            <a:ext cx="1838325" cy="6858000"/>
            <a:chOff x="0" y="0"/>
            <a:chExt cx="1158" cy="4320"/>
          </a:xfrm>
        </p:grpSpPr>
        <p:sp>
          <p:nvSpPr>
            <p:cNvPr id="7175"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7176"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7177"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7178"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7179"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7180"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251950" cy="1484312"/>
          </a:xfrm>
          <a:prstGeom prst="rect">
            <a:avLst/>
          </a:prstGeom>
          <a:noFill/>
          <a:ln>
            <a:noFill/>
          </a:ln>
          <a:extLst/>
        </p:spPr>
        <p:txBody>
          <a:bodyPr lIns="1656000" tIns="0" rIns="144000" bIns="0"/>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defRPr/>
            </a:pPr>
            <a:r>
              <a:rPr lang="fr-FR" altLang="fr-FR" dirty="0" smtClean="0">
                <a:solidFill>
                  <a:srgbClr val="FFFFFF"/>
                </a:solidFill>
                <a:latin typeface="Verdana" pitchFamily="34" charset="0"/>
              </a:rPr>
              <a:t>Visite Peugeot Sport</a:t>
            </a:r>
            <a:r>
              <a:rPr lang="fr-FR" altLang="fr-FR" dirty="0">
                <a:solidFill>
                  <a:srgbClr val="FFFFFF"/>
                </a:solidFill>
                <a:latin typeface="Verdana" pitchFamily="34" charset="0"/>
              </a:rPr>
              <a:t> </a:t>
            </a:r>
          </a:p>
          <a:p>
            <a:pPr eaLnBrk="1" hangingPunct="1">
              <a:spcBef>
                <a:spcPct val="30000"/>
              </a:spcBef>
              <a:defRPr/>
            </a:pPr>
            <a:r>
              <a:rPr lang="fr-FR" altLang="fr-FR" sz="1400" b="0" kern="1100" dirty="0" smtClean="0">
                <a:solidFill>
                  <a:srgbClr val="FFFFFF"/>
                </a:solidFill>
              </a:rPr>
              <a:t>Mercredi 4 février, des membres de l’Equipe Peugeot Sport de Vélizy ont été reçus à FM, sous pilotage </a:t>
            </a:r>
            <a:r>
              <a:rPr lang="fr-FR" altLang="fr-FR" sz="1400" kern="1100" dirty="0" smtClean="0">
                <a:solidFill>
                  <a:srgbClr val="FFFFFF"/>
                </a:solidFill>
              </a:rPr>
              <a:t>d’Éric Masson</a:t>
            </a:r>
            <a:r>
              <a:rPr lang="fr-FR" altLang="fr-FR" sz="1400" b="0" kern="1100" dirty="0" smtClean="0">
                <a:solidFill>
                  <a:srgbClr val="FFFFFF"/>
                </a:solidFill>
              </a:rPr>
              <a:t>, dans le cadre d’un projet en avance de phase concernant un moteur EB Turbo à puissance augmentée. Après la visite des installations de production, ils ont tenu à remercier leurs interlocuteurs pour la clarté des réponses apportées. Ils se sont dits impressionnés par la compacité de l’atelier et en ont salué la propreté.  </a:t>
            </a:r>
            <a:endParaRPr lang="fr-FR" altLang="fr-FR" sz="1400" b="0" kern="1100" dirty="0">
              <a:solidFill>
                <a:srgbClr val="FFFFFF"/>
              </a:solidFill>
            </a:endParaRPr>
          </a:p>
        </p:txBody>
      </p:sp>
      <p:pic>
        <p:nvPicPr>
          <p:cNvPr id="7173"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7174" name="Image 5"/>
          <p:cNvPicPr>
            <a:picLocks noChangeAspect="1"/>
          </p:cNvPicPr>
          <p:nvPr/>
        </p:nvPicPr>
        <p:blipFill>
          <a:blip r:embed="rId6" cstate="print"/>
          <a:srcRect/>
          <a:stretch>
            <a:fillRect/>
          </a:stretch>
        </p:blipFill>
        <p:spPr bwMode="auto">
          <a:xfrm>
            <a:off x="1547813" y="0"/>
            <a:ext cx="7596187" cy="5351463"/>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5300663"/>
            <a:ext cx="9144000" cy="1557337"/>
          </a:xfrm>
          <a:prstGeom prst="rect">
            <a:avLst/>
          </a:prstGeom>
          <a:solidFill>
            <a:srgbClr val="5F5F5F"/>
          </a:solidFill>
          <a:ln w="9525">
            <a:noFill/>
            <a:miter lim="800000"/>
            <a:headEnd/>
            <a:tailEnd/>
          </a:ln>
        </p:spPr>
        <p:txBody>
          <a:bodyPr wrap="none" anchor="ctr"/>
          <a:lstStyle/>
          <a:p>
            <a:endParaRPr lang="fr-FR" altLang="fr-FR">
              <a:solidFill>
                <a:srgbClr val="000000"/>
              </a:solidFill>
            </a:endParaRPr>
          </a:p>
        </p:txBody>
      </p:sp>
      <p:grpSp>
        <p:nvGrpSpPr>
          <p:cNvPr id="8195" name="Group 12"/>
          <p:cNvGrpSpPr>
            <a:grpSpLocks/>
          </p:cNvGrpSpPr>
          <p:nvPr/>
        </p:nvGrpSpPr>
        <p:grpSpPr bwMode="auto">
          <a:xfrm>
            <a:off x="0" y="0"/>
            <a:ext cx="1838325" cy="6858000"/>
            <a:chOff x="0" y="0"/>
            <a:chExt cx="1158" cy="4320"/>
          </a:xfrm>
        </p:grpSpPr>
        <p:sp>
          <p:nvSpPr>
            <p:cNvPr id="8199" name="Rectangle 4"/>
            <p:cNvSpPr>
              <a:spLocks noChangeArrowheads="1"/>
            </p:cNvSpPr>
            <p:nvPr/>
          </p:nvSpPr>
          <p:spPr bwMode="auto">
            <a:xfrm>
              <a:off x="0" y="0"/>
              <a:ext cx="975" cy="2387"/>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sp>
          <p:nvSpPr>
            <p:cNvPr id="8200" name="Rectangle 5"/>
            <p:cNvSpPr>
              <a:spLocks noChangeArrowheads="1"/>
            </p:cNvSpPr>
            <p:nvPr/>
          </p:nvSpPr>
          <p:spPr bwMode="auto">
            <a:xfrm>
              <a:off x="0" y="3339"/>
              <a:ext cx="975" cy="981"/>
            </a:xfrm>
            <a:prstGeom prst="rect">
              <a:avLst/>
            </a:prstGeom>
            <a:solidFill>
              <a:srgbClr val="1D93D1"/>
            </a:solidFill>
            <a:ln w="9525">
              <a:noFill/>
              <a:miter lim="800000"/>
              <a:headEnd/>
              <a:tailEnd/>
            </a:ln>
          </p:spPr>
          <p:txBody>
            <a:bodyPr wrap="none" anchor="ctr"/>
            <a:lstStyle/>
            <a:p>
              <a:endParaRPr lang="fr-FR" altLang="fr-FR">
                <a:solidFill>
                  <a:srgbClr val="000000"/>
                </a:solidFill>
              </a:endParaRPr>
            </a:p>
          </p:txBody>
        </p:sp>
        <p:pic>
          <p:nvPicPr>
            <p:cNvPr id="8201" name="Picture 6" descr="ombre 2"/>
            <p:cNvPicPr>
              <a:picLocks noChangeAspect="1" noChangeArrowheads="1"/>
            </p:cNvPicPr>
            <p:nvPr/>
          </p:nvPicPr>
          <p:blipFill>
            <a:blip r:embed="rId3" cstate="print"/>
            <a:srcRect b="22708"/>
            <a:stretch>
              <a:fillRect/>
            </a:stretch>
          </p:blipFill>
          <p:spPr bwMode="auto">
            <a:xfrm>
              <a:off x="0" y="0"/>
              <a:ext cx="1158" cy="3339"/>
            </a:xfrm>
            <a:prstGeom prst="rect">
              <a:avLst/>
            </a:prstGeom>
            <a:noFill/>
            <a:ln w="9525">
              <a:noFill/>
              <a:miter lim="800000"/>
              <a:headEnd/>
              <a:tailEnd/>
            </a:ln>
          </p:spPr>
        </p:pic>
        <p:pic>
          <p:nvPicPr>
            <p:cNvPr id="8202" name="Picture 11" descr="Barre verticale 65%"/>
            <p:cNvPicPr>
              <a:picLocks noChangeAspect="1" noChangeArrowheads="1"/>
            </p:cNvPicPr>
            <p:nvPr/>
          </p:nvPicPr>
          <p:blipFill>
            <a:blip r:embed="rId4" cstate="print"/>
            <a:srcRect/>
            <a:stretch>
              <a:fillRect/>
            </a:stretch>
          </p:blipFill>
          <p:spPr bwMode="auto">
            <a:xfrm>
              <a:off x="0" y="0"/>
              <a:ext cx="970" cy="4320"/>
            </a:xfrm>
            <a:prstGeom prst="rect">
              <a:avLst/>
            </a:prstGeom>
            <a:noFill/>
            <a:ln w="9525">
              <a:noFill/>
              <a:miter lim="800000"/>
              <a:headEnd/>
              <a:tailEnd/>
            </a:ln>
          </p:spPr>
        </p:pic>
        <p:sp>
          <p:nvSpPr>
            <p:cNvPr id="8203" name="Rectangle 8"/>
            <p:cNvSpPr>
              <a:spLocks noChangeArrowheads="1"/>
            </p:cNvSpPr>
            <p:nvPr/>
          </p:nvSpPr>
          <p:spPr bwMode="auto">
            <a:xfrm>
              <a:off x="0" y="0"/>
              <a:ext cx="113" cy="4320"/>
            </a:xfrm>
            <a:prstGeom prst="rect">
              <a:avLst/>
            </a:prstGeom>
            <a:solidFill>
              <a:srgbClr val="FF6600"/>
            </a:solidFill>
            <a:ln w="9525">
              <a:noFill/>
              <a:miter lim="800000"/>
              <a:headEnd/>
              <a:tailEnd/>
            </a:ln>
          </p:spPr>
          <p:txBody>
            <a:bodyPr wrap="none" anchor="ctr"/>
            <a:lstStyle/>
            <a:p>
              <a:endParaRPr lang="fr-FR" altLang="fr-FR">
                <a:solidFill>
                  <a:srgbClr val="000000"/>
                </a:solidFill>
              </a:endParaRPr>
            </a:p>
          </p:txBody>
        </p:sp>
        <p:sp>
          <p:nvSpPr>
            <p:cNvPr id="8204" name="Rectangle 9"/>
            <p:cNvSpPr>
              <a:spLocks noChangeArrowheads="1"/>
            </p:cNvSpPr>
            <p:nvPr/>
          </p:nvSpPr>
          <p:spPr bwMode="auto">
            <a:xfrm>
              <a:off x="0" y="2387"/>
              <a:ext cx="975" cy="952"/>
            </a:xfrm>
            <a:prstGeom prst="rect">
              <a:avLst/>
            </a:prstGeom>
            <a:solidFill>
              <a:schemeClr val="bg1"/>
            </a:solidFill>
            <a:ln w="9525">
              <a:noFill/>
              <a:miter lim="800000"/>
              <a:headEnd/>
              <a:tailEnd/>
            </a:ln>
          </p:spPr>
          <p:txBody>
            <a:bodyPr wrap="none" anchor="ctr"/>
            <a:lstStyle/>
            <a:p>
              <a:endParaRPr lang="fr-FR" altLang="fr-FR">
                <a:solidFill>
                  <a:srgbClr val="000000"/>
                </a:solidFill>
              </a:endParaRPr>
            </a:p>
          </p:txBody>
        </p:sp>
      </p:grpSp>
      <p:sp>
        <p:nvSpPr>
          <p:cNvPr id="40973" name="Text Box 13"/>
          <p:cNvSpPr txBox="1">
            <a:spLocks noChangeArrowheads="1"/>
          </p:cNvSpPr>
          <p:nvPr/>
        </p:nvSpPr>
        <p:spPr bwMode="auto">
          <a:xfrm>
            <a:off x="0" y="5373688"/>
            <a:ext cx="9144000" cy="1484312"/>
          </a:xfrm>
          <a:prstGeom prst="rect">
            <a:avLst/>
          </a:prstGeom>
          <a:noFill/>
          <a:ln w="9525">
            <a:noFill/>
            <a:miter lim="800000"/>
            <a:headEnd/>
            <a:tailEnd/>
          </a:ln>
        </p:spPr>
        <p:txBody>
          <a:bodyPr lIns="1800000" tIns="0" rIns="180000" bIns="0"/>
          <a:lstStyle/>
          <a:p>
            <a:pPr>
              <a:spcBef>
                <a:spcPct val="50000"/>
              </a:spcBef>
            </a:pPr>
            <a:r>
              <a:rPr lang="fr-FR" altLang="fr-FR">
                <a:solidFill>
                  <a:srgbClr val="FFFFFF"/>
                </a:solidFill>
                <a:latin typeface="Verdana" pitchFamily="34" charset="0"/>
              </a:rPr>
              <a:t>Réunion «métiers énergie »</a:t>
            </a:r>
          </a:p>
          <a:p>
            <a:pPr>
              <a:spcBef>
                <a:spcPct val="50000"/>
              </a:spcBef>
            </a:pPr>
            <a:r>
              <a:rPr lang="fr-FR" altLang="fr-FR" sz="1400" b="0">
                <a:solidFill>
                  <a:srgbClr val="FFFFFF"/>
                </a:solidFill>
              </a:rPr>
              <a:t>Dans le cadre d’échanges sur des bonnes pratiques énergétiques, le Club Energie 2020, regroupant des responsables d’énergies des plus grandes entreprises régionales, s’est réuni à FM le 10 février pour débattre sur ce thème. A l’issue de la réunion, une visite de l’atelier EB Turbo leur a été proposée.</a:t>
            </a:r>
          </a:p>
        </p:txBody>
      </p:sp>
      <p:pic>
        <p:nvPicPr>
          <p:cNvPr id="8197" name="Image 11"/>
          <p:cNvPicPr>
            <a:picLocks noChangeAspect="1"/>
          </p:cNvPicPr>
          <p:nvPr/>
        </p:nvPicPr>
        <p:blipFill>
          <a:blip r:embed="rId5" cstate="print"/>
          <a:srcRect/>
          <a:stretch>
            <a:fillRect/>
          </a:stretch>
        </p:blipFill>
        <p:spPr bwMode="auto">
          <a:xfrm>
            <a:off x="79375" y="4262438"/>
            <a:ext cx="1389063" cy="606425"/>
          </a:xfrm>
          <a:prstGeom prst="rect">
            <a:avLst/>
          </a:prstGeom>
          <a:noFill/>
          <a:ln w="9525">
            <a:noFill/>
            <a:miter lim="800000"/>
            <a:headEnd/>
            <a:tailEnd/>
          </a:ln>
        </p:spPr>
      </p:pic>
      <p:pic>
        <p:nvPicPr>
          <p:cNvPr id="8198" name="Image 5"/>
          <p:cNvPicPr>
            <a:picLocks noChangeAspect="1"/>
          </p:cNvPicPr>
          <p:nvPr/>
        </p:nvPicPr>
        <p:blipFill>
          <a:blip r:embed="rId6" cstate="print"/>
          <a:srcRect/>
          <a:stretch>
            <a:fillRect/>
          </a:stretch>
        </p:blipFill>
        <p:spPr bwMode="auto">
          <a:xfrm>
            <a:off x="1577975" y="0"/>
            <a:ext cx="7566025" cy="5300663"/>
          </a:xfrm>
          <a:prstGeom prst="rect">
            <a:avLst/>
          </a:prstGeom>
          <a:noFill/>
          <a:ln w="9525">
            <a:noFill/>
            <a:miter lim="800000"/>
            <a:headEnd/>
            <a:tailEnd/>
          </a:ln>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73">
                                            <p:txEl>
                                              <p:pRg st="0" end="0"/>
                                            </p:txEl>
                                          </p:spTgt>
                                        </p:tgtEl>
                                        <p:attrNameLst>
                                          <p:attrName>style.visibility</p:attrName>
                                        </p:attrNameLst>
                                      </p:cBhvr>
                                      <p:to>
                                        <p:strVal val="visible"/>
                                      </p:to>
                                    </p:set>
                                    <p:animEffect transition="in" filter="wipe(left)">
                                      <p:cBhvr>
                                        <p:cTn id="7" dur="500"/>
                                        <p:tgtEl>
                                          <p:spTgt spid="4097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73">
                                            <p:txEl>
                                              <p:pRg st="1" end="1"/>
                                            </p:txEl>
                                          </p:spTgt>
                                        </p:tgtEl>
                                        <p:attrNameLst>
                                          <p:attrName>style.visibility</p:attrName>
                                        </p:attrNameLst>
                                      </p:cBhvr>
                                      <p:to>
                                        <p:strVal val="visible"/>
                                      </p:to>
                                    </p:set>
                                    <p:animEffect transition="in" filter="wipe(left)">
                                      <p:cBhvr>
                                        <p:cTn id="11" dur="500"/>
                                        <p:tgtEl>
                                          <p:spTgt spid="409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build="p"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dissolve/>
  </p:transition>
  <p:timing>
    <p:tnLst>
      <p:par>
        <p:cTn id="1" dur="indefinite" restart="never" nodeType="tmRoot"/>
      </p:par>
    </p:tn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157919</TotalTime>
  <Words>745</Words>
  <Application>Microsoft Office PowerPoint</Application>
  <PresentationFormat>Affichage à l'écran (4:3)</PresentationFormat>
  <Paragraphs>114</Paragraphs>
  <Slides>54</Slides>
  <Notes>54</Notes>
  <HiddenSlides>1</HiddenSlides>
  <MMClips>0</MMClips>
  <ScaleCrop>false</ScaleCrop>
  <HeadingPairs>
    <vt:vector size="6" baseType="variant">
      <vt:variant>
        <vt:lpstr>Polices utilisées</vt:lpstr>
      </vt:variant>
      <vt:variant>
        <vt:i4>2</vt:i4>
      </vt:variant>
      <vt:variant>
        <vt:lpstr>Thème</vt:lpstr>
      </vt:variant>
      <vt:variant>
        <vt:i4>11</vt:i4>
      </vt:variant>
      <vt:variant>
        <vt:lpstr>Titres des diapositives</vt:lpstr>
      </vt:variant>
      <vt:variant>
        <vt:i4>54</vt:i4>
      </vt:variant>
    </vt:vector>
  </HeadingPairs>
  <TitlesOfParts>
    <vt:vector size="67" baseType="lpstr">
      <vt:lpstr>Arial</vt:lpstr>
      <vt:lpstr>Verdana</vt:lpstr>
      <vt:lpstr>1_Modèle par défaut</vt:lpstr>
      <vt:lpstr>4_Modèle par défaut</vt:lpstr>
      <vt:lpstr>Modèle par défaut</vt:lpstr>
      <vt:lpstr>2_Modèle par défaut</vt:lpstr>
      <vt:lpstr>3_Modèle par défaut</vt:lpstr>
      <vt:lpstr>5_Modèle par défaut</vt:lpstr>
      <vt:lpstr>6_Modèle par défaut</vt:lpstr>
      <vt:lpstr>7_Modèle par défaut</vt:lpstr>
      <vt:lpstr>8_Modèle par défaut</vt:lpstr>
      <vt:lpstr>9_Modèle par défaut</vt:lpstr>
      <vt:lpstr>10_Modèle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vector>
  </TitlesOfParts>
  <Company>PSA PEUGEOT CITROEN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p523944</dc:creator>
  <cp:lastModifiedBy>Lelong</cp:lastModifiedBy>
  <cp:revision>9046</cp:revision>
  <cp:lastPrinted>2015-01-14T12:27:27Z</cp:lastPrinted>
  <dcterms:created xsi:type="dcterms:W3CDTF">2011-07-06T13:16:15Z</dcterms:created>
  <dcterms:modified xsi:type="dcterms:W3CDTF">2015-02-13T18:18:44Z</dcterms:modified>
</cp:coreProperties>
</file>