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70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photoAlbum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71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8C1941-92A8-48E4-BD84-43502C1EDF36}" type="datetimeFigureOut">
              <a:rPr lang="fr-FR" smtClean="0"/>
              <a:t>17/02/2015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8DB6DC-1A86-4086-B953-941893BB2D46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La vérité sur les pièces jaunes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8DB6DC-1A86-4086-B953-941893BB2D46}" type="slidenum">
              <a:rPr lang="fr-FR" smtClean="0"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301D5-F54B-4DA6-AA5B-2FF3A065A88E}" type="datetimeFigureOut">
              <a:rPr lang="fr-FR" smtClean="0"/>
              <a:t>17/02/2015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C1DBD-F0A2-42D7-866B-65CC89EE574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301D5-F54B-4DA6-AA5B-2FF3A065A88E}" type="datetimeFigureOut">
              <a:rPr lang="fr-FR" smtClean="0"/>
              <a:t>17/02/2015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C1DBD-F0A2-42D7-866B-65CC89EE574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301D5-F54B-4DA6-AA5B-2FF3A065A88E}" type="datetimeFigureOut">
              <a:rPr lang="fr-FR" smtClean="0"/>
              <a:t>17/02/2015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C1DBD-F0A2-42D7-866B-65CC89EE574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301D5-F54B-4DA6-AA5B-2FF3A065A88E}" type="datetimeFigureOut">
              <a:rPr lang="fr-FR" smtClean="0"/>
              <a:t>17/02/2015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C1DBD-F0A2-42D7-866B-65CC89EE574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301D5-F54B-4DA6-AA5B-2FF3A065A88E}" type="datetimeFigureOut">
              <a:rPr lang="fr-FR" smtClean="0"/>
              <a:t>17/02/2015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C1DBD-F0A2-42D7-866B-65CC89EE574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301D5-F54B-4DA6-AA5B-2FF3A065A88E}" type="datetimeFigureOut">
              <a:rPr lang="fr-FR" smtClean="0"/>
              <a:t>17/02/2015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C1DBD-F0A2-42D7-866B-65CC89EE574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301D5-F54B-4DA6-AA5B-2FF3A065A88E}" type="datetimeFigureOut">
              <a:rPr lang="fr-FR" smtClean="0"/>
              <a:t>17/02/2015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C1DBD-F0A2-42D7-866B-65CC89EE574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301D5-F54B-4DA6-AA5B-2FF3A065A88E}" type="datetimeFigureOut">
              <a:rPr lang="fr-FR" smtClean="0"/>
              <a:t>17/02/2015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C1DBD-F0A2-42D7-866B-65CC89EE574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301D5-F54B-4DA6-AA5B-2FF3A065A88E}" type="datetimeFigureOut">
              <a:rPr lang="fr-FR" smtClean="0"/>
              <a:t>17/02/2015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C1DBD-F0A2-42D7-866B-65CC89EE574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301D5-F54B-4DA6-AA5B-2FF3A065A88E}" type="datetimeFigureOut">
              <a:rPr lang="fr-FR" smtClean="0"/>
              <a:t>17/02/2015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C1DBD-F0A2-42D7-866B-65CC89EE574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301D5-F54B-4DA6-AA5B-2FF3A065A88E}" type="datetimeFigureOut">
              <a:rPr lang="fr-FR" smtClean="0"/>
              <a:t>17/02/2015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C1DBD-F0A2-42D7-866B-65CC89EE574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A301D5-F54B-4DA6-AA5B-2FF3A065A88E}" type="datetimeFigureOut">
              <a:rPr lang="fr-FR" smtClean="0"/>
              <a:t>17/02/2015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0C1DBD-F0A2-42D7-866B-65CC89EE5740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smtClean="0"/>
              <a:t>Album photo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smtClean="0"/>
              <a:t>par guy</a:t>
            </a:r>
            <a:endParaRPr lang="fr-F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this-floor-is-completely-made-of-coins-9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384175"/>
            <a:ext cx="9144000" cy="60880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this-floor-is-completely-made-of-coins-10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1143000" y="0"/>
            <a:ext cx="6858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this-floor-is-completely-made-of-coins-11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319088"/>
            <a:ext cx="9144000" cy="62182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this-floor-is-completely-made-of-coins-12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293688"/>
            <a:ext cx="9144000" cy="6270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this-floor-is-completely-made-of-coins-13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430213"/>
            <a:ext cx="9144000" cy="59959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this-floor-is-completely-made-of-coins-14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384175"/>
            <a:ext cx="9144000" cy="60880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</a:t>
            </a:r>
            <a:r>
              <a:rPr lang="fr-FR" dirty="0" err="1" smtClean="0"/>
              <a:t>verite</a:t>
            </a:r>
            <a:r>
              <a:rPr lang="fr-FR" dirty="0" smtClean="0"/>
              <a:t> sur les </a:t>
            </a:r>
            <a:r>
              <a:rPr lang="fr-FR" dirty="0" err="1" smtClean="0"/>
              <a:t>piéces</a:t>
            </a:r>
            <a:r>
              <a:rPr lang="fr-FR" dirty="0" smtClean="0"/>
              <a:t> jaunes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this-floor-is-completely-made-of-coins-2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this-floor-is-completely-made-of-coins-3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this-floor-is-completely-made-of-coins-4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this-floor-is-completely-made-of-coins-5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this-floor-is-completely-made-of-coins-6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1133475" y="0"/>
            <a:ext cx="687705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this-floor-is-completely-made-of-coins-7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1995488" y="0"/>
            <a:ext cx="5153025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this-floor-is-completely-made-of-coins-8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1520825"/>
            <a:ext cx="9144000" cy="38147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17</Words>
  <Application>Microsoft Office PowerPoint</Application>
  <PresentationFormat>Affichage à l'écran (4:3)</PresentationFormat>
  <Paragraphs>5</Paragraphs>
  <Slides>15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Thème Office</vt:lpstr>
      <vt:lpstr>Album photo</vt:lpstr>
      <vt:lpstr>La verite sur les piéces jaunes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Album photo</dc:title>
  <dc:creator>guy</dc:creator>
  <cp:lastModifiedBy>guy</cp:lastModifiedBy>
  <cp:revision>1</cp:revision>
  <dcterms:created xsi:type="dcterms:W3CDTF">2015-02-16T23:38:01Z</dcterms:created>
  <dcterms:modified xsi:type="dcterms:W3CDTF">2015-02-16T23:41:27Z</dcterms:modified>
</cp:coreProperties>
</file>