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9" r:id="rId4"/>
    <p:sldId id="260" r:id="rId5"/>
    <p:sldId id="257" r:id="rId6"/>
    <p:sldId id="263" r:id="rId7"/>
    <p:sldId id="258" r:id="rId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6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6F9E4-953D-4F3D-84BB-EAEC5E89283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25305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B9DEC-CA53-48DF-84FF-590D844B258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70662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F6974-DF97-41D7-8B67-E36B597C546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29480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256B6-D728-4107-8D94-B115D5FFCEB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8205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27675-41D0-4B3E-AA2C-FD31DDD7915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73309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B605E-378B-4764-A9EB-A59DB68C9D4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49820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B9905-C210-42E7-82AA-A7A4EA4295F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14749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C7664-2062-45EE-AAF0-A2BB2078ABD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620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0826A-1275-4B7F-9B21-56E0C799A0B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2243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F9469-7C82-43F6-9A89-AEAD59D6EE1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4098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1432B-E279-4CF0-8977-50E5E371385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53854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1D3D5FC-9598-41FC-9FDD-8B033A8DA58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68313" y="260350"/>
            <a:ext cx="8207375" cy="6408738"/>
          </a:xfrm>
          <a:prstGeom prst="rect">
            <a:avLst/>
          </a:prstGeom>
          <a:noFill/>
          <a:ln w="38100" cmpd="dbl">
            <a:solidFill>
              <a:srgbClr val="FF33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A8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sp>
        <p:nvSpPr>
          <p:cNvPr id="8195" name="WordArt 3"/>
          <p:cNvSpPr>
            <a:spLocks noChangeArrowheads="1" noChangeShapeType="1" noTextEdit="1"/>
          </p:cNvSpPr>
          <p:nvPr/>
        </p:nvSpPr>
        <p:spPr bwMode="auto">
          <a:xfrm>
            <a:off x="1476375" y="1916113"/>
            <a:ext cx="6048375" cy="30257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72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chemeClr val="tx1"/>
                    </a:gs>
                  </a:gsLst>
                  <a:path path="rect">
                    <a:fillToRect l="50000" t="50000" r="50000" b="50000"/>
                  </a:path>
                </a:gradFill>
                <a:latin typeface="Monotype Corsiva"/>
              </a:rPr>
              <a:t>Happy Valentine's day!</a:t>
            </a:r>
          </a:p>
        </p:txBody>
      </p:sp>
      <p:pic>
        <p:nvPicPr>
          <p:cNvPr id="3" name="Picture 25" descr="e9zg9hf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33375"/>
            <a:ext cx="2097087" cy="205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2" descr="C:\Documents and Settings\Administrador\Mis documentos\Mis imágenes\pink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4213" y="4508500"/>
            <a:ext cx="1871662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7" descr="slide0008_image00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0" y="5300663"/>
            <a:ext cx="10461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sndAc>
      <p:stSnd loop="1">
        <p:snd r:embed="rId2" name="A comme amour - R. Clayder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Corazón"/>
          <p:cNvSpPr>
            <a:spLocks noChangeArrowheads="1"/>
          </p:cNvSpPr>
          <p:nvPr/>
        </p:nvSpPr>
        <p:spPr bwMode="auto">
          <a:xfrm>
            <a:off x="1547813" y="549275"/>
            <a:ext cx="6119812" cy="5641975"/>
          </a:xfrm>
          <a:custGeom>
            <a:avLst/>
            <a:gdLst>
              <a:gd name="T0" fmla="*/ 2893219 w 5786438"/>
              <a:gd name="T1" fmla="*/ 1428750 h 5715000"/>
              <a:gd name="T2" fmla="*/ 2893219 w 5786438"/>
              <a:gd name="T3" fmla="*/ 5715000 h 5715000"/>
              <a:gd name="T4" fmla="*/ 17694720 60000 65536"/>
              <a:gd name="T5" fmla="*/ 5898240 60000 65536"/>
              <a:gd name="T6" fmla="*/ 964406 w 5786438"/>
              <a:gd name="T7" fmla="*/ 1428750 h 5715000"/>
              <a:gd name="T8" fmla="*/ 4822032 w 5786438"/>
              <a:gd name="T9" fmla="*/ 3810001 h 571500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786438" h="5715000">
                <a:moveTo>
                  <a:pt x="2893219" y="1428750"/>
                </a:moveTo>
                <a:cubicBezTo>
                  <a:pt x="4098727" y="-1905000"/>
                  <a:pt x="8800208" y="1428750"/>
                  <a:pt x="2893219" y="5715000"/>
                </a:cubicBezTo>
                <a:cubicBezTo>
                  <a:pt x="-3013770" y="1428750"/>
                  <a:pt x="1687711" y="-1905000"/>
                  <a:pt x="2893219" y="1428750"/>
                </a:cubicBezTo>
                <a:close/>
              </a:path>
            </a:pathLst>
          </a:custGeom>
          <a:noFill/>
          <a:ln w="76200" algn="ctr">
            <a:solidFill>
              <a:srgbClr val="FFCC99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3075" name="Picture 5" descr="19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774825"/>
            <a:ext cx="4175125" cy="3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468313" y="260350"/>
            <a:ext cx="8207375" cy="6408738"/>
          </a:xfrm>
          <a:prstGeom prst="rect">
            <a:avLst/>
          </a:prstGeom>
          <a:noFill/>
          <a:ln w="38100" cmpd="dbl">
            <a:solidFill>
              <a:srgbClr val="FFCC99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A8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HappyValentinesDay0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404813"/>
            <a:ext cx="799465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68313" y="404813"/>
            <a:ext cx="8207375" cy="6264275"/>
          </a:xfrm>
          <a:prstGeom prst="rect">
            <a:avLst/>
          </a:prstGeom>
          <a:noFill/>
          <a:ln w="38100" cmpd="dbl">
            <a:solidFill>
              <a:schemeClr val="folHlink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A8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rosa_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076700"/>
            <a:ext cx="2235200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23 Corazón"/>
          <p:cNvSpPr/>
          <p:nvPr/>
        </p:nvSpPr>
        <p:spPr>
          <a:xfrm>
            <a:off x="1979613" y="1196975"/>
            <a:ext cx="5040312" cy="4392613"/>
          </a:xfrm>
          <a:prstGeom prst="hear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151" name="Picture 7" descr="securedownload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205038"/>
            <a:ext cx="3168650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rosa_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221163"/>
            <a:ext cx="2090737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9" descr="rosa_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04813"/>
            <a:ext cx="1728788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 descr="rosa_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1655762" cy="162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468313" y="260350"/>
            <a:ext cx="8207375" cy="6408738"/>
          </a:xfrm>
          <a:prstGeom prst="rect">
            <a:avLst/>
          </a:prstGeom>
          <a:noFill/>
          <a:ln w="38100" cmpd="dbl">
            <a:solidFill>
              <a:srgbClr val="FF33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A8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ros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060575"/>
            <a:ext cx="2714625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23 Corazón"/>
          <p:cNvSpPr/>
          <p:nvPr/>
        </p:nvSpPr>
        <p:spPr>
          <a:xfrm>
            <a:off x="1908175" y="836613"/>
            <a:ext cx="5543550" cy="5354637"/>
          </a:xfrm>
          <a:prstGeom prst="hear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468313" y="260350"/>
            <a:ext cx="8207375" cy="6408738"/>
          </a:xfrm>
          <a:prstGeom prst="rect">
            <a:avLst/>
          </a:prstGeom>
          <a:noFill/>
          <a:ln w="38100" cmpd="dbl">
            <a:solidFill>
              <a:srgbClr val="FF33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A8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FLYING~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276475"/>
            <a:ext cx="2303462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23 Corazón"/>
          <p:cNvSpPr/>
          <p:nvPr/>
        </p:nvSpPr>
        <p:spPr>
          <a:xfrm>
            <a:off x="1979613" y="1196975"/>
            <a:ext cx="5040312" cy="4392613"/>
          </a:xfrm>
          <a:prstGeom prst="hear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468313" y="260350"/>
            <a:ext cx="8207375" cy="6408738"/>
          </a:xfrm>
          <a:prstGeom prst="rect">
            <a:avLst/>
          </a:prstGeom>
          <a:noFill/>
          <a:ln w="38100" cmpd="dbl">
            <a:solidFill>
              <a:srgbClr val="FF33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A8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007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3992562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468313" y="260350"/>
            <a:ext cx="8207375" cy="6408738"/>
          </a:xfrm>
          <a:prstGeom prst="rect">
            <a:avLst/>
          </a:prstGeom>
          <a:noFill/>
          <a:ln w="38100" cmpd="dbl">
            <a:solidFill>
              <a:srgbClr val="FF33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A80000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sp>
        <p:nvSpPr>
          <p:cNvPr id="8196" name="WordArt 6"/>
          <p:cNvSpPr>
            <a:spLocks noChangeArrowheads="1" noChangeShapeType="1" noTextEdit="1"/>
          </p:cNvSpPr>
          <p:nvPr/>
        </p:nvSpPr>
        <p:spPr bwMode="auto">
          <a:xfrm>
            <a:off x="5580063" y="5300663"/>
            <a:ext cx="2376487" cy="792162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72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chemeClr val="tx1"/>
                    </a:gs>
                  </a:gsLst>
                  <a:path path="rect">
                    <a:fillToRect l="50000" t="50000" r="50000" b="50000"/>
                  </a:path>
                </a:gradFill>
                <a:latin typeface="Monotype Corsiva"/>
              </a:rPr>
              <a:t>by Charlotte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6</Words>
  <Application>Microsoft Office PowerPoint</Application>
  <PresentationFormat>Presentazione su schermo (4:3)</PresentationFormat>
  <Paragraphs>2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0" baseType="lpstr">
      <vt:lpstr>Arial</vt:lpstr>
      <vt:lpstr>Calibri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Happy Valentines's Day 2015</dc:title>
  <dc:creator>Charlotte</dc:creator>
  <cp:lastModifiedBy>carla</cp:lastModifiedBy>
  <cp:revision>7</cp:revision>
  <dcterms:created xsi:type="dcterms:W3CDTF">2010-02-13T22:24:59Z</dcterms:created>
  <dcterms:modified xsi:type="dcterms:W3CDTF">2015-02-13T18:21:20Z</dcterms:modified>
</cp:coreProperties>
</file>