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A519-E46F-4770-8CF6-BE2CB56C6E8D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815-64B2-4539-83A4-DD8A096BB4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A519-E46F-4770-8CF6-BE2CB56C6E8D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815-64B2-4539-83A4-DD8A096BB4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A519-E46F-4770-8CF6-BE2CB56C6E8D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815-64B2-4539-83A4-DD8A096BB4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A519-E46F-4770-8CF6-BE2CB56C6E8D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815-64B2-4539-83A4-DD8A096BB4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A519-E46F-4770-8CF6-BE2CB56C6E8D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815-64B2-4539-83A4-DD8A096BB4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A519-E46F-4770-8CF6-BE2CB56C6E8D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815-64B2-4539-83A4-DD8A096BB4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A519-E46F-4770-8CF6-BE2CB56C6E8D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815-64B2-4539-83A4-DD8A096BB4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A519-E46F-4770-8CF6-BE2CB56C6E8D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815-64B2-4539-83A4-DD8A096BB4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A519-E46F-4770-8CF6-BE2CB56C6E8D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815-64B2-4539-83A4-DD8A096BB4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A519-E46F-4770-8CF6-BE2CB56C6E8D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815-64B2-4539-83A4-DD8A096BB4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A519-E46F-4770-8CF6-BE2CB56C6E8D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E7815-64B2-4539-83A4-DD8A096BB4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A519-E46F-4770-8CF6-BE2CB56C6E8D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7815-64B2-4539-83A4-DD8A096BB4F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-282575"/>
            <a:ext cx="9072563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338"/>
            <a:ext cx="8821768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413" y="-92075"/>
            <a:ext cx="9394826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52399"/>
            <a:ext cx="8643998" cy="679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14290"/>
            <a:ext cx="885831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643998" cy="590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0888"/>
            <a:ext cx="8715436" cy="643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463"/>
            <a:ext cx="8643998" cy="65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Affichage à l'écran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 Decoster</dc:creator>
  <cp:lastModifiedBy>Julie Decoster</cp:lastModifiedBy>
  <cp:revision>1</cp:revision>
  <dcterms:created xsi:type="dcterms:W3CDTF">2015-02-13T17:18:12Z</dcterms:created>
  <dcterms:modified xsi:type="dcterms:W3CDTF">2015-02-13T17:25:38Z</dcterms:modified>
</cp:coreProperties>
</file>