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277"/>
    <a:srgbClr val="41193E"/>
    <a:srgbClr val="ACBA13"/>
    <a:srgbClr val="BEF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70" d="100"/>
          <a:sy n="70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2329E-68A7-4C0F-9DB4-6C17A6D0AB61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BCD8D-CCC4-4F56-B2D7-0B475E9A1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1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D8D-CCC4-4F56-B2D7-0B475E9A158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64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0C9E-22E2-44F7-A5F9-4EF779C1ECCD}" type="datetimeFigureOut">
              <a:rPr lang="fr-FR" smtClean="0"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5BB7-5B4F-4EFD-B087-7CA3971C10A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Sans 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548680"/>
            <a:ext cx="4687502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Calendrier </a:t>
            </a:r>
            <a:r>
              <a:rPr lang="fr-FR" sz="5400" b="1" cap="none" spc="0" dirty="0" smtClean="0">
                <a:ln w="1905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MAE</a:t>
            </a:r>
          </a:p>
          <a:p>
            <a:pPr algn="ctr"/>
            <a:r>
              <a:rPr lang="fr-FR" sz="5400" b="1" dirty="0" smtClean="0">
                <a:ln w="1905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2015</a:t>
            </a:r>
            <a:endParaRPr lang="fr-FR" sz="5400" b="1" cap="none" spc="0" dirty="0">
              <a:ln w="1905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 descr="https://scontent-a-cdg.xx.fbcdn.net/hphotos-xfa1/v/t1.0-9/1901614_1381148145485600_1266068326_n.jpg?oh=bd5a583ab95e0452a517b6e181ba2dbc&amp;oe=556864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82553" cy="1682553"/>
          </a:xfrm>
          <a:prstGeom prst="rect">
            <a:avLst/>
          </a:prstGeom>
          <a:noFill/>
        </p:spPr>
      </p:pic>
      <p:pic>
        <p:nvPicPr>
          <p:cNvPr id="11268" name="Picture 4" descr="https://fbcdn-sphotos-d-a.akamaihd.net/hphotos-ak-xpa1/v/t1.0-9/1555442_1381153102151771_1155670711_n.jpg?oh=389411559f7c4605e5b7a2dc7bdffd95&amp;oe=556EB863&amp;__gda__=1431216312_cc66d5b285162ecd82f74c47d8c7c4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2955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270" y="-99392"/>
            <a:ext cx="359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Pharmacien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43649"/>
              </p:ext>
            </p:extLst>
          </p:nvPr>
        </p:nvGraphicFramePr>
        <p:xfrm>
          <a:off x="0" y="476670"/>
          <a:ext cx="9143995" cy="6381329"/>
        </p:xfrm>
        <a:graphic>
          <a:graphicData uri="http://schemas.openxmlformats.org/drawingml/2006/table">
            <a:tbl>
              <a:tblPr/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4043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31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ctr" fontAlgn="t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Date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limite de dépôt des candidatures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31519" y="-103250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Mai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0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843808" y="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Biochimiste</a:t>
            </a:r>
            <a:endParaRPr lang="fr-FR" sz="5400" b="1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1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67192"/>
              </p:ext>
            </p:extLst>
          </p:nvPr>
        </p:nvGraphicFramePr>
        <p:xfrm>
          <a:off x="2" y="476674"/>
          <a:ext cx="9143995" cy="6381325"/>
        </p:xfrm>
        <a:graphic>
          <a:graphicData uri="http://schemas.openxmlformats.org/drawingml/2006/table">
            <a:tbl>
              <a:tblPr/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404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21900" y="-103250"/>
            <a:ext cx="1032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Juin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0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4823" y="-171400"/>
            <a:ext cx="2794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Banquier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7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73888"/>
              </p:ext>
            </p:extLst>
          </p:nvPr>
        </p:nvGraphicFramePr>
        <p:xfrm>
          <a:off x="2" y="476674"/>
          <a:ext cx="9143995" cy="6381325"/>
        </p:xfrm>
        <a:graphic>
          <a:graphicData uri="http://schemas.openxmlformats.org/drawingml/2006/table">
            <a:tbl>
              <a:tblPr/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404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6877" y="-103250"/>
            <a:ext cx="1442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Juillet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6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" y="720080"/>
            <a:ext cx="9133604" cy="6165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6921" y="-99392"/>
            <a:ext cx="2690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Médecin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0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56676"/>
              </p:ext>
            </p:extLst>
          </p:nvPr>
        </p:nvGraphicFramePr>
        <p:xfrm>
          <a:off x="-3" y="476672"/>
          <a:ext cx="9144002" cy="6381325"/>
        </p:xfrm>
        <a:graphic>
          <a:graphicData uri="http://schemas.openxmlformats.org/drawingml/2006/table">
            <a:tbl>
              <a:tblPr/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4038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25722" y="-103250"/>
            <a:ext cx="1225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Aout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6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7295" y="-99392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Sportif 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9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46933"/>
              </p:ext>
            </p:extLst>
          </p:nvPr>
        </p:nvGraphicFramePr>
        <p:xfrm>
          <a:off x="2" y="476674"/>
          <a:ext cx="9143995" cy="6381325"/>
        </p:xfrm>
        <a:graphic>
          <a:graphicData uri="http://schemas.openxmlformats.org/drawingml/2006/table">
            <a:tbl>
              <a:tblPr/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404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ctr" fontAlgn="t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Rentrée universitaire</a:t>
                      </a: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80321" y="-171400"/>
            <a:ext cx="2515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Septembre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6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" y="836712"/>
            <a:ext cx="9110802" cy="60162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9596" y="0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Génie civil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1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2972" y="-171400"/>
            <a:ext cx="273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Linguiste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3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45557"/>
              </p:ext>
            </p:extLst>
          </p:nvPr>
        </p:nvGraphicFramePr>
        <p:xfrm>
          <a:off x="2" y="476674"/>
          <a:ext cx="9143995" cy="6381325"/>
        </p:xfrm>
        <a:graphic>
          <a:graphicData uri="http://schemas.openxmlformats.org/drawingml/2006/table">
            <a:tbl>
              <a:tblPr/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404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85663" y="-171400"/>
            <a:ext cx="1905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Octobre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023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5520" y="-99392"/>
            <a:ext cx="405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Informaticien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2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5809"/>
              </p:ext>
            </p:extLst>
          </p:nvPr>
        </p:nvGraphicFramePr>
        <p:xfrm>
          <a:off x="-3" y="476672"/>
          <a:ext cx="9144002" cy="6381325"/>
        </p:xfrm>
        <a:graphic>
          <a:graphicData uri="http://schemas.openxmlformats.org/drawingml/2006/table">
            <a:tbl>
              <a:tblPr/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4038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28188" y="-171400"/>
            <a:ext cx="2420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Novembre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8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5157" y="-99392"/>
            <a:ext cx="4573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Mathématicien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7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19581"/>
              </p:ext>
            </p:extLst>
          </p:nvPr>
        </p:nvGraphicFramePr>
        <p:xfrm>
          <a:off x="2" y="476674"/>
          <a:ext cx="9143995" cy="6381325"/>
        </p:xfrm>
        <a:graphic>
          <a:graphicData uri="http://schemas.openxmlformats.org/drawingml/2006/table">
            <a:tbl>
              <a:tblPr/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404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ctr" fontAlgn="t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S1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S1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S1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S1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S1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6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54734" y="-87198"/>
            <a:ext cx="2366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Décembre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35325"/>
              </p:ext>
            </p:extLst>
          </p:nvPr>
        </p:nvGraphicFramePr>
        <p:xfrm>
          <a:off x="-1" y="476670"/>
          <a:ext cx="9144002" cy="6381330"/>
        </p:xfrm>
        <a:graphic>
          <a:graphicData uri="http://schemas.openxmlformats.org/drawingml/2006/table">
            <a:tbl>
              <a:tblPr/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404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07904" y="-159206"/>
            <a:ext cx="1685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Janvier</a:t>
            </a:r>
            <a:endParaRPr lang="fr-FR" sz="4000" b="1" cap="none" spc="0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2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3783" y="-86618"/>
            <a:ext cx="4556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Hydrogéologue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6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18542"/>
              </p:ext>
            </p:extLst>
          </p:nvPr>
        </p:nvGraphicFramePr>
        <p:xfrm>
          <a:off x="0" y="476672"/>
          <a:ext cx="9144002" cy="6381330"/>
        </p:xfrm>
        <a:graphic>
          <a:graphicData uri="http://schemas.openxmlformats.org/drawingml/2006/table">
            <a:tbl>
              <a:tblPr/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404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39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07904" y="-103250"/>
            <a:ext cx="1660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Février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6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3"/>
            <a:ext cx="9180512" cy="6118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0339" y="-86618"/>
            <a:ext cx="3326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Institutrice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2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53153"/>
              </p:ext>
            </p:extLst>
          </p:nvPr>
        </p:nvGraphicFramePr>
        <p:xfrm>
          <a:off x="-1" y="476672"/>
          <a:ext cx="9144002" cy="6381331"/>
        </p:xfrm>
        <a:graphic>
          <a:graphicData uri="http://schemas.openxmlformats.org/drawingml/2006/table">
            <a:tbl>
              <a:tblPr/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4038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99624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ctr" fontAlgn="t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Session de recrutement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24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31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1" marR="6941" marT="6941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04016" y="-103250"/>
            <a:ext cx="1268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Mars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8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5920" y="-99392"/>
            <a:ext cx="557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209277"/>
                  </a:solidFill>
                  <a:prstDash val="solid"/>
                </a:ln>
                <a:solidFill>
                  <a:srgbClr val="ACB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Médiateur culturel</a:t>
            </a:r>
            <a:endParaRPr lang="fr-FR" sz="5400" b="1" cap="none" spc="0" dirty="0">
              <a:ln w="12700">
                <a:solidFill>
                  <a:srgbClr val="209277"/>
                </a:solidFill>
                <a:prstDash val="solid"/>
              </a:ln>
              <a:solidFill>
                <a:srgbClr val="ACBA1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0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20524"/>
              </p:ext>
            </p:extLst>
          </p:nvPr>
        </p:nvGraphicFramePr>
        <p:xfrm>
          <a:off x="-1" y="476671"/>
          <a:ext cx="9144002" cy="6405139"/>
        </p:xfrm>
        <a:graphic>
          <a:graphicData uri="http://schemas.openxmlformats.org/drawingml/2006/table">
            <a:tbl>
              <a:tblPr/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4058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Lundi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Mardi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Mercredi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Jeudi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Vendredi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Samedi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Helv"/>
                        </a:rPr>
                        <a:t>Dimanche</a:t>
                      </a:r>
                    </a:p>
                  </a:txBody>
                  <a:tcPr marL="6949" marR="6949" marT="6949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B6B"/>
                    </a:solidFill>
                  </a:tcPr>
                </a:tc>
              </a:tr>
              <a:tr h="119985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985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11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12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985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13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14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15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17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18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ctr" fontAlgn="t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Session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de recrutement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19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985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20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ctr" fontAlgn="t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S2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21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S2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22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S2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23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S2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24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Partiels</a:t>
                      </a:r>
                      <a:r>
                        <a:rPr lang="fr-F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 fin S2</a:t>
                      </a:r>
                      <a:endParaRPr lang="fr-F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25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26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9857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 smtClean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27</a:t>
                      </a: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l" fontAlgn="t"/>
                      <a:endParaRPr lang="fr-FR" sz="1300" b="0" i="0" u="none" strike="noStrike" dirty="0" smtClean="0">
                        <a:solidFill>
                          <a:srgbClr val="676767"/>
                        </a:solidFill>
                        <a:effectLst/>
                        <a:latin typeface="Helv"/>
                      </a:endParaRPr>
                    </a:p>
                    <a:p>
                      <a:pPr algn="ctr" fontAlgn="t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"/>
                        </a:rPr>
                        <a:t>Début stage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Helv"/>
                      </a:endParaRP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28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29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30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b="0" i="0" u="none" strike="noStrike" dirty="0">
                          <a:solidFill>
                            <a:srgbClr val="676767"/>
                          </a:solidFill>
                          <a:effectLst/>
                          <a:latin typeface="Helv"/>
                        </a:rPr>
                        <a:t> </a:t>
                      </a:r>
                    </a:p>
                  </a:txBody>
                  <a:tcPr marL="6949" marR="6949" marT="6949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7621" y="-103250"/>
            <a:ext cx="1161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rgbClr val="41193E"/>
                  </a:solidFill>
                  <a:prstDash val="solid"/>
                </a:ln>
                <a:solidFill>
                  <a:srgbClr val="2092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Avril</a:t>
            </a:r>
            <a:endParaRPr lang="fr-FR" sz="4000" b="1" dirty="0">
              <a:ln w="12700">
                <a:solidFill>
                  <a:srgbClr val="41193E"/>
                </a:solidFill>
                <a:prstDash val="solid"/>
              </a:ln>
              <a:solidFill>
                <a:srgbClr val="2092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2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525</Words>
  <Application>Microsoft Office PowerPoint</Application>
  <PresentationFormat>Affichage à l'écran (4:3)</PresentationFormat>
  <Paragraphs>588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Helv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21200094t</dc:creator>
  <cp:lastModifiedBy>Camille</cp:lastModifiedBy>
  <cp:revision>22</cp:revision>
  <dcterms:created xsi:type="dcterms:W3CDTF">2015-01-30T09:08:55Z</dcterms:created>
  <dcterms:modified xsi:type="dcterms:W3CDTF">2015-02-12T19:00:26Z</dcterms:modified>
</cp:coreProperties>
</file>