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39"/>
  </p:notesMasterIdLst>
  <p:sldIdLst>
    <p:sldId id="619" r:id="rId2"/>
    <p:sldId id="560" r:id="rId3"/>
    <p:sldId id="562" r:id="rId4"/>
    <p:sldId id="565" r:id="rId5"/>
    <p:sldId id="570" r:id="rId6"/>
    <p:sldId id="572" r:id="rId7"/>
    <p:sldId id="573" r:id="rId8"/>
    <p:sldId id="574" r:id="rId9"/>
    <p:sldId id="576" r:id="rId10"/>
    <p:sldId id="577" r:id="rId11"/>
    <p:sldId id="581" r:id="rId12"/>
    <p:sldId id="582" r:id="rId13"/>
    <p:sldId id="583" r:id="rId14"/>
    <p:sldId id="584" r:id="rId15"/>
    <p:sldId id="585" r:id="rId16"/>
    <p:sldId id="586" r:id="rId17"/>
    <p:sldId id="587" r:id="rId18"/>
    <p:sldId id="588" r:id="rId19"/>
    <p:sldId id="580" r:id="rId20"/>
    <p:sldId id="589" r:id="rId21"/>
    <p:sldId id="590" r:id="rId22"/>
    <p:sldId id="591" r:id="rId23"/>
    <p:sldId id="579" r:id="rId24"/>
    <p:sldId id="595" r:id="rId25"/>
    <p:sldId id="598" r:id="rId26"/>
    <p:sldId id="600" r:id="rId27"/>
    <p:sldId id="602" r:id="rId28"/>
    <p:sldId id="603" r:id="rId29"/>
    <p:sldId id="604" r:id="rId30"/>
    <p:sldId id="605" r:id="rId31"/>
    <p:sldId id="606" r:id="rId32"/>
    <p:sldId id="609" r:id="rId33"/>
    <p:sldId id="610" r:id="rId34"/>
    <p:sldId id="611" r:id="rId35"/>
    <p:sldId id="613" r:id="rId36"/>
    <p:sldId id="616" r:id="rId37"/>
    <p:sldId id="641" r:id="rId38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arla" initials="c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CFE9"/>
    <a:srgbClr val="C0C0C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6" autoAdjust="0"/>
    <p:restoredTop sz="94605" autoAdjust="0"/>
  </p:normalViewPr>
  <p:slideViewPr>
    <p:cSldViewPr>
      <p:cViewPr>
        <p:scale>
          <a:sx n="50" d="100"/>
          <a:sy n="50" d="100"/>
        </p:scale>
        <p:origin x="-1248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24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D5C8592-852F-4E58-B432-E5A8BBDF417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307200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2CD6B-B0C7-4611-A1D2-F6C3292D93D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500123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3D543A-675A-4C76-81E1-CF00F7F01AA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988384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D4F53-0D96-403E-9BFB-CF97C5D96BE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245520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15E2E-AD10-49A2-802D-7A3862785B3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864550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5AFEB-6A95-4FF8-9506-72485EBE4EF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389593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23BC8-5CB8-445A-9C02-467CD2DC486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599594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BD00C-2A4B-4D00-8ABB-1C9B18F1CAC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635426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A0D4B-3386-4E36-9C02-7A1F4D72C3F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223918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EFC51-DF22-46DB-AC82-76576AFB4A4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215306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19B4B-3773-4CA1-9211-1F51110811E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260686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D6853-0CD5-4276-BF9B-2E82BEDE066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826247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5A31E57-6D20-4AD6-9746-9E1C9CDF134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7" Type="http://schemas.openxmlformats.org/officeDocument/2006/relationships/image" Target="../media/image4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gif"/><Relationship Id="rId4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7" Type="http://schemas.openxmlformats.org/officeDocument/2006/relationships/image" Target="../media/image60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gif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gif"/><Relationship Id="rId5" Type="http://schemas.openxmlformats.org/officeDocument/2006/relationships/image" Target="../media/image88.jpeg"/><Relationship Id="rId4" Type="http://schemas.openxmlformats.org/officeDocument/2006/relationships/image" Target="../media/image8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2 febbraio 2015\INVERNO gif\5717641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944"/>
            <a:ext cx="9144000" cy="6840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hthoekige driehoek 7"/>
          <p:cNvSpPr/>
          <p:nvPr/>
        </p:nvSpPr>
        <p:spPr>
          <a:xfrm rot="10800000" flipH="1">
            <a:off x="0" y="0"/>
            <a:ext cx="9144000" cy="3514725"/>
          </a:xfrm>
          <a:prstGeom prst="rtTriangle">
            <a:avLst/>
          </a:prstGeom>
          <a:solidFill>
            <a:sysClr val="window" lastClr="FFFFFF">
              <a:alpha val="50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hthoekige driehoek 10"/>
          <p:cNvSpPr/>
          <p:nvPr/>
        </p:nvSpPr>
        <p:spPr>
          <a:xfrm rot="10800000" flipV="1">
            <a:off x="-29344" y="3406864"/>
            <a:ext cx="9144000" cy="3429000"/>
          </a:xfrm>
          <a:prstGeom prst="rtTriangle">
            <a:avLst/>
          </a:prstGeom>
          <a:solidFill>
            <a:sysClr val="window" lastClr="FFFFFF">
              <a:alpha val="50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Rechthoekige driehoek 11"/>
          <p:cNvSpPr/>
          <p:nvPr/>
        </p:nvSpPr>
        <p:spPr>
          <a:xfrm>
            <a:off x="-4152" y="-25975"/>
            <a:ext cx="9144000" cy="6858000"/>
          </a:xfrm>
          <a:prstGeom prst="rtTriangle">
            <a:avLst/>
          </a:prstGeom>
          <a:solidFill>
            <a:sysClr val="window" lastClr="FFFFFF">
              <a:alpha val="50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Rechthoekige driehoek 12"/>
          <p:cNvSpPr/>
          <p:nvPr/>
        </p:nvSpPr>
        <p:spPr>
          <a:xfrm rot="10800000">
            <a:off x="-29344" y="-37375"/>
            <a:ext cx="9144000" cy="6858000"/>
          </a:xfrm>
          <a:prstGeom prst="rtTriangle">
            <a:avLst/>
          </a:prstGeom>
          <a:solidFill>
            <a:sysClr val="window" lastClr="FFFFFF">
              <a:alpha val="50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Tekstvak 5"/>
          <p:cNvSpPr txBox="1">
            <a:spLocks noChangeArrowheads="1"/>
          </p:cNvSpPr>
          <p:nvPr/>
        </p:nvSpPr>
        <p:spPr bwMode="auto">
          <a:xfrm rot="20923634">
            <a:off x="913535" y="2256286"/>
            <a:ext cx="6983340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defTabSz="744538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defTabSz="744538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defTabSz="744538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defTabSz="744538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r>
              <a:rPr lang="nl-BE" altLang="it-IT" sz="4800" dirty="0" smtClean="0">
                <a:solidFill>
                  <a:srgbClr val="A5CFE9"/>
                </a:solidFill>
                <a:latin typeface="Matura MT Script Capitals" pitchFamily="66" charset="0"/>
              </a:rPr>
              <a:t>La beauté de l’hiver</a:t>
            </a:r>
          </a:p>
          <a:p>
            <a:r>
              <a:rPr lang="nl-BE" altLang="it-IT" sz="2800" dirty="0" smtClean="0">
                <a:solidFill>
                  <a:srgbClr val="00B0F0"/>
                </a:solidFill>
                <a:latin typeface="Matura MT Script Capitals" pitchFamily="66" charset="0"/>
              </a:rPr>
              <a:t>(ma promenade du 4 Février 2012</a:t>
            </a:r>
            <a:r>
              <a:rPr lang="nl-BE" altLang="it-IT" sz="2800" dirty="0" smtClean="0">
                <a:solidFill>
                  <a:srgbClr val="0070C0"/>
                </a:solidFill>
                <a:latin typeface="Matura MT Script Capitals" pitchFamily="66" charset="0"/>
              </a:rPr>
              <a:t>)</a:t>
            </a:r>
            <a:endParaRPr lang="nl-BE" altLang="it-IT" sz="2800" dirty="0">
              <a:solidFill>
                <a:srgbClr val="0070C0"/>
              </a:solidFill>
              <a:latin typeface="Matura MT Script Capitals" pitchFamily="66" charset="0"/>
            </a:endParaRPr>
          </a:p>
        </p:txBody>
      </p:sp>
      <p:sp>
        <p:nvSpPr>
          <p:cNvPr id="8" name="WordArt 35" descr="f04641cc"/>
          <p:cNvSpPr>
            <a:spLocks noChangeArrowheads="1" noChangeShapeType="1" noTextEdit="1"/>
          </p:cNvSpPr>
          <p:nvPr/>
        </p:nvSpPr>
        <p:spPr bwMode="auto">
          <a:xfrm>
            <a:off x="1220180" y="6082592"/>
            <a:ext cx="2069976" cy="29104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A5CFE9"/>
                </a:solidFill>
                <a:latin typeface="Forte"/>
              </a:rPr>
              <a:t>Avancement</a:t>
            </a:r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A5CFE9"/>
                </a:solidFill>
                <a:latin typeface="Forte"/>
              </a:rPr>
              <a:t> </a:t>
            </a:r>
            <a:r>
              <a:rPr lang="it-IT" b="1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A5CFE9"/>
                </a:solidFill>
                <a:latin typeface="Forte"/>
              </a:rPr>
              <a:t>automatique</a:t>
            </a:r>
            <a:endParaRPr lang="it-IT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A5CFE9"/>
              </a:solidFill>
              <a:latin typeface="Forte"/>
            </a:endParaRPr>
          </a:p>
        </p:txBody>
      </p:sp>
      <p:pic>
        <p:nvPicPr>
          <p:cNvPr id="1026" name="Picture 2" descr="G:\- COPIATE\varie\slide0039_image07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374" y="5584439"/>
            <a:ext cx="726951" cy="789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8603116"/>
      </p:ext>
    </p:extLst>
  </p:cSld>
  <p:clrMapOvr>
    <a:masterClrMapping/>
  </p:clrMapOvr>
  <p:transition spd="slow" advClick="0" advTm="12000">
    <p:sndAc>
      <p:stSnd loop="1">
        <p:snd r:embed="rId2" name="Winter wonderland - Ray Conniff 2.3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8" grpId="0" animBg="1"/>
      <p:bldP spid="19" grpId="0" animBg="1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SCN1782-lcSH1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" y="0"/>
            <a:ext cx="91592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9976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DSCN1835-lc010SH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432" y="-342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757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DSCN1839-lc-SH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G:\2 febbraio 2015\INVERNO gif\abf18bd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836712"/>
            <a:ext cx="1905000" cy="361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G:\2 febbraio 2015\INVERNO gif\9414f931-bis2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429000"/>
            <a:ext cx="1524000" cy="130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8293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SCN1847-lcSH500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43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G:\2 febbraio 2015\PROVA  inverno neve\25b50b4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869160"/>
            <a:ext cx="1944216" cy="164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5804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SCN1873-lcSH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7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SCN1851-lcSH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6" y="5700"/>
            <a:ext cx="9136400" cy="685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7032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DSCN1850-lcSH1010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0" y="19412"/>
            <a:ext cx="9132600" cy="689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G:\2 febbraio 2015\INVERNO gif\10-2_2-3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855530"/>
            <a:ext cx="285750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35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44444E-6 L 0.19027 -0.00209 " pathEditMode="relative" rAng="0" ptsTypes="AA">
                                      <p:cBhvr>
                                        <p:cTn id="6" dur="3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14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SCN1862-l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166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SCN1860-lcSH3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:\427-364\su pps\51feccd0-crop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76872"/>
            <a:ext cx="2088233" cy="3476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940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SCN1868-lc-SH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" y="0"/>
            <a:ext cx="90885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139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SCN1869-lcSH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1" y="0"/>
            <a:ext cx="90885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608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SCN1870-lcSH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396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SCN1871-lcSH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84" y="0"/>
            <a:ext cx="91223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G:\2 febbraio 2015\INVERNO gif\72ugpbng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149080"/>
            <a:ext cx="3333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203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SCN1880-lcSH1010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60" y="-1"/>
            <a:ext cx="910974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231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DSCN1866-lcSH1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2" y="-1"/>
            <a:ext cx="9118888" cy="688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9360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SCN1844-lcSH2010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3456"/>
            <a:ext cx="9144000" cy="7011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G:\2 febbraio 2015\INVERNO gif\ecureille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-171400"/>
            <a:ext cx="33337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675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SCN1852-lcSH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" y="21723"/>
            <a:ext cx="9142884" cy="685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1030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DSCN1854-lc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48" y="-1"/>
            <a:ext cx="9123452" cy="6884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G:\2 febbraio 2015\INVERNO gif\21e9d939e8f96506cd105e6d8d0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233" y="3805634"/>
            <a:ext cx="1905000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G:\2 febbraio 2015\INVERNO gif\arboricoles0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5949280"/>
            <a:ext cx="9810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8366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SCN1842-lc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41" y="-33164"/>
            <a:ext cx="9188219" cy="6891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G:\2 febbraio 2015\INVERNO gif\ae6447c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423" y="4005064"/>
            <a:ext cx="1639945" cy="2272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G:\2 febbraio 2015\INVERNO gif\2-3_17-1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047" y="3645024"/>
            <a:ext cx="1537063" cy="2438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E:\CARLA Carla Acer 16-3-2014\- 0A New Pc-ACER 2 febbraio 2013\- 00 1 GIUGNO\- GIF  AGOSTO\- ARRIVAL + GIF 21 Giugno\lampione giall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8918" y="4723065"/>
            <a:ext cx="760855" cy="722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00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96296E-6 L 0.2849 0.0025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36" y="11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DSCN1843-lc010-SH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1" y="0"/>
            <a:ext cx="90734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G:\2 febbraio 2015\INVERNO gif\snow poppi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4319" y="3717032"/>
            <a:ext cx="1253330" cy="1614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1" name="Picture 7" descr="G:\2 febbraio 2015\INVERNO gif\enfant-neige-16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824" y="3097653"/>
            <a:ext cx="1678191" cy="3020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836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SCN1886-lcSH5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2" y="10264"/>
            <a:ext cx="9118888" cy="6839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5" descr="G:\2 febbraio 2015\INVERNO gif\451609ENFANTSJOUANTDANSLANEIGE 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068960"/>
            <a:ext cx="2541587" cy="3189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6238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SCN1879-lcSH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G:\2 febbraio 2015\INVERNO gif\4427f6d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4824"/>
            <a:ext cx="3028950" cy="348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G:\2 febbraio 2015\INVERNO gif\fi5lcv0u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54605" y="4245952"/>
            <a:ext cx="1148689" cy="1058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G:\2 febbraio 2015\INVERNO gif\9-2_8-15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775437"/>
            <a:ext cx="13906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873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48148E-6 C -0.00643 0.00254 -0.0283 0.00509 -0.03577 0.00509 C -0.08386 0.00509 -0.13334 -0.02662 -0.13334 -0.0581 C -0.13334 -0.04306 -0.15816 -0.02662 -0.1816 -0.02662 C -0.20643 -0.02662 -0.22969 -0.04306 -0.22969 -0.0581 C -0.22969 -0.0507 -0.24202 -0.04306 -0.25434 -0.04306 C -0.26684 -0.04306 -0.27917 -0.0507 -0.27917 -0.0581 C -0.27917 -0.0544 -0.28542 -0.0507 -0.2915 -0.0507 C -0.29775 -0.0507 -0.304 -0.0544 -0.304 -0.0581 C -0.304 -0.05695 -0.30712 -0.0544 -0.31025 -0.0544 C -0.31181 -0.0544 -0.31632 -0.05695 -0.31632 -0.0581 C -0.31632 -0.05695 -0.31789 -0.05695 -0.31945 -0.05695 C -0.31945 -0.05579 -0.32275 -0.0581 -0.32275 -0.05695 C -0.32275 -0.0581 -0.32275 -0.05695 -0.32431 -0.0581 C -0.32431 -0.05695 -0.32604 -0.0581 -0.32604 -0.05695 C -0.32604 -0.0581 -0.32604 -0.05695 -0.32604 -0.0581 C -0.32761 -0.0581 -0.32761 -0.05695 -0.32761 -0.0581 C -0.32917 -0.0581 -0.32917 -0.05695 -0.32917 -0.0581 C -0.33073 -0.0581 -0.33073 -0.05695 -0.33073 -0.0581 " pathEditMode="relative" rAng="0" ptsTypes="fffffffffffffffffff">
                                      <p:cBhvr>
                                        <p:cTn id="6" dur="3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45" y="-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SCN1826-lcSH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G:\2 febbraio 2015\INVERNO gif\dda1d27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60" y="5297368"/>
            <a:ext cx="1457977" cy="1537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2 febbraio 2015\INVERNO gif\67edd83a-2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1197" y="3861048"/>
            <a:ext cx="2000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G:\2 febbraio 2015\INVERNO gif\b9dba4a7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40068"/>
            <a:ext cx="1971675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G:\2 febbraio 2015\INVERNO gif\20_14-15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9895" y="5080248"/>
            <a:ext cx="1428750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:\2 febbraio 2015\INVERNO gif\4ff6af4d-2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139751"/>
            <a:ext cx="2016224" cy="1955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3665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SCN1892-lcSH5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" y="10264"/>
            <a:ext cx="9125744" cy="6844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873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SCN1888-l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G:\2 febbraio 2015\PROVA  inverno neve\f9daa88d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509120"/>
            <a:ext cx="3600400" cy="2522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G:\2 febbraio 2015\INVERNO gif\d706d331-crop2 160.pn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DFCFC"/>
              </a:clrFrom>
              <a:clrTo>
                <a:srgbClr val="FD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736" y="4450884"/>
            <a:ext cx="1923792" cy="2452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G:\2 febbraio 2015\INVERNO gif\3bedbc67-15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157192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age 12" descr="Joey_frosinn_element20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725144"/>
            <a:ext cx="648243" cy="610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8652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00"/>
                            </p:stCondLst>
                            <p:childTnLst>
                              <p:par>
                                <p:cTn id="11" presetID="2" presetClass="exit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SCN1889-lcSH0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G:\2 febbraio 2015\INVERNO gif\9a47bf1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392" y="3526169"/>
            <a:ext cx="2736304" cy="2950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3" name="Picture 19" descr="G:\2 febbraio 2015\PROVA  inverno neve\11-2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550" y="2910630"/>
            <a:ext cx="3429682" cy="2578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G:\2 febbraio 2015\INVERNO gif\lapin-dans-neige_1-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831502"/>
            <a:ext cx="2427858" cy="2002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G:\2 febbraio 2015\INVERNO gif\26f28c94-15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951930"/>
            <a:ext cx="1428750" cy="176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G:\2 febbraio 2015\INVERNO gif\0_83a32_139a0285_XL-2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1905000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8560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9" descr="DSCN1905-lc010SH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32" y="29696"/>
            <a:ext cx="9113168" cy="683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G:\427-364\su pps\0_12ddaa_4ec312e5_L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149080"/>
            <a:ext cx="1905000" cy="237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G:\2 febbraio 2015\INVERNO gif\cerf-neige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740" y="4418627"/>
            <a:ext cx="190500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356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7" descr="DSCN1903-lcSH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08" y="19072"/>
            <a:ext cx="9138320" cy="6842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G:\2 febbraio 2015\PROVA  inverno neve\80591c8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80" y="3163436"/>
            <a:ext cx="1765855" cy="3313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E:\CARLA Carla Acer 16-3-2014\- 0A New Pc-ACER 2 febbraio 2013\- 00 1 GIUGNO\- GIF  AGOSTO\- ARRIVAL + GIF 21 Giugno\lampione giall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947524"/>
            <a:ext cx="1885241" cy="178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G:\2 febbraio 2015\INVERNO gif\per FOTOSHOP\8513929b-300-cut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1395" y="2908808"/>
            <a:ext cx="2857500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G:\2 febbraio 2015\PROVA  inverno neve\8684fad5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18895" y="3919292"/>
            <a:ext cx="2135087" cy="2557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574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89 0.02824 L 0.26979 -0.00324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86" y="-157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SCN1902-lcSH200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876"/>
            <a:ext cx="9153168" cy="686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G:\2 febbraio 2015\INVERNO gif\large_Gracia_Arias_JuaCROP3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DFCFC"/>
              </a:clrFrom>
              <a:clrTo>
                <a:srgbClr val="FD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916832"/>
            <a:ext cx="3086100" cy="250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3021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0.02864 2.96296E-6 L 0.02864 0.05139 L 0.05729 0.05139 L 0.05729 0.10347 L 0.08611 0.10347 L 0.08611 0.15532 L 0.11475 0.15532 L 0.11475 0.2074 L 0.1434 0.2074 L 0.1434 0.25926 L 0.17222 0.25926 L 0.17222 0.31134 L 0.20139 0.31134 L 0.20139 0.36342 " pathEditMode="relative" rAng="0" ptsTypes="FFFFFFFFFFFFFFF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69" y="18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DSCN1894-lcSH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556"/>
            <a:ext cx="9144000" cy="6922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2 febbraio 2015\INVERNO gif\cer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736" y="3933056"/>
            <a:ext cx="2381250" cy="207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G:\2 febbraio 2015\INVERNO gif\0_8c957_9753888a_L-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9018" y="3284984"/>
            <a:ext cx="285750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998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44444E-6 L 0.14184 0.1259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SCN1904-lcSH010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" y="11663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G:\2 febbraio 2015\INVERNO gif\0_8c954_193df165_L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852936"/>
            <a:ext cx="2160240" cy="291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5" name="Picture 3" descr="G:\2 febbraio 2015\INVERNO gif\ff5d5acb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881" y="3096660"/>
            <a:ext cx="2800350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7574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SCN1906-lc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1"/>
            <a:ext cx="9144000" cy="685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 descr="E:\CARLA  a T0SHIBA\- 0 GIF  cartelle  solo SAMSUNG 31-1-2013\INERNO Neve\Pupazzo NEVE\477a6b2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112694"/>
            <a:ext cx="1748368" cy="263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:\2 febbraio 2015\INVERNO gif\0_b2895_f46d72f8_S-8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712" y="1844824"/>
            <a:ext cx="762000" cy="75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2120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SCN1907-lcSH5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33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G:\2 febbraio 2015\INVERNO gif\cerf-neige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916832"/>
            <a:ext cx="190500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7" name="Picture 7" descr="G:\2 febbraio 2015\INVERNO gif\neige_5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04" y="2802657"/>
            <a:ext cx="1905000" cy="264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98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DSCN1908-lc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6" y="-1"/>
            <a:ext cx="9131464" cy="684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G:\2 febbraio 2015\INVERNO gif\cer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7608" y="764704"/>
            <a:ext cx="2381250" cy="207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G:\2 febbraio 2015\INVERNO gif\5dc73557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6118" y="3608060"/>
            <a:ext cx="1905000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9452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SCN1900-lcSH1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8" y="6835"/>
            <a:ext cx="9129172" cy="6846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G:\2 febbraio 2015\INVERNO gif\ecureille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39209">
            <a:off x="2172843" y="-44949"/>
            <a:ext cx="2757686" cy="275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2176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G:\2 febbraio 2015\INVERNO gif\44267009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428"/>
            <a:ext cx="9184319" cy="6818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G:\2 febbraio 2015\INVERNO gif\979499bc-4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7099" y="4157764"/>
            <a:ext cx="2776835" cy="1877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WordArt 35" descr="f04641cc"/>
          <p:cNvSpPr>
            <a:spLocks noChangeArrowheads="1" noChangeShapeType="1" noTextEdit="1"/>
          </p:cNvSpPr>
          <p:nvPr/>
        </p:nvSpPr>
        <p:spPr bwMode="auto">
          <a:xfrm>
            <a:off x="251520" y="5805914"/>
            <a:ext cx="1368152" cy="329346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Forte"/>
              </a:rPr>
              <a:t>Février 2015</a:t>
            </a:r>
            <a:endParaRPr lang="it-IT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Forte"/>
            </a:endParaRPr>
          </a:p>
        </p:txBody>
      </p:sp>
      <p:pic>
        <p:nvPicPr>
          <p:cNvPr id="12" name="Picture 20" descr="P7301288-lcfs-crop-15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3E4712"/>
              </a:clrFrom>
              <a:clrTo>
                <a:srgbClr val="3E471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5589588"/>
            <a:ext cx="771525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1" descr="z4d1903d297f0c Charlotte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6165850"/>
            <a:ext cx="17526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189339" y="6530558"/>
            <a:ext cx="1413772" cy="22064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Monotype Corsiva" panose="03010101010201010101" pitchFamily="66" charset="0"/>
              </a:rPr>
              <a:t>(</a:t>
            </a:r>
            <a:r>
              <a:rPr lang="it-IT" b="1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Monotype Corsiva" panose="03010101010201010101" pitchFamily="66" charset="0"/>
              </a:rPr>
              <a:t>photos</a:t>
            </a:r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Monotype Corsiva" panose="03010101010201010101" pitchFamily="66" charset="0"/>
              </a:rPr>
              <a:t> 2012)</a:t>
            </a:r>
          </a:p>
        </p:txBody>
      </p:sp>
      <p:sp>
        <p:nvSpPr>
          <p:cNvPr id="16" name="AutoShape 6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4479154" y="6033452"/>
            <a:ext cx="1150937" cy="538163"/>
          </a:xfrm>
          <a:prstGeom prst="actionButtonBlank">
            <a:avLst/>
          </a:prstGeom>
          <a:noFill/>
          <a:ln>
            <a:noFill/>
          </a:ln>
          <a:effectLst>
            <a:outerShdw sy="50000" kx="-2453608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it-IT" sz="1100" dirty="0">
                <a:latin typeface="Comic Sans MS" pitchFamily="66" charset="0"/>
              </a:rPr>
              <a:t>Click </a:t>
            </a:r>
            <a:r>
              <a:rPr lang="en-US" altLang="it-IT" sz="1100" dirty="0" err="1">
                <a:latin typeface="Comic Sans MS" pitchFamily="66" charset="0"/>
              </a:rPr>
              <a:t>ici</a:t>
            </a:r>
            <a:r>
              <a:rPr lang="en-US" altLang="it-IT" sz="1100" dirty="0">
                <a:latin typeface="Comic Sans MS" pitchFamily="66" charset="0"/>
              </a:rPr>
              <a:t> pour</a:t>
            </a:r>
          </a:p>
          <a:p>
            <a:pPr algn="ctr"/>
            <a:r>
              <a:rPr lang="en-US" altLang="it-IT" sz="1100" dirty="0" err="1">
                <a:latin typeface="Comic Sans MS" pitchFamily="66" charset="0"/>
              </a:rPr>
              <a:t>Répéter</a:t>
            </a:r>
            <a:r>
              <a:rPr lang="en-US" altLang="it-IT" sz="1100" dirty="0">
                <a:latin typeface="Comic Sans MS" pitchFamily="66" charset="0"/>
              </a:rPr>
              <a:t> le show</a:t>
            </a:r>
          </a:p>
        </p:txBody>
      </p:sp>
      <p:sp>
        <p:nvSpPr>
          <p:cNvPr id="17" name="WordArt 35" descr="f04641cc"/>
          <p:cNvSpPr>
            <a:spLocks noChangeArrowheads="1" noChangeShapeType="1" noTextEdit="1"/>
          </p:cNvSpPr>
          <p:nvPr/>
        </p:nvSpPr>
        <p:spPr bwMode="auto">
          <a:xfrm>
            <a:off x="264136" y="6153052"/>
            <a:ext cx="3312368" cy="380999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Forte"/>
              </a:rPr>
              <a:t>Musique:  W</a:t>
            </a:r>
            <a:r>
              <a:rPr lang="fr-FR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Forte"/>
              </a:rPr>
              <a:t>inter </a:t>
            </a:r>
            <a:r>
              <a:rPr lang="fr-FR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Forte"/>
              </a:rPr>
              <a:t>wonderland</a:t>
            </a:r>
            <a:r>
              <a:rPr lang="fr-FR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Forte"/>
              </a:rPr>
              <a:t> – Ray </a:t>
            </a:r>
            <a:r>
              <a:rPr lang="fr-FR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Forte"/>
              </a:rPr>
              <a:t>Connniff</a:t>
            </a:r>
            <a:endParaRPr lang="it-IT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Forte"/>
            </a:endParaRPr>
          </a:p>
        </p:txBody>
      </p:sp>
    </p:spTree>
    <p:extLst>
      <p:ext uri="{BB962C8B-B14F-4D97-AF65-F5344CB8AC3E}">
        <p14:creationId xmlns:p14="http://schemas.microsoft.com/office/powerpoint/2010/main" val="2226014682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5051</TotalTime>
  <Words>33</Words>
  <Application>Microsoft Office PowerPoint</Application>
  <PresentationFormat>Presentazione su schermo (4:3)</PresentationFormat>
  <Paragraphs>8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37</vt:i4>
      </vt:variant>
    </vt:vector>
  </HeadingPairs>
  <TitlesOfParts>
    <vt:vector size="38" baseType="lpstr">
      <vt:lpstr>5_Metro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beauté de l'hiver</dc:title>
  <dc:creator>.;Chalotte</dc:creator>
  <cp:lastModifiedBy>carla</cp:lastModifiedBy>
  <cp:revision>360</cp:revision>
  <dcterms:created xsi:type="dcterms:W3CDTF">2010-06-19T22:16:52Z</dcterms:created>
  <dcterms:modified xsi:type="dcterms:W3CDTF">2015-02-09T14:12:10Z</dcterms:modified>
  <cp:contentStatus>Finale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