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dX3ZzRGfkb0RZjWdoTxEw==" hashData="FDj9sdxAkA3usxCbpiiMsmKoAV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699B-8DC3-4A64-A017-8DB02346AF14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47AC4-8D4B-4A77-A7DF-B770BCC01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523558"/>
      </p:ext>
    </p:extLst>
  </p:cSld>
  <p:clrMapOvr>
    <a:masterClrMapping/>
  </p:clrMapOvr>
  <p:transition spd="slow" advClick="0" advTm="2000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699B-8DC3-4A64-A017-8DB02346AF14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47AC4-8D4B-4A77-A7DF-B770BCC01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832528"/>
      </p:ext>
    </p:extLst>
  </p:cSld>
  <p:clrMapOvr>
    <a:masterClrMapping/>
  </p:clrMapOvr>
  <p:transition spd="slow" advClick="0" advTm="2000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699B-8DC3-4A64-A017-8DB02346AF14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47AC4-8D4B-4A77-A7DF-B770BCC01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59729"/>
      </p:ext>
    </p:extLst>
  </p:cSld>
  <p:clrMapOvr>
    <a:masterClrMapping/>
  </p:clrMapOvr>
  <p:transition spd="slow" advClick="0" advTm="2000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699B-8DC3-4A64-A017-8DB02346AF14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47AC4-8D4B-4A77-A7DF-B770BCC01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97823"/>
      </p:ext>
    </p:extLst>
  </p:cSld>
  <p:clrMapOvr>
    <a:masterClrMapping/>
  </p:clrMapOvr>
  <p:transition spd="slow" advClick="0" advTm="2000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699B-8DC3-4A64-A017-8DB02346AF14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47AC4-8D4B-4A77-A7DF-B770BCC01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6899973"/>
      </p:ext>
    </p:extLst>
  </p:cSld>
  <p:clrMapOvr>
    <a:masterClrMapping/>
  </p:clrMapOvr>
  <p:transition spd="slow" advClick="0" advTm="2000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699B-8DC3-4A64-A017-8DB02346AF14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47AC4-8D4B-4A77-A7DF-B770BCC01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805277"/>
      </p:ext>
    </p:extLst>
  </p:cSld>
  <p:clrMapOvr>
    <a:masterClrMapping/>
  </p:clrMapOvr>
  <p:transition spd="slow" advClick="0" advTm="2000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699B-8DC3-4A64-A017-8DB02346AF14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47AC4-8D4B-4A77-A7DF-B770BCC01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351026"/>
      </p:ext>
    </p:extLst>
  </p:cSld>
  <p:clrMapOvr>
    <a:masterClrMapping/>
  </p:clrMapOvr>
  <p:transition spd="slow" advClick="0" advTm="2000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699B-8DC3-4A64-A017-8DB02346AF14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47AC4-8D4B-4A77-A7DF-B770BCC01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7018559"/>
      </p:ext>
    </p:extLst>
  </p:cSld>
  <p:clrMapOvr>
    <a:masterClrMapping/>
  </p:clrMapOvr>
  <p:transition spd="slow" advClick="0" advTm="2000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699B-8DC3-4A64-A017-8DB02346AF14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47AC4-8D4B-4A77-A7DF-B770BCC01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5292835"/>
      </p:ext>
    </p:extLst>
  </p:cSld>
  <p:clrMapOvr>
    <a:masterClrMapping/>
  </p:clrMapOvr>
  <p:transition spd="slow" advClick="0" advTm="2000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699B-8DC3-4A64-A017-8DB02346AF14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47AC4-8D4B-4A77-A7DF-B770BCC01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2417545"/>
      </p:ext>
    </p:extLst>
  </p:cSld>
  <p:clrMapOvr>
    <a:masterClrMapping/>
  </p:clrMapOvr>
  <p:transition spd="slow" advClick="0" advTm="2000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699B-8DC3-4A64-A017-8DB02346AF14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47AC4-8D4B-4A77-A7DF-B770BCC01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4855933"/>
      </p:ext>
    </p:extLst>
  </p:cSld>
  <p:clrMapOvr>
    <a:masterClrMapping/>
  </p:clrMapOvr>
  <p:transition spd="slow" advClick="0" advTm="2000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2E699B-8DC3-4A64-A017-8DB02346AF14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D47AC4-8D4B-4A77-A7DF-B770BCC01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3198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2000">
    <p:cov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292080" y="332656"/>
            <a:ext cx="3672408" cy="2016224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latin typeface="Aharoni" panose="02010803020104030203" pitchFamily="2" charset="-79"/>
                <a:cs typeface="Aharoni" panose="02010803020104030203" pitchFamily="2" charset="-79"/>
              </a:rPr>
              <a:t>J’AIMERAIS ÊTRE À LA PLACE DU MEC </a:t>
            </a:r>
            <a:endParaRPr lang="fr-FR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99584" y="3645024"/>
            <a:ext cx="3744416" cy="1752600"/>
          </a:xfrm>
        </p:spPr>
        <p:txBody>
          <a:bodyPr>
            <a:normAutofit fontScale="85000" lnSpcReduction="10000"/>
          </a:bodyPr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Série sur les blagues :</a:t>
            </a:r>
          </a:p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Mais que </a:t>
            </a:r>
          </a:p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cherche t-elle? 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2050" name="Picture 2" descr="C:\Users\pierre\Desktop\2014-02-02_11h35_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635" y="6381328"/>
            <a:ext cx="1150937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3757849"/>
      </p:ext>
    </p:extLst>
  </p:cSld>
  <p:clrMapOvr>
    <a:masterClrMapping/>
  </p:clrMapOvr>
  <p:transition spd="slow" advClick="0" advTm="2000">
    <p:cover/>
    <p:sndAc>
      <p:stSnd>
        <p:snd r:embed="rId2" name="Laurel et Hard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t="-1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689447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997532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2434736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691065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8632754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9262503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603342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719652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558337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t="-1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473064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912460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258557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205712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7448480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441077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481118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3962553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2960235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183848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t="-1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2117510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t="-1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9621789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687678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631329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9276392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67412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3017951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52482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421889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275897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0801063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3258409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504370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t="-1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979304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 descr="C:\Users\pierre\Desktop\z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8" y="509588"/>
            <a:ext cx="7767637" cy="5837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ierre\Mes images\Laurelyhardy_179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27898"/>
            <a:ext cx="1080195" cy="1803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5613898"/>
      </p:ext>
    </p:extLst>
  </p:cSld>
  <p:clrMapOvr>
    <a:masterClrMapping/>
  </p:clrMapOvr>
  <p:transition spd="slow" advClick="0" advTm="15000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</Words>
  <Application>Microsoft Office PowerPoint</Application>
  <PresentationFormat>Affichage à l'écran (4:3)</PresentationFormat>
  <Paragraphs>4</Paragraphs>
  <Slides>35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6" baseType="lpstr">
      <vt:lpstr>Thème Office</vt:lpstr>
      <vt:lpstr>J’AIMERAIS ÊTRE À LA PLACE DU MEC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keywords>25034247</cp:keywords>
  <cp:lastModifiedBy/>
  <cp:revision>3</cp:revision>
  <dcterms:created xsi:type="dcterms:W3CDTF">2014-02-20T19:30:50Z</dcterms:created>
  <dcterms:modified xsi:type="dcterms:W3CDTF">2014-02-20T21:42:31Z</dcterms:modified>
</cp:coreProperties>
</file>