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52" autoAdjust="0"/>
  </p:normalViewPr>
  <p:slideViewPr>
    <p:cSldViewPr snapToGrid="0">
      <p:cViewPr varScale="1">
        <p:scale>
          <a:sx n="63" d="100"/>
          <a:sy n="63" d="100"/>
        </p:scale>
        <p:origin x="52" y="2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62402-FC4B-4077-826E-E96B2F85812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6B0277F-5AE0-48AF-BC04-5A319732ECC9}">
      <dgm:prSet/>
      <dgm:spPr>
        <a:effectLst>
          <a:glow rad="215900">
            <a:schemeClr val="accent1">
              <a:alpha val="40000"/>
            </a:schemeClr>
          </a:glow>
        </a:effectLst>
      </dgm:spPr>
      <dgm:t>
        <a:bodyPr/>
        <a:lstStyle/>
        <a:p>
          <a:pPr rtl="0"/>
          <a:r>
            <a:rPr lang="fr-FR" dirty="0" smtClean="0"/>
            <a:t>Julia</a:t>
          </a:r>
          <a:endParaRPr lang="fr-FR" dirty="0"/>
        </a:p>
      </dgm:t>
    </dgm:pt>
    <dgm:pt modelId="{5FABEA55-29F7-4CDA-88E2-AB343D92CC90}" type="parTrans" cxnId="{8683210F-CEF1-450A-BD78-C93C008AE84C}">
      <dgm:prSet/>
      <dgm:spPr/>
      <dgm:t>
        <a:bodyPr/>
        <a:lstStyle/>
        <a:p>
          <a:endParaRPr lang="fr-FR"/>
        </a:p>
      </dgm:t>
    </dgm:pt>
    <dgm:pt modelId="{6FC1AFF8-F0A2-4D11-BEFB-E7EE7C24777F}" type="sibTrans" cxnId="{8683210F-CEF1-450A-BD78-C93C008AE84C}">
      <dgm:prSet/>
      <dgm:spPr/>
      <dgm:t>
        <a:bodyPr/>
        <a:lstStyle/>
        <a:p>
          <a:endParaRPr lang="fr-FR"/>
        </a:p>
      </dgm:t>
    </dgm:pt>
    <dgm:pt modelId="{E296C8F8-25BC-49EE-B6A5-8E2A0D6A6F13}" type="pres">
      <dgm:prSet presAssocID="{03462402-FC4B-4077-826E-E96B2F85812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5637368-AED9-421B-82FA-DB49B4AA77FB}" type="pres">
      <dgm:prSet presAssocID="{03462402-FC4B-4077-826E-E96B2F85812D}" presName="cycle" presStyleCnt="0"/>
      <dgm:spPr/>
    </dgm:pt>
    <dgm:pt modelId="{0F53AE36-A169-4843-9A76-CAB92537B1FB}" type="pres">
      <dgm:prSet presAssocID="{03462402-FC4B-4077-826E-E96B2F85812D}" presName="centerShape" presStyleCnt="0"/>
      <dgm:spPr/>
    </dgm:pt>
    <dgm:pt modelId="{8B33458E-9ED1-4A75-AE47-33F7781ED3C9}" type="pres">
      <dgm:prSet presAssocID="{03462402-FC4B-4077-826E-E96B2F85812D}" presName="connSite" presStyleLbl="node1" presStyleIdx="0" presStyleCnt="2"/>
      <dgm:spPr/>
    </dgm:pt>
    <dgm:pt modelId="{387BAD95-A918-445E-B52E-DC018A78FBD9}" type="pres">
      <dgm:prSet presAssocID="{03462402-FC4B-4077-826E-E96B2F85812D}" presName="visible" presStyleLbl="node1" presStyleIdx="0" presStyleCnt="2"/>
      <dgm:spPr/>
    </dgm:pt>
    <dgm:pt modelId="{08792C8C-0AEE-473D-AA79-99F44EDD1C59}" type="pres">
      <dgm:prSet presAssocID="{5FABEA55-29F7-4CDA-88E2-AB343D92CC90}" presName="Name25" presStyleLbl="parChTrans1D1" presStyleIdx="0" presStyleCnt="1"/>
      <dgm:spPr/>
      <dgm:t>
        <a:bodyPr/>
        <a:lstStyle/>
        <a:p>
          <a:endParaRPr lang="fr-FR"/>
        </a:p>
      </dgm:t>
    </dgm:pt>
    <dgm:pt modelId="{D9BAD430-DC10-4541-A58A-527A5305B749}" type="pres">
      <dgm:prSet presAssocID="{76B0277F-5AE0-48AF-BC04-5A319732ECC9}" presName="node" presStyleCnt="0"/>
      <dgm:spPr/>
    </dgm:pt>
    <dgm:pt modelId="{BC1919C8-290B-4C39-9D28-1C0D7BEC0A1C}" type="pres">
      <dgm:prSet presAssocID="{76B0277F-5AE0-48AF-BC04-5A319732ECC9}" presName="parentNode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D6E393-1A06-4143-A6D7-F2A1164B73B2}" type="pres">
      <dgm:prSet presAssocID="{76B0277F-5AE0-48AF-BC04-5A319732ECC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FF06625-DAC8-4C67-AF23-A356EB6799C5}" type="presOf" srcId="{5FABEA55-29F7-4CDA-88E2-AB343D92CC90}" destId="{08792C8C-0AEE-473D-AA79-99F44EDD1C59}" srcOrd="0" destOrd="0" presId="urn:microsoft.com/office/officeart/2005/8/layout/radial2"/>
    <dgm:cxn modelId="{8683210F-CEF1-450A-BD78-C93C008AE84C}" srcId="{03462402-FC4B-4077-826E-E96B2F85812D}" destId="{76B0277F-5AE0-48AF-BC04-5A319732ECC9}" srcOrd="0" destOrd="0" parTransId="{5FABEA55-29F7-4CDA-88E2-AB343D92CC90}" sibTransId="{6FC1AFF8-F0A2-4D11-BEFB-E7EE7C24777F}"/>
    <dgm:cxn modelId="{1216E59D-C686-4E5C-9C0B-09D85B9909FF}" type="presOf" srcId="{03462402-FC4B-4077-826E-E96B2F85812D}" destId="{E296C8F8-25BC-49EE-B6A5-8E2A0D6A6F13}" srcOrd="0" destOrd="0" presId="urn:microsoft.com/office/officeart/2005/8/layout/radial2"/>
    <dgm:cxn modelId="{C902C5CB-0C76-45B9-A03D-FBD552847351}" type="presOf" srcId="{76B0277F-5AE0-48AF-BC04-5A319732ECC9}" destId="{BC1919C8-290B-4C39-9D28-1C0D7BEC0A1C}" srcOrd="0" destOrd="0" presId="urn:microsoft.com/office/officeart/2005/8/layout/radial2"/>
    <dgm:cxn modelId="{B3ED806E-34C2-44D1-B217-CCD7CAEB64C6}" type="presParOf" srcId="{E296C8F8-25BC-49EE-B6A5-8E2A0D6A6F13}" destId="{45637368-AED9-421B-82FA-DB49B4AA77FB}" srcOrd="0" destOrd="0" presId="urn:microsoft.com/office/officeart/2005/8/layout/radial2"/>
    <dgm:cxn modelId="{19B89F86-33BB-4587-A7AE-468EA1CE1C97}" type="presParOf" srcId="{45637368-AED9-421B-82FA-DB49B4AA77FB}" destId="{0F53AE36-A169-4843-9A76-CAB92537B1FB}" srcOrd="0" destOrd="0" presId="urn:microsoft.com/office/officeart/2005/8/layout/radial2"/>
    <dgm:cxn modelId="{1390A47D-B843-4934-806B-8013F28EC523}" type="presParOf" srcId="{0F53AE36-A169-4843-9A76-CAB92537B1FB}" destId="{8B33458E-9ED1-4A75-AE47-33F7781ED3C9}" srcOrd="0" destOrd="0" presId="urn:microsoft.com/office/officeart/2005/8/layout/radial2"/>
    <dgm:cxn modelId="{FEAE9ECB-E288-4C92-B9A2-CBA6498DCCFB}" type="presParOf" srcId="{0F53AE36-A169-4843-9A76-CAB92537B1FB}" destId="{387BAD95-A918-445E-B52E-DC018A78FBD9}" srcOrd="1" destOrd="0" presId="urn:microsoft.com/office/officeart/2005/8/layout/radial2"/>
    <dgm:cxn modelId="{AA1BF3B8-0ECC-4233-83BD-834959CC3425}" type="presParOf" srcId="{45637368-AED9-421B-82FA-DB49B4AA77FB}" destId="{08792C8C-0AEE-473D-AA79-99F44EDD1C59}" srcOrd="1" destOrd="0" presId="urn:microsoft.com/office/officeart/2005/8/layout/radial2"/>
    <dgm:cxn modelId="{C6F265B8-A775-4EEC-B0BB-D02E4CA30B0A}" type="presParOf" srcId="{45637368-AED9-421B-82FA-DB49B4AA77FB}" destId="{D9BAD430-DC10-4541-A58A-527A5305B749}" srcOrd="2" destOrd="0" presId="urn:microsoft.com/office/officeart/2005/8/layout/radial2"/>
    <dgm:cxn modelId="{560FD2E4-AE8D-4A55-A353-37A4BC31CA02}" type="presParOf" srcId="{D9BAD430-DC10-4541-A58A-527A5305B749}" destId="{BC1919C8-290B-4C39-9D28-1C0D7BEC0A1C}" srcOrd="0" destOrd="0" presId="urn:microsoft.com/office/officeart/2005/8/layout/radial2"/>
    <dgm:cxn modelId="{268CC40E-F2B1-4C89-A0A2-0CFDDAB03D5C}" type="presParOf" srcId="{D9BAD430-DC10-4541-A58A-527A5305B749}" destId="{DED6E393-1A06-4143-A6D7-F2A1164B73B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92C8C-0AEE-473D-AA79-99F44EDD1C59}">
      <dsp:nvSpPr>
        <dsp:cNvPr id="0" name=""/>
        <dsp:cNvSpPr/>
      </dsp:nvSpPr>
      <dsp:spPr>
        <a:xfrm>
          <a:off x="960202" y="551781"/>
          <a:ext cx="6196025" cy="22719"/>
        </a:xfrm>
        <a:custGeom>
          <a:avLst/>
          <a:gdLst/>
          <a:ahLst/>
          <a:cxnLst/>
          <a:rect l="0" t="0" r="0" b="0"/>
          <a:pathLst>
            <a:path>
              <a:moveTo>
                <a:pt x="0" y="11359"/>
              </a:moveTo>
              <a:lnTo>
                <a:pt x="6196025" y="1135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BAD95-A918-445E-B52E-DC018A78FBD9}">
      <dsp:nvSpPr>
        <dsp:cNvPr id="0" name=""/>
        <dsp:cNvSpPr/>
      </dsp:nvSpPr>
      <dsp:spPr>
        <a:xfrm>
          <a:off x="3690" y="487"/>
          <a:ext cx="1125307" cy="112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919C8-290B-4C39-9D28-1C0D7BEC0A1C}">
      <dsp:nvSpPr>
        <dsp:cNvPr id="0" name=""/>
        <dsp:cNvSpPr/>
      </dsp:nvSpPr>
      <dsp:spPr>
        <a:xfrm>
          <a:off x="7156227" y="225549"/>
          <a:ext cx="675184" cy="675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15900">
            <a:schemeClr val="accent1"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Julia</a:t>
          </a:r>
          <a:endParaRPr lang="fr-FR" sz="1600" kern="1200" dirty="0"/>
        </a:p>
      </dsp:txBody>
      <dsp:txXfrm>
        <a:off x="7255105" y="324427"/>
        <a:ext cx="477428" cy="47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E4225-743A-4123-A775-8002A59506D0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3062-BAB5-45A1-A23C-FEF728333D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09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i="1" dirty="0" smtClean="0">
                <a:solidFill>
                  <a:srgbClr val="FF0000"/>
                </a:solidFill>
              </a:rPr>
              <a:t>JULIA est</a:t>
            </a:r>
            <a:r>
              <a:rPr lang="fr-FR" sz="1800" b="1" i="1" baseline="0" dirty="0" smtClean="0">
                <a:solidFill>
                  <a:srgbClr val="FF0000"/>
                </a:solidFill>
              </a:rPr>
              <a:t> née à l’Elevage d’</a:t>
            </a:r>
            <a:r>
              <a:rPr lang="fr-FR" sz="1800" b="1" i="1" baseline="0" dirty="0" err="1" smtClean="0">
                <a:solidFill>
                  <a:srgbClr val="FF0000"/>
                </a:solidFill>
              </a:rPr>
              <a:t>Ivena</a:t>
            </a:r>
            <a:r>
              <a:rPr lang="fr-FR" sz="1800" b="1" i="1" baseline="0" dirty="0" smtClean="0">
                <a:solidFill>
                  <a:srgbClr val="FF0000"/>
                </a:solidFill>
              </a:rPr>
              <a:t> des Lys le 14 juillet 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A3062-BAB5-45A1-A23C-FEF728333DF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45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A3062-BAB5-45A1-A23C-FEF728333D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27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5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15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6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0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926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2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0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1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7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4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4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1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05CC0-B26E-4614-B9C5-EF3D457A5A0B}" type="datetimeFigureOut">
              <a:rPr lang="fr-FR" smtClean="0"/>
              <a:t>08/02/2015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01CB319-8862-4DB0-9D7D-5CFD2A962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39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0000"/>
                <a:satMod val="92000"/>
                <a:lumMod val="120000"/>
              </a:schemeClr>
            </a:gs>
            <a:gs pos="91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4887" y="2514600"/>
            <a:ext cx="10669725" cy="2262781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>
              <a:solidFill>
                <a:srgbClr val="7030A0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562824676"/>
              </p:ext>
            </p:extLst>
          </p:nvPr>
        </p:nvGraphicFramePr>
        <p:xfrm>
          <a:off x="2589213" y="4777379"/>
          <a:ext cx="8915399" cy="112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8" y="0"/>
            <a:ext cx="534278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3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625">
        <p14:reveal/>
      </p:transition>
    </mc:Choice>
    <mc:Fallback>
      <p:transition spd="slow" advTm="60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2mois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07" y="2133600"/>
            <a:ext cx="2483412" cy="377825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18">
        <p14:reveal/>
      </p:transition>
    </mc:Choice>
    <mc:Fallback xmlns="">
      <p:transition spd="slow" advTm="1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3 semaines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69" y="2133600"/>
            <a:ext cx="6716888" cy="37782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8784">
        <p14:reveal/>
      </p:transition>
    </mc:Choice>
    <mc:Fallback>
      <p:transition spd="slow" advTm="58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610857"/>
            <a:ext cx="8911687" cy="1280890"/>
          </a:xfrm>
        </p:spPr>
        <p:txBody>
          <a:bodyPr>
            <a:noAutofit/>
          </a:bodyPr>
          <a:lstStyle/>
          <a:p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Sa Maman est la CHIB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Fairy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Bell ’ Des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Yorks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du Petit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Chambonnais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et son papa le CHIB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Félini</a:t>
            </a:r>
            <a:r>
              <a:rPr lang="fr-FR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de la </a:t>
            </a:r>
            <a:r>
              <a:rPr lang="fr-FR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Pam’Pommeraie</a:t>
            </a:r>
            <a:endParaRPr lang="fr-FR" sz="2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9" y="2149475"/>
            <a:ext cx="3803188" cy="377825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24" y="2165350"/>
            <a:ext cx="2790825" cy="376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2527">
        <p14:reveal/>
      </p:transition>
    </mc:Choice>
    <mc:Fallback>
      <p:transition spd="slow" advTm="52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5 mois ½</a:t>
            </a:r>
            <a:br>
              <a:rPr lang="fr-FR" dirty="0" smtClean="0"/>
            </a:br>
            <a:r>
              <a:rPr lang="fr-FR" dirty="0" smtClean="0"/>
              <a:t> Meilleure Baby au Dog Show 2015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3" y="2141537"/>
            <a:ext cx="3619500" cy="3762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8406">
        <p14:reveal/>
      </p:transition>
    </mc:Choice>
    <mc:Fallback>
      <p:transition spd="slow" advTm="48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en ballade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2689225"/>
            <a:ext cx="4733925" cy="2667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3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9111">
        <p14:reveal/>
      </p:transition>
    </mc:Choice>
    <mc:Fallback>
      <p:transition spd="slow" advTm="49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6 mois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46" y="2133600"/>
            <a:ext cx="3136734" cy="37782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9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6552">
        <p14:reveal/>
      </p:transition>
    </mc:Choice>
    <mc:Fallback>
      <p:transition spd="slow" advTm="36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4 mois ½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3" y="2146300"/>
            <a:ext cx="2819400" cy="37528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3555">
        <p14:reveal/>
      </p:transition>
    </mc:Choice>
    <mc:Fallback>
      <p:transition spd="slow" advTm="535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4 mois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51" y="2133600"/>
            <a:ext cx="4107723" cy="37782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6814">
        <p14:reveal/>
      </p:transition>
    </mc:Choice>
    <mc:Fallback>
      <p:transition spd="slow" advTm="46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 3 mois ½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19" y="2133600"/>
            <a:ext cx="4255587" cy="37782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4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372">
        <p14:reveal/>
      </p:transition>
    </mc:Choice>
    <mc:Fallback>
      <p:transition spd="slow" advTm="50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Julia a 3 mois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35" y="2736850"/>
            <a:ext cx="3448156" cy="25717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2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3498">
        <p14:reveal/>
      </p:transition>
    </mc:Choice>
    <mc:Fallback>
      <p:transition spd="slow" advTm="33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</TotalTime>
  <Words>57</Words>
  <Application>Microsoft Office PowerPoint</Application>
  <PresentationFormat>Grand écran</PresentationFormat>
  <Paragraphs>15</Paragraphs>
  <Slides>11</Slides>
  <Notes>2</Notes>
  <HiddenSlides>1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Brin</vt:lpstr>
      <vt:lpstr> </vt:lpstr>
      <vt:lpstr>Sa Maman est la CHIB Fairy Bell ’ Des Yorks du Petit Chambonnais et son papa le CHIB Félini de la Pam’Pommeraie</vt:lpstr>
      <vt:lpstr>Julia a 5 mois ½  Meilleure Baby au Dog Show 2015</vt:lpstr>
      <vt:lpstr>Julia en ballade</vt:lpstr>
      <vt:lpstr>Julia 6 mois</vt:lpstr>
      <vt:lpstr>Julia 4 mois ½ </vt:lpstr>
      <vt:lpstr>Julia a 4 mois</vt:lpstr>
      <vt:lpstr>Julia a  3 mois ½ </vt:lpstr>
      <vt:lpstr>Julia a 3 mois</vt:lpstr>
      <vt:lpstr>Julia a 2mois</vt:lpstr>
      <vt:lpstr>Julia a 3 semaines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</dc:title>
  <dc:creator>annie obin</dc:creator>
  <cp:lastModifiedBy>annie obin</cp:lastModifiedBy>
  <cp:revision>18</cp:revision>
  <dcterms:created xsi:type="dcterms:W3CDTF">2015-01-31T22:15:52Z</dcterms:created>
  <dcterms:modified xsi:type="dcterms:W3CDTF">2015-02-08T17:36:29Z</dcterms:modified>
</cp:coreProperties>
</file>