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1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865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510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227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334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188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285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013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1077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102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167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0654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12720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82624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5315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39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2721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7115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A7B90384-8BFF-439F-99FD-A29806E15B37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3E924-C3EC-4131-AF19-9B6BBB645E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8582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913" r:id="rId12"/>
    <p:sldLayoutId id="2147483914" r:id="rId13"/>
    <p:sldLayoutId id="2147483915" r:id="rId14"/>
    <p:sldLayoutId id="2147483916" r:id="rId15"/>
    <p:sldLayoutId id="2147483917" r:id="rId16"/>
    <p:sldLayoutId id="214748391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16685" y="437889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fr-FR" dirty="0" smtClean="0"/>
          </a:p>
          <a:p>
            <a:pPr marL="0" indent="0" algn="ctr">
              <a:buNone/>
            </a:pPr>
            <a:endParaRPr lang="fr-FR" dirty="0"/>
          </a:p>
          <a:p>
            <a:pPr marL="0" indent="0" algn="ctr">
              <a:buNone/>
            </a:pPr>
            <a:endParaRPr lang="fr-FR" dirty="0" smtClean="0"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marL="0" indent="0" algn="ctr">
              <a:buNone/>
            </a:pPr>
            <a:r>
              <a:rPr lang="fr-FR" sz="40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Le décapsuleur Mono main </a:t>
            </a:r>
          </a:p>
          <a:p>
            <a:pPr marL="0" indent="0" algn="ctr">
              <a:buNone/>
            </a:pPr>
            <a:r>
              <a:rPr lang="fr-FR" sz="4000" dirty="0">
                <a:latin typeface="Andalus" panose="02020603050405020304" pitchFamily="18" charset="-78"/>
                <a:cs typeface="Andalus" panose="02020603050405020304" pitchFamily="18" charset="-78"/>
              </a:rPr>
              <a:t>v</a:t>
            </a:r>
            <a:r>
              <a:rPr lang="fr-FR" sz="40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u par des élèves de </a:t>
            </a:r>
          </a:p>
          <a:p>
            <a:pPr marL="0" indent="0" algn="ctr">
              <a:buNone/>
            </a:pPr>
            <a:r>
              <a:rPr lang="fr-FR" sz="4000" dirty="0">
                <a:latin typeface="Andalus" panose="02020603050405020304" pitchFamily="18" charset="-78"/>
                <a:cs typeface="Andalus" panose="02020603050405020304" pitchFamily="18" charset="-78"/>
              </a:rPr>
              <a:t>l</a:t>
            </a:r>
            <a:r>
              <a:rPr lang="fr-FR" sz="4000" dirty="0" smtClean="0">
                <a:latin typeface="Andalus" panose="02020603050405020304" pitchFamily="18" charset="-78"/>
                <a:cs typeface="Andalus" panose="02020603050405020304" pitchFamily="18" charset="-78"/>
              </a:rPr>
              <a:t>’école de design de Lyon</a:t>
            </a:r>
            <a:endParaRPr lang="fr-FR" sz="4000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1164311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661" y="419548"/>
            <a:ext cx="3829050" cy="59817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1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0989198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4574" y="171450"/>
            <a:ext cx="3209925" cy="668655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2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30878718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146" y="763793"/>
            <a:ext cx="4105275" cy="5324475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3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0496743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0" y="495300"/>
            <a:ext cx="4381500" cy="6362700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4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415334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9975" y="301625"/>
            <a:ext cx="4972050" cy="6600825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5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7534112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32283" y="365125"/>
            <a:ext cx="4487774" cy="6490583"/>
          </a:xfrm>
          <a:prstGeom prst="rect">
            <a:avLst/>
          </a:prstGeom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436003" y="247427"/>
            <a:ext cx="718952" cy="9251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5000" dirty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804959249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655" y="441063"/>
            <a:ext cx="6497618" cy="5686461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7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3136314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710" y="357188"/>
            <a:ext cx="7914236" cy="6022097"/>
          </a:xfrm>
          <a:prstGeom prst="rect">
            <a:avLst/>
          </a:prstGeom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Titre 1"/>
          <p:cNvSpPr>
            <a:spLocks noGrp="1"/>
          </p:cNvSpPr>
          <p:nvPr>
            <p:ph type="ctrTitle"/>
          </p:nvPr>
        </p:nvSpPr>
        <p:spPr>
          <a:xfrm>
            <a:off x="436003" y="247427"/>
            <a:ext cx="718952" cy="925158"/>
          </a:xfrm>
        </p:spPr>
        <p:txBody>
          <a:bodyPr/>
          <a:lstStyle/>
          <a:p>
            <a:r>
              <a:rPr lang="fr-FR" sz="5000" dirty="0" smtClean="0">
                <a:solidFill>
                  <a:schemeClr val="tx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8</a:t>
            </a:r>
            <a:endParaRPr lang="fr-FR" sz="5000" dirty="0">
              <a:solidFill>
                <a:schemeClr val="tx1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2257171"/>
      </p:ext>
    </p:extLst>
  </p:cSld>
  <p:clrMapOvr>
    <a:masterClrMapping/>
  </p:clrMapOvr>
  <p:transition spd="med" advTm="4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25</TotalTime>
  <Words>22</Words>
  <Application>Microsoft Office PowerPoint</Application>
  <PresentationFormat>Grand écran</PresentationFormat>
  <Paragraphs>14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Batang</vt:lpstr>
      <vt:lpstr>Andalus</vt:lpstr>
      <vt:lpstr>Arial</vt:lpstr>
      <vt:lpstr>Century Gothic</vt:lpstr>
      <vt:lpstr>Wingdings 3</vt:lpstr>
      <vt:lpstr>Ion</vt:lpstr>
      <vt:lpstr>Présentation PowerPoint</vt:lpstr>
      <vt:lpstr>1</vt:lpstr>
      <vt:lpstr>2</vt:lpstr>
      <vt:lpstr>3</vt:lpstr>
      <vt:lpstr>4</vt:lpstr>
      <vt:lpstr>5</vt:lpstr>
      <vt:lpstr>Présentation PowerPoint</vt:lpstr>
      <vt:lpstr>7</vt:lpstr>
      <vt:lpstr>8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décapsuleur Mono main vu par des eleves</dc:title>
  <dc:creator>moi</dc:creator>
  <cp:lastModifiedBy>moi</cp:lastModifiedBy>
  <cp:revision>8</cp:revision>
  <dcterms:created xsi:type="dcterms:W3CDTF">2015-02-03T21:58:28Z</dcterms:created>
  <dcterms:modified xsi:type="dcterms:W3CDTF">2015-02-04T21:23:13Z</dcterms:modified>
</cp:coreProperties>
</file>