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</p:sldMasterIdLst>
  <p:notesMasterIdLst>
    <p:notesMasterId r:id="rId13"/>
  </p:notesMasterIdLst>
  <p:sldIdLst>
    <p:sldId id="439" r:id="rId2"/>
    <p:sldId id="395" r:id="rId3"/>
    <p:sldId id="440" r:id="rId4"/>
    <p:sldId id="451" r:id="rId5"/>
    <p:sldId id="452" r:id="rId6"/>
    <p:sldId id="453" r:id="rId7"/>
    <p:sldId id="443" r:id="rId8"/>
    <p:sldId id="441" r:id="rId9"/>
    <p:sldId id="437" r:id="rId10"/>
    <p:sldId id="454" r:id="rId11"/>
    <p:sldId id="455" r:id="rId12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C0C0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912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8" d="100"/>
          <a:sy n="58" d="100"/>
        </p:scale>
        <p:origin x="-2580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607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noProof="0" smtClean="0"/>
              <a:t>Fare clic per modificare gli stili del testo dello schema</a:t>
            </a:r>
          </a:p>
          <a:p>
            <a:pPr lvl="1"/>
            <a:r>
              <a:rPr lang="it-IT" altLang="it-IT" noProof="0" smtClean="0"/>
              <a:t>Secondo livello</a:t>
            </a:r>
          </a:p>
          <a:p>
            <a:pPr lvl="2"/>
            <a:r>
              <a:rPr lang="it-IT" altLang="it-IT" noProof="0" smtClean="0"/>
              <a:t>Terzo livello</a:t>
            </a:r>
          </a:p>
          <a:p>
            <a:pPr lvl="3"/>
            <a:r>
              <a:rPr lang="it-IT" altLang="it-IT" noProof="0" smtClean="0"/>
              <a:t>Quarto livello</a:t>
            </a:r>
          </a:p>
          <a:p>
            <a:pPr lvl="4"/>
            <a:r>
              <a:rPr lang="it-IT" altLang="it-IT" noProof="0" smtClean="0"/>
              <a:t>Quinto livello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607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608A866-A769-459B-B668-1D31CEC8613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4788142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154D6-983C-4DFD-9487-F7D079FA026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376730"/>
      </p:ext>
    </p:extLst>
  </p:cSld>
  <p:clrMapOvr>
    <a:masterClrMapping/>
  </p:clrMapOvr>
  <p:transition spd="slow"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29C17-F1D2-4424-A958-40B4F24D207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27006"/>
      </p:ext>
    </p:extLst>
  </p:cSld>
  <p:clrMapOvr>
    <a:masterClrMapping/>
  </p:clrMapOvr>
  <p:transition spd="slow"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C3B482-D478-48A7-8DDC-D254339A1B1E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227012"/>
      </p:ext>
    </p:extLst>
  </p:cSld>
  <p:clrMapOvr>
    <a:masterClrMapping/>
  </p:clrMapOvr>
  <p:transition spd="slow"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9144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876800" y="1784350"/>
            <a:ext cx="3810000" cy="4572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5F9BC-2D9F-4BCA-B641-B51DAE9D5288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2055502"/>
      </p:ext>
    </p:extLst>
  </p:cSld>
  <p:clrMapOvr>
    <a:masterClrMapping/>
  </p:clrMapOvr>
  <p:transition spd="slow"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8BA390-4A7A-4ABB-B1FF-639DB436DEE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686957"/>
      </p:ext>
    </p:extLst>
  </p:cSld>
  <p:clrMapOvr>
    <a:masterClrMapping/>
  </p:clrMapOvr>
  <p:transition spd="slow"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702148-11BD-4BBE-8371-EAA1534D3B35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204374"/>
      </p:ext>
    </p:extLst>
  </p:cSld>
  <p:clrMapOvr>
    <a:masterClrMapping/>
  </p:clrMapOvr>
  <p:transition spd="slow"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ED0D6F-E1C5-4571-9E39-393956EEB18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286933"/>
      </p:ext>
    </p:extLst>
  </p:cSld>
  <p:clrMapOvr>
    <a:masterClrMapping/>
  </p:clrMapOvr>
  <p:transition spd="slow"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7A70B-C892-44A2-85DE-073B3E6988B4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666864"/>
      </p:ext>
    </p:extLst>
  </p:cSld>
  <p:clrMapOvr>
    <a:masterClrMapping/>
  </p:clrMapOvr>
  <p:transition spd="slow"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9F83AC-A807-4121-AE6F-273C86FDB857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029644"/>
      </p:ext>
    </p:extLst>
  </p:cSld>
  <p:clrMapOvr>
    <a:masterClrMapping/>
  </p:clrMapOvr>
  <p:transition spd="slow"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5CB5B8-A495-4359-B896-783593B4D5DD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424874"/>
      </p:ext>
    </p:extLst>
  </p:cSld>
  <p:clrMapOvr>
    <a:masterClrMapping/>
  </p:clrMapOvr>
  <p:transition spd="slow"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743700" y="512763"/>
            <a:ext cx="1943100" cy="5843587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914400" y="512763"/>
            <a:ext cx="5676900" cy="5843587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81FD9-CDEE-4A00-8285-03C75F5766C1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138417"/>
      </p:ext>
    </p:extLst>
  </p:cSld>
  <p:clrMapOvr>
    <a:masterClrMapping/>
  </p:clrMapOvr>
  <p:transition spd="slow"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512763"/>
            <a:ext cx="77724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title style</a:t>
            </a:r>
          </a:p>
        </p:txBody>
      </p:sp>
      <p:sp>
        <p:nvSpPr>
          <p:cNvPr id="1027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t-IT" smtClean="0"/>
              <a:t>Click to edit Master text styles</a:t>
            </a:r>
          </a:p>
          <a:p>
            <a:pPr lvl="1"/>
            <a:r>
              <a:rPr lang="en-US" altLang="it-IT" smtClean="0"/>
              <a:t>Second level</a:t>
            </a:r>
          </a:p>
          <a:p>
            <a:pPr lvl="2"/>
            <a:r>
              <a:rPr lang="en-US" altLang="it-IT" smtClean="0"/>
              <a:t>Third level</a:t>
            </a:r>
          </a:p>
          <a:p>
            <a:pPr lvl="3"/>
            <a:r>
              <a:rPr lang="en-US" altLang="it-IT" smtClean="0"/>
              <a:t>Fourth level</a:t>
            </a:r>
          </a:p>
          <a:p>
            <a:pPr lvl="4"/>
            <a:r>
              <a:rPr lang="en-US" altLang="it-IT" smtClean="0"/>
              <a:t>Fifth level</a:t>
            </a:r>
          </a:p>
        </p:txBody>
      </p:sp>
      <p:sp>
        <p:nvSpPr>
          <p:cNvPr id="18" name="Date Placeholder 1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Slide Number Placeholder 3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96BB507-3B5B-48F8-B798-3EADE468D5F9}" type="slidenum">
              <a:rPr lang="en-US"/>
              <a:pPr>
                <a:defRPr/>
              </a:pPr>
              <a:t>‹N›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ransition spd="slow" advClick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F0F2D8"/>
          </a:solidFill>
          <a:latin typeface="Consolas" pitchFamily="49" charset="0"/>
          <a:cs typeface="Arial" charset="0"/>
        </a:defRPr>
      </a:lvl9pPr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>
          <a:solidFill>
            <a:schemeClr val="tx1"/>
          </a:solidFill>
          <a:latin typeface="+mn-lt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>
          <a:solidFill>
            <a:schemeClr val="tx1"/>
          </a:solidFill>
          <a:latin typeface="+mn-lt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3" pitchFamily="18" charset="2"/>
        <a:buChar char=""/>
        <a:defRPr sz="2200">
          <a:solidFill>
            <a:schemeClr val="tx1"/>
          </a:solidFill>
          <a:latin typeface="+mn-lt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5pPr>
      <a:lvl6pPr marL="19383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6pPr>
      <a:lvl7pPr marL="23955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7pPr>
      <a:lvl8pPr marL="28527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8pPr>
      <a:lvl9pPr marL="3309938" indent="-209550" algn="l" rtl="0" fontAlgn="base">
        <a:spcBef>
          <a:spcPct val="20000"/>
        </a:spcBef>
        <a:spcAft>
          <a:spcPct val="0"/>
        </a:spcAft>
        <a:buClr>
          <a:srgbClr val="A8CDD7"/>
        </a:buClr>
        <a:buFont typeface="Wingdings 2" pitchFamily="18" charset="2"/>
        <a:buChar char="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7" Type="http://schemas.openxmlformats.org/officeDocument/2006/relationships/image" Target="../media/image21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9476" name="WordArt 4" descr="slide0042_image004"/>
          <p:cNvSpPr>
            <a:spLocks noChangeArrowheads="1" noChangeShapeType="1" noTextEdit="1"/>
          </p:cNvSpPr>
          <p:nvPr/>
        </p:nvSpPr>
        <p:spPr bwMode="auto">
          <a:xfrm>
            <a:off x="3708400" y="2060575"/>
            <a:ext cx="3781425" cy="124936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it-IT" sz="6000" b="1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Monotype Corsiva"/>
              </a:rPr>
              <a:t>3 Février?</a:t>
            </a:r>
          </a:p>
        </p:txBody>
      </p:sp>
      <p:pic>
        <p:nvPicPr>
          <p:cNvPr id="2051" name="Picture 7" descr="arr75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308725"/>
            <a:ext cx="9525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9480" name="WordArt 8" descr="slide0042_image004"/>
          <p:cNvSpPr>
            <a:spLocks noChangeArrowheads="1" noChangeShapeType="1" noTextEdit="1"/>
          </p:cNvSpPr>
          <p:nvPr/>
        </p:nvSpPr>
        <p:spPr bwMode="auto">
          <a:xfrm rot="-496805">
            <a:off x="2843213" y="3500438"/>
            <a:ext cx="5688012" cy="187166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56338"/>
              </a:avLst>
            </a:prstTxWarp>
          </a:bodyPr>
          <a:lstStyle/>
          <a:p>
            <a:pPr algn="ctr"/>
            <a:r>
              <a:rPr lang="it-IT" sz="2800" b="1" kern="1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Monotype Corsiva"/>
              </a:rPr>
              <a:t>... c'est ton anniversaire!</a:t>
            </a:r>
          </a:p>
        </p:txBody>
      </p:sp>
      <p:sp>
        <p:nvSpPr>
          <p:cNvPr id="2053" name="WordArt 9" descr="f04641cc"/>
          <p:cNvSpPr>
            <a:spLocks noChangeArrowheads="1" noChangeShapeType="1" noTextEdit="1"/>
          </p:cNvSpPr>
          <p:nvPr/>
        </p:nvSpPr>
        <p:spPr bwMode="auto">
          <a:xfrm>
            <a:off x="4500563" y="260350"/>
            <a:ext cx="3384550" cy="10810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onotype Corsiva"/>
              </a:rPr>
              <a:t>Yvette,</a:t>
            </a:r>
          </a:p>
        </p:txBody>
      </p:sp>
      <p:sp>
        <p:nvSpPr>
          <p:cNvPr id="489483" name="WordArt 11" descr="f04641cc"/>
          <p:cNvSpPr>
            <a:spLocks noChangeArrowheads="1" noChangeShapeType="1" noTextEdit="1"/>
          </p:cNvSpPr>
          <p:nvPr/>
        </p:nvSpPr>
        <p:spPr bwMode="auto">
          <a:xfrm>
            <a:off x="3348038" y="3500438"/>
            <a:ext cx="3744912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onotype Corsiva"/>
              </a:rPr>
              <a:t>c'est un jour très important!</a:t>
            </a:r>
            <a:endParaRPr lang="it-IT" sz="2800" kern="10">
              <a:ln w="9525">
                <a:solidFill>
                  <a:schemeClr val="tx1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Monotype Corsiva"/>
            </a:endParaRPr>
          </a:p>
        </p:txBody>
      </p:sp>
      <p:sp>
        <p:nvSpPr>
          <p:cNvPr id="2055" name="WordArt 12" descr="f04641cc"/>
          <p:cNvSpPr>
            <a:spLocks noChangeArrowheads="1" noChangeShapeType="1" noTextEdit="1"/>
          </p:cNvSpPr>
          <p:nvPr/>
        </p:nvSpPr>
        <p:spPr bwMode="auto">
          <a:xfrm>
            <a:off x="3779838" y="1484313"/>
            <a:ext cx="2592387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28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onotype Corsiva"/>
              </a:rPr>
              <a:t>qu'arrive-t-il le...</a:t>
            </a:r>
          </a:p>
        </p:txBody>
      </p:sp>
    </p:spTree>
  </p:cSld>
  <p:clrMapOvr>
    <a:masterClrMapping/>
  </p:clrMapOvr>
  <p:transition spd="med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894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894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89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89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894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894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8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9476" grpId="0" animBg="1"/>
      <p:bldP spid="489480" grpId="0" animBg="1"/>
      <p:bldP spid="48948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70112ff1gxbhq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0"/>
            <a:ext cx="3694112" cy="3716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4115" name="Picture 3" descr="2dbcb538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716338"/>
            <a:ext cx="3816350" cy="95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5" descr="9953a4f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1196975"/>
            <a:ext cx="2352675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7" descr="arr75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308725"/>
            <a:ext cx="9525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>
    <p:sndAc>
      <p:stSnd loop="1">
        <p:snd r:embed="rId2" name="Happy birrthday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WordArt 2" descr="14"/>
          <p:cNvSpPr>
            <a:spLocks noChangeArrowheads="1" noChangeShapeType="1" noTextEdit="1"/>
          </p:cNvSpPr>
          <p:nvPr/>
        </p:nvSpPr>
        <p:spPr bwMode="auto">
          <a:xfrm>
            <a:off x="4284663" y="0"/>
            <a:ext cx="4081462" cy="1773238"/>
          </a:xfrm>
          <a:prstGeom prst="rect">
            <a:avLst/>
          </a:prstGeom>
        </p:spPr>
        <p:txBody>
          <a:bodyPr wrap="none" fromWordArt="1">
            <a:prstTxWarp prst="textCurveDown">
              <a:avLst>
                <a:gd name="adj" fmla="val 43477"/>
              </a:avLst>
            </a:prstTxWarp>
          </a:bodyPr>
          <a:lstStyle/>
          <a:p>
            <a:pPr algn="ctr"/>
            <a:r>
              <a:rPr lang="it-IT" sz="44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latin typeface="Monotype Corsiva"/>
              </a:rPr>
              <a:t>Il faut le fêter!!</a:t>
            </a:r>
          </a:p>
        </p:txBody>
      </p:sp>
      <p:pic>
        <p:nvPicPr>
          <p:cNvPr id="4099" name="Picture 5" descr="b05a2d8b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825" y="2492375"/>
            <a:ext cx="2278063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" descr="arr75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308725"/>
            <a:ext cx="9525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0503" name="Picture 7" descr="1dd77908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268413"/>
            <a:ext cx="4752975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8" descr="95924b5e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420938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0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0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64" name="WordArt 4" descr="8d596aac"/>
          <p:cNvSpPr>
            <a:spLocks noChangeArrowheads="1" noChangeShapeType="1" noTextEdit="1"/>
          </p:cNvSpPr>
          <p:nvPr/>
        </p:nvSpPr>
        <p:spPr bwMode="auto">
          <a:xfrm>
            <a:off x="4427538" y="404813"/>
            <a:ext cx="4181475" cy="1223962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it-IT" sz="4400" kern="10">
                <a:ln w="6350">
                  <a:solidFill>
                    <a:srgbClr val="FFFF99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Monotype Corsiva"/>
              </a:rPr>
              <a:t>Joyeux Anniversaire!</a:t>
            </a:r>
          </a:p>
        </p:txBody>
      </p:sp>
      <p:sp>
        <p:nvSpPr>
          <p:cNvPr id="501765" name="WordArt 5" descr="slide0166_image106"/>
          <p:cNvSpPr>
            <a:spLocks noChangeArrowheads="1" noChangeShapeType="1" noTextEdit="1"/>
          </p:cNvSpPr>
          <p:nvPr/>
        </p:nvSpPr>
        <p:spPr bwMode="auto">
          <a:xfrm>
            <a:off x="5292725" y="2924175"/>
            <a:ext cx="2305050" cy="1655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que tous</a:t>
            </a:r>
          </a:p>
          <a:p>
            <a:pPr algn="ctr"/>
            <a:r>
              <a:rPr lang="fr-FR" sz="28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tes rêves</a:t>
            </a:r>
          </a:p>
          <a:p>
            <a:pPr algn="ctr"/>
            <a:r>
              <a:rPr lang="fr-FR" sz="28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se réalisent!</a:t>
            </a:r>
            <a:endParaRPr lang="it-IT" sz="2800" b="1" kern="10">
              <a:ln w="9525">
                <a:solidFill>
                  <a:srgbClr val="FF000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tile tx="0" ty="0" sx="100000" sy="100000" flip="none" algn="tl"/>
              </a:blipFill>
              <a:latin typeface="Monotype Corsiva"/>
            </a:endParaRPr>
          </a:p>
        </p:txBody>
      </p:sp>
      <p:pic>
        <p:nvPicPr>
          <p:cNvPr id="5124" name="Picture 7" descr="9127491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773238"/>
            <a:ext cx="2944812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8" descr="arr75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308725"/>
            <a:ext cx="9525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017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7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017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64" grpId="0" animBg="1"/>
      <p:bldP spid="50176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d9fd35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7925" y="260350"/>
            <a:ext cx="2886075" cy="467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02789" name="WordArt 5" descr="8d596aac"/>
          <p:cNvSpPr>
            <a:spLocks noChangeArrowheads="1" noChangeShapeType="1" noTextEdit="1"/>
          </p:cNvSpPr>
          <p:nvPr/>
        </p:nvSpPr>
        <p:spPr bwMode="auto">
          <a:xfrm>
            <a:off x="2700338" y="908050"/>
            <a:ext cx="3744912" cy="31686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kern="1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Un autre bougie s'ajoute...</a:t>
            </a:r>
          </a:p>
          <a:p>
            <a:pPr algn="ctr"/>
            <a:r>
              <a:rPr lang="fr-FR" sz="2800" kern="1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les années passent</a:t>
            </a:r>
          </a:p>
          <a:p>
            <a:pPr algn="ctr"/>
            <a:r>
              <a:rPr lang="fr-FR" sz="2800" kern="1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mais n'ont pas de prise sur toi</a:t>
            </a:r>
          </a:p>
          <a:p>
            <a:pPr algn="ctr"/>
            <a:r>
              <a:rPr lang="fr-FR" sz="2800" kern="1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Tu peux célébrer ce nouvel</a:t>
            </a:r>
          </a:p>
          <a:p>
            <a:pPr algn="ctr"/>
            <a:r>
              <a:rPr lang="fr-FR" sz="2800" kern="1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Anniversaire</a:t>
            </a:r>
          </a:p>
          <a:p>
            <a:pPr algn="ctr"/>
            <a:r>
              <a:rPr lang="fr-FR" sz="2800" kern="1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            sans crainte.</a:t>
            </a:r>
          </a:p>
          <a:p>
            <a:pPr algn="ctr"/>
            <a:r>
              <a:rPr lang="fr-FR" sz="2800" kern="10">
                <a:ln w="9525">
                  <a:solidFill>
                    <a:srgbClr val="FFFF99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Amuse-toi bien...</a:t>
            </a:r>
            <a:endParaRPr lang="it-IT" sz="2800" kern="10">
              <a:ln w="9525">
                <a:solidFill>
                  <a:srgbClr val="FFFF99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tile tx="0" ty="0" sx="100000" sy="100000" flip="none" algn="tl"/>
              </a:blipFill>
              <a:latin typeface="Monotype Corsiva"/>
            </a:endParaRPr>
          </a:p>
        </p:txBody>
      </p:sp>
      <p:pic>
        <p:nvPicPr>
          <p:cNvPr id="6148" name="Picture 6" descr="arr75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308725"/>
            <a:ext cx="9525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2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278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3812" name="WordArt 4" descr="8d596aac"/>
          <p:cNvSpPr>
            <a:spLocks noChangeArrowheads="1" noChangeShapeType="1" noTextEdit="1"/>
          </p:cNvSpPr>
          <p:nvPr/>
        </p:nvSpPr>
        <p:spPr bwMode="auto">
          <a:xfrm>
            <a:off x="5076825" y="260350"/>
            <a:ext cx="3311525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2800" kern="10">
                <a:ln w="9525">
                  <a:solidFill>
                    <a:srgbClr val="F0EE8E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Monotype Corsiva"/>
              </a:rPr>
              <a:t>que ces fleurs </a:t>
            </a:r>
          </a:p>
          <a:p>
            <a:pPr algn="ctr"/>
            <a:r>
              <a:rPr lang="fr-FR" sz="2800" kern="10">
                <a:ln w="9525">
                  <a:solidFill>
                    <a:srgbClr val="F0EE8E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Monotype Corsiva"/>
              </a:rPr>
              <a:t>t'apportent le bonheur</a:t>
            </a:r>
          </a:p>
          <a:p>
            <a:pPr algn="ctr"/>
            <a:r>
              <a:rPr lang="fr-FR" sz="2800" kern="10">
                <a:ln w="9525">
                  <a:solidFill>
                    <a:srgbClr val="F0EE8E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Monotype Corsiva"/>
              </a:rPr>
              <a:t>toute l'année!</a:t>
            </a:r>
            <a:endParaRPr lang="it-IT" sz="2800" kern="10">
              <a:ln w="9525">
                <a:solidFill>
                  <a:srgbClr val="F0EE8E"/>
                </a:solidFill>
                <a:round/>
                <a:headEnd/>
                <a:tailEnd/>
              </a:ln>
              <a:blipFill dpi="0" rotWithShape="1">
                <a:blip r:embed="rId2"/>
                <a:srcRect/>
                <a:tile tx="0" ty="0" sx="100000" sy="100000" flip="none" algn="tl"/>
              </a:blipFill>
              <a:latin typeface="Monotype Corsiva"/>
            </a:endParaRPr>
          </a:p>
        </p:txBody>
      </p:sp>
      <p:pic>
        <p:nvPicPr>
          <p:cNvPr id="7171" name="Picture 7" descr="140067d3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773238"/>
            <a:ext cx="3457575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8" descr="arr75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308725"/>
            <a:ext cx="9525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03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38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3570" name="WordArt 2" descr="slide0166_image106"/>
          <p:cNvSpPr>
            <a:spLocks noChangeArrowheads="1" noChangeShapeType="1" noTextEdit="1"/>
          </p:cNvSpPr>
          <p:nvPr/>
        </p:nvSpPr>
        <p:spPr bwMode="auto">
          <a:xfrm>
            <a:off x="6443663" y="1052513"/>
            <a:ext cx="2089150" cy="12239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3200" kern="10">
                <a:ln w="63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Monotype Corsiva"/>
              </a:rPr>
              <a:t>plein de</a:t>
            </a:r>
          </a:p>
          <a:p>
            <a:pPr algn="ctr"/>
            <a:r>
              <a:rPr lang="it-IT" sz="3200" kern="10">
                <a:ln w="6350">
                  <a:solidFill>
                    <a:srgbClr val="FF00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Monotype Corsiva"/>
              </a:rPr>
              <a:t>bonnes choses!</a:t>
            </a:r>
          </a:p>
        </p:txBody>
      </p:sp>
      <p:sp>
        <p:nvSpPr>
          <p:cNvPr id="493571" name="WordArt 3" descr="slide0042_image004"/>
          <p:cNvSpPr>
            <a:spLocks noChangeArrowheads="1" noChangeShapeType="1" noTextEdit="1"/>
          </p:cNvSpPr>
          <p:nvPr/>
        </p:nvSpPr>
        <p:spPr bwMode="auto">
          <a:xfrm>
            <a:off x="3779838" y="0"/>
            <a:ext cx="4181475" cy="12239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it-IT" sz="4400" kern="10">
                <a:ln w="6350">
                  <a:solidFill>
                    <a:srgbClr val="00CCFF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Joyeux Anniversaire!</a:t>
            </a:r>
          </a:p>
        </p:txBody>
      </p:sp>
      <p:pic>
        <p:nvPicPr>
          <p:cNvPr id="8196" name="Picture 4" descr="polvp1p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1052513"/>
            <a:ext cx="3673475" cy="3673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 descr="arr75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308725"/>
            <a:ext cx="9525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935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935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93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3570" grpId="0" animBg="1"/>
      <p:bldP spid="49357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descr="okq62b"/>
          <p:cNvSpPr>
            <a:spLocks noChangeArrowheads="1"/>
          </p:cNvSpPr>
          <p:nvPr/>
        </p:nvSpPr>
        <p:spPr bwMode="auto">
          <a:xfrm>
            <a:off x="5940425" y="3644900"/>
            <a:ext cx="1728788" cy="1584325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endParaRPr lang="it-IT" altLang="it-IT">
              <a:solidFill>
                <a:schemeClr val="bg1"/>
              </a:solidFill>
            </a:endParaRPr>
          </a:p>
        </p:txBody>
      </p:sp>
      <p:sp>
        <p:nvSpPr>
          <p:cNvPr id="9219" name="AutoShape 3" descr="okq62b"/>
          <p:cNvSpPr>
            <a:spLocks noChangeArrowheads="1"/>
          </p:cNvSpPr>
          <p:nvPr/>
        </p:nvSpPr>
        <p:spPr bwMode="auto">
          <a:xfrm rot="16200000" flipV="1">
            <a:off x="4428331" y="4293394"/>
            <a:ext cx="2160588" cy="863600"/>
          </a:xfrm>
          <a:prstGeom prst="parallelogram">
            <a:avLst>
              <a:gd name="adj" fmla="val 69275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it-IT" altLang="it-IT"/>
          </a:p>
        </p:txBody>
      </p:sp>
      <p:sp>
        <p:nvSpPr>
          <p:cNvPr id="491524" name="AutoShape 4" descr="okq62b"/>
          <p:cNvSpPr>
            <a:spLocks noChangeArrowheads="1"/>
          </p:cNvSpPr>
          <p:nvPr/>
        </p:nvSpPr>
        <p:spPr bwMode="auto">
          <a:xfrm flipV="1">
            <a:off x="5219700" y="2924175"/>
            <a:ext cx="2447925" cy="720725"/>
          </a:xfrm>
          <a:prstGeom prst="parallelogram">
            <a:avLst>
              <a:gd name="adj" fmla="val 88151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it-IT" altLang="it-IT"/>
          </a:p>
        </p:txBody>
      </p:sp>
      <p:sp>
        <p:nvSpPr>
          <p:cNvPr id="491525" name="AutoShape 5" descr="okq62b"/>
          <p:cNvSpPr>
            <a:spLocks noChangeArrowheads="1"/>
          </p:cNvSpPr>
          <p:nvPr/>
        </p:nvSpPr>
        <p:spPr bwMode="auto">
          <a:xfrm>
            <a:off x="5076825" y="3644900"/>
            <a:ext cx="2590800" cy="647700"/>
          </a:xfrm>
          <a:prstGeom prst="parallelogram">
            <a:avLst>
              <a:gd name="adj" fmla="val 107148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it-IT" altLang="it-IT"/>
          </a:p>
        </p:txBody>
      </p:sp>
      <p:sp>
        <p:nvSpPr>
          <p:cNvPr id="9222" name="AutoShape 6" descr="okq62b"/>
          <p:cNvSpPr>
            <a:spLocks noChangeArrowheads="1"/>
          </p:cNvSpPr>
          <p:nvPr/>
        </p:nvSpPr>
        <p:spPr bwMode="auto">
          <a:xfrm rot="16200000" flipH="1">
            <a:off x="6190456" y="4474369"/>
            <a:ext cx="2306638" cy="647700"/>
          </a:xfrm>
          <a:prstGeom prst="parallelogram">
            <a:avLst>
              <a:gd name="adj" fmla="val 99122"/>
            </a:avLst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it-IT" altLang="it-IT"/>
          </a:p>
        </p:txBody>
      </p:sp>
      <p:pic>
        <p:nvPicPr>
          <p:cNvPr id="491527" name="Picture 7" descr="4je9m4k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005263"/>
            <a:ext cx="22098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4" name="Rectangle 8" descr="okq62b"/>
          <p:cNvSpPr>
            <a:spLocks noChangeArrowheads="1"/>
          </p:cNvSpPr>
          <p:nvPr/>
        </p:nvSpPr>
        <p:spPr bwMode="auto">
          <a:xfrm>
            <a:off x="5076825" y="4292600"/>
            <a:ext cx="1943100" cy="165735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it-IT" altLang="it-IT"/>
          </a:p>
        </p:txBody>
      </p:sp>
      <p:sp>
        <p:nvSpPr>
          <p:cNvPr id="491529" name="WordArt 9" descr="slide0042_image004"/>
          <p:cNvSpPr>
            <a:spLocks noChangeArrowheads="1" noChangeShapeType="1" noTextEdit="1"/>
          </p:cNvSpPr>
          <p:nvPr/>
        </p:nvSpPr>
        <p:spPr bwMode="auto">
          <a:xfrm>
            <a:off x="2339975" y="1844675"/>
            <a:ext cx="3024188" cy="18716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0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Monotype Corsiva"/>
              </a:rPr>
              <a:t>et que cette journée</a:t>
            </a:r>
          </a:p>
          <a:p>
            <a:pPr algn="ctr"/>
            <a:r>
              <a:rPr lang="fr-FR" sz="40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Monotype Corsiva"/>
              </a:rPr>
              <a:t>soit remplie</a:t>
            </a:r>
          </a:p>
          <a:p>
            <a:pPr algn="ctr"/>
            <a:r>
              <a:rPr lang="fr-FR" sz="40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Monotype Corsiva"/>
              </a:rPr>
              <a:t>d'amour et de bonheur!</a:t>
            </a:r>
            <a:endParaRPr lang="it-IT" sz="4000" kern="10">
              <a:ln w="9525">
                <a:solidFill>
                  <a:srgbClr val="0000FF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latin typeface="Monotype Corsiva"/>
            </a:endParaRPr>
          </a:p>
        </p:txBody>
      </p:sp>
      <p:pic>
        <p:nvPicPr>
          <p:cNvPr id="491531" name="Picture 11" descr="4je9m4km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692150"/>
            <a:ext cx="22098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13" descr="arr75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308725"/>
            <a:ext cx="9525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1534" name="Picture 14" descr="jodvl8mw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2384">
            <a:off x="3203575" y="3573463"/>
            <a:ext cx="1657350" cy="275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16" descr="cba88fcd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333375"/>
            <a:ext cx="4391025" cy="167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9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9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915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915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91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91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91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91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9" presetID="35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045E-16 L -0.19167 -0.3378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4915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83" y="-16902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9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91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915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1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91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24" grpId="0" animBg="1"/>
      <p:bldP spid="491525" grpId="0" animBg="1"/>
      <p:bldP spid="49152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7428" name="WordArt 4" descr="8d596aac"/>
          <p:cNvSpPr>
            <a:spLocks noChangeArrowheads="1" noChangeShapeType="1" noTextEdit="1"/>
          </p:cNvSpPr>
          <p:nvPr/>
        </p:nvSpPr>
        <p:spPr bwMode="auto">
          <a:xfrm>
            <a:off x="4572000" y="0"/>
            <a:ext cx="4181475" cy="1223963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18750"/>
              </a:avLst>
            </a:prstTxWarp>
          </a:bodyPr>
          <a:lstStyle/>
          <a:p>
            <a:pPr algn="ctr"/>
            <a:r>
              <a:rPr lang="it-IT" sz="4400" kern="10">
                <a:ln w="6350">
                  <a:solidFill>
                    <a:srgbClr val="FFFFFF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tile tx="0" ty="0" sx="100000" sy="100000" flip="none" algn="tl"/>
                </a:blipFill>
                <a:latin typeface="Monotype Corsiva"/>
              </a:rPr>
              <a:t>Joyeux Anniversaire!</a:t>
            </a:r>
          </a:p>
        </p:txBody>
      </p:sp>
      <p:sp>
        <p:nvSpPr>
          <p:cNvPr id="487429" name="WordArt 5" descr="slide0042_image004"/>
          <p:cNvSpPr>
            <a:spLocks noChangeArrowheads="1" noChangeShapeType="1" noTextEdit="1"/>
          </p:cNvSpPr>
          <p:nvPr/>
        </p:nvSpPr>
        <p:spPr bwMode="auto">
          <a:xfrm>
            <a:off x="2987675" y="1412875"/>
            <a:ext cx="4752975" cy="1366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200" kern="1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en ce jour heureux,</a:t>
            </a:r>
          </a:p>
          <a:p>
            <a:pPr algn="ctr"/>
            <a:r>
              <a:rPr lang="fr-FR" sz="3200" kern="1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beaucoup de bonheur </a:t>
            </a:r>
          </a:p>
          <a:p>
            <a:pPr algn="ctr"/>
            <a:r>
              <a:rPr lang="fr-FR" sz="3200" kern="1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blipFill dpi="0" rotWithShape="1">
                  <a:blip r:embed="rId3"/>
                  <a:srcRect/>
                  <a:tile tx="0" ty="0" sx="100000" sy="100000" flip="none" algn="tl"/>
                </a:blipFill>
                <a:latin typeface="Monotype Corsiva"/>
              </a:rPr>
              <a:t>et une longue vie!</a:t>
            </a:r>
            <a:endParaRPr lang="it-IT" sz="3200" kern="10">
              <a:ln w="9525">
                <a:solidFill>
                  <a:srgbClr val="000080"/>
                </a:solidFill>
                <a:round/>
                <a:headEnd/>
                <a:tailEnd/>
              </a:ln>
              <a:blipFill dpi="0" rotWithShape="1">
                <a:blip r:embed="rId3"/>
                <a:srcRect/>
                <a:tile tx="0" ty="0" sx="100000" sy="100000" flip="none" algn="tl"/>
              </a:blipFill>
              <a:latin typeface="Monotype Corsiva"/>
            </a:endParaRPr>
          </a:p>
        </p:txBody>
      </p:sp>
      <p:pic>
        <p:nvPicPr>
          <p:cNvPr id="10244" name="Picture 7" descr="86e5248d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565400"/>
            <a:ext cx="3168650" cy="253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10" descr="arr75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308725"/>
            <a:ext cx="9525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7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8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7428" grpId="0" animBg="1"/>
      <p:bldP spid="48742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6" descr="21ad677d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125538"/>
            <a:ext cx="4762500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4839" name="Picture 7" descr="ff22f111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260350"/>
            <a:ext cx="5438775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12" descr="arr75">
            <a:hlinkClick r:id="" action="ppaction://hlinkshowjump?jump=nextslide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650" y="6308725"/>
            <a:ext cx="952500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48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5542904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575" y="333375"/>
            <a:ext cx="3008313" cy="368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ext Box 17">
            <a:hlinkClick r:id="" action="ppaction://hlinkshowjump?jump=firstslide"/>
          </p:cNvPr>
          <p:cNvSpPr txBox="1">
            <a:spLocks noChangeArrowheads="1"/>
          </p:cNvSpPr>
          <p:nvPr/>
        </p:nvSpPr>
        <p:spPr bwMode="auto">
          <a:xfrm>
            <a:off x="3276600" y="5949950"/>
            <a:ext cx="1223963" cy="63817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  <a:effectLst>
            <a:outerShdw dist="17961" dir="2700000" algn="ctr" rotWithShape="0">
              <a:srgbClr val="CC0000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altLang="it-IT" sz="1600">
                <a:latin typeface="Monotype Corsiva" pitchFamily="66" charset="0"/>
              </a:rPr>
              <a:t>Click ici </a:t>
            </a:r>
          </a:p>
          <a:p>
            <a:pPr algn="ctr" eaLnBrk="1" hangingPunct="1"/>
            <a:r>
              <a:rPr lang="en-US" altLang="it-IT" sz="1600">
                <a:latin typeface="Monotype Corsiva" pitchFamily="66" charset="0"/>
              </a:rPr>
              <a:t>pour le revoir</a:t>
            </a:r>
          </a:p>
        </p:txBody>
      </p:sp>
      <p:pic>
        <p:nvPicPr>
          <p:cNvPr id="12292" name="Picture 18" descr="ff7x1n4h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663" y="3786188"/>
            <a:ext cx="1247775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0" descr="E:\CARLA Carla Acer 16-3-2014\- 0A New Pc-ACER 2 febbraio 2013\- 0 GIF cartelle  2012-2013 - 1 maggio\MUSICA  e FIRMA\Firma\z506178e608231 Charlot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741863"/>
            <a:ext cx="1728788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_Metro">
  <a:themeElements>
    <a:clrScheme name="5_Metro 1">
      <a:dk1>
        <a:srgbClr val="676A55"/>
      </a:dk1>
      <a:lt1>
        <a:srgbClr val="FFFFFF"/>
      </a:lt1>
      <a:dk2>
        <a:srgbClr val="000000"/>
      </a:dk2>
      <a:lt2>
        <a:srgbClr val="EAEBDE"/>
      </a:lt2>
      <a:accent1>
        <a:srgbClr val="72A376"/>
      </a:accent1>
      <a:accent2>
        <a:srgbClr val="B0CCB0"/>
      </a:accent2>
      <a:accent3>
        <a:srgbClr val="AAAAAA"/>
      </a:accent3>
      <a:accent4>
        <a:srgbClr val="DADADA"/>
      </a:accent4>
      <a:accent5>
        <a:srgbClr val="BCCEBD"/>
      </a:accent5>
      <a:accent6>
        <a:srgbClr val="9FB99F"/>
      </a:accent6>
      <a:hlink>
        <a:srgbClr val="DB5353"/>
      </a:hlink>
      <a:folHlink>
        <a:srgbClr val="903638"/>
      </a:folHlink>
    </a:clrScheme>
    <a:fontScheme name="5_Metro">
      <a:majorFont>
        <a:latin typeface="Consolas"/>
        <a:ea typeface=""/>
        <a:cs typeface="Arial"/>
      </a:majorFont>
      <a:minorFont>
        <a:latin typeface="Corbe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Metro 1">
        <a:dk1>
          <a:srgbClr val="676A55"/>
        </a:dk1>
        <a:lt1>
          <a:srgbClr val="FFFFFF"/>
        </a:lt1>
        <a:dk2>
          <a:srgbClr val="000000"/>
        </a:dk2>
        <a:lt2>
          <a:srgbClr val="EAEBDE"/>
        </a:lt2>
        <a:accent1>
          <a:srgbClr val="72A376"/>
        </a:accent1>
        <a:accent2>
          <a:srgbClr val="B0CCB0"/>
        </a:accent2>
        <a:accent3>
          <a:srgbClr val="AAAAAA"/>
        </a:accent3>
        <a:accent4>
          <a:srgbClr val="DADADA"/>
        </a:accent4>
        <a:accent5>
          <a:srgbClr val="BCCEBD"/>
        </a:accent5>
        <a:accent6>
          <a:srgbClr val="9FB99F"/>
        </a:accent6>
        <a:hlink>
          <a:srgbClr val="DB5353"/>
        </a:hlink>
        <a:folHlink>
          <a:srgbClr val="903638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2062</TotalTime>
  <Words>111</Words>
  <Application>Microsoft Office PowerPoint</Application>
  <PresentationFormat>Presentazione su schermo (4:3)</PresentationFormat>
  <Paragraphs>32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11</vt:i4>
      </vt:variant>
    </vt:vector>
  </HeadingPairs>
  <TitlesOfParts>
    <vt:vector size="12" baseType="lpstr">
      <vt:lpstr>5_Metro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Joyeux anniversaire Yvette 2014</dc:title>
  <dc:creator>Carla</dc:creator>
  <cp:lastModifiedBy>carla</cp:lastModifiedBy>
  <cp:revision>177</cp:revision>
  <dcterms:created xsi:type="dcterms:W3CDTF">2010-06-19T22:16:52Z</dcterms:created>
  <dcterms:modified xsi:type="dcterms:W3CDTF">2015-02-02T17:59:37Z</dcterms:modified>
</cp:coreProperties>
</file>