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865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759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877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386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5450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9668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20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610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097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44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46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F4712-5163-4046-9DBB-D67064EA6992}" type="datetimeFigureOut">
              <a:rPr lang="fr-FR" smtClean="0"/>
              <a:t>31/01/2015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716DD-EBD8-4CAA-8CC6-6A1B0A2E33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685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s2.favim.com/610/34/Favim.com-girls-hair-love-photography-snow-2761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097902"/>
            <a:ext cx="6799181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3022" y="2780928"/>
            <a:ext cx="7772400" cy="1470025"/>
          </a:xfrm>
        </p:spPr>
        <p:txBody>
          <a:bodyPr/>
          <a:lstStyle/>
          <a:p>
            <a:r>
              <a:rPr lang="fr-F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anose="03070402050302030203" pitchFamily="66" charset="0"/>
              </a:rPr>
              <a:t>Coin Pub de </a:t>
            </a:r>
            <a:r>
              <a:rPr lang="fr-FR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anose="03070402050302030203" pitchFamily="66" charset="0"/>
              </a:rPr>
              <a:t>Perry.lm</a:t>
            </a:r>
            <a:endParaRPr lang="fr-FR" i="1" dirty="0">
              <a:solidFill>
                <a:schemeClr val="tx1">
                  <a:lumMod val="75000"/>
                  <a:lumOff val="25000"/>
                </a:schemeClr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9959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Coin Pub de Perry.lm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Coin Pub de Perry.lm</dc:title>
  <dc:creator>Didier</dc:creator>
  <cp:lastModifiedBy>Didier</cp:lastModifiedBy>
  <cp:revision>1</cp:revision>
  <dcterms:created xsi:type="dcterms:W3CDTF">2015-01-31T15:53:41Z</dcterms:created>
  <dcterms:modified xsi:type="dcterms:W3CDTF">2015-01-31T15:57:23Z</dcterms:modified>
</cp:coreProperties>
</file>