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57" r:id="rId3"/>
    <p:sldId id="258" r:id="rId4"/>
    <p:sldId id="259" r:id="rId5"/>
    <p:sldId id="260" r:id="rId6"/>
    <p:sldId id="261" r:id="rId7"/>
    <p:sldId id="262" r:id="rId8"/>
    <p:sldId id="263" r:id="rId9"/>
    <p:sldId id="268" r:id="rId10"/>
    <p:sldId id="264" r:id="rId11"/>
    <p:sldId id="265" r:id="rId12"/>
    <p:sldId id="266" r:id="rId13"/>
    <p:sldId id="267" r:id="rId14"/>
    <p:sldId id="269" r:id="rId1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RtVYt2ABI0xl9HGKdGFYA==" hashData="uvoerqUSd1bPGP87v5F1Eg6gnT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10" d="100"/>
          <a:sy n="10" d="100"/>
        </p:scale>
        <p:origin x="-3774" y="-1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3083660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3597683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1791293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6207240-F9BB-4952-8ABA-46FF75EFCFFB}"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1578745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6207240-F9BB-4952-8ABA-46FF75EFCFFB}" type="datetimeFigureOut">
              <a:rPr lang="fr-FR" smtClean="0"/>
              <a:t>17/01/2015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4084786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6207240-F9BB-4952-8ABA-46FF75EFCFFB}" type="datetimeFigureOut">
              <a:rPr lang="fr-FR" smtClean="0"/>
              <a:t>17/01/2015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3983671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6207240-F9BB-4952-8ABA-46FF75EFCFFB}" type="datetimeFigureOut">
              <a:rPr lang="fr-FR" smtClean="0"/>
              <a:t>17/01/2015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2896126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6207240-F9BB-4952-8ABA-46FF75EFCFFB}"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953524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6207240-F9BB-4952-8ABA-46FF75EFCFFB}"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3744930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2593148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1EEA3C7-719F-4AFE-8E3C-ED06756CB277}" type="slidenum">
              <a:rPr lang="fr-FR" smtClean="0"/>
              <a:t>‹N°›</a:t>
            </a:fld>
            <a:endParaRPr lang="fr-FR"/>
          </a:p>
        </p:txBody>
      </p:sp>
    </p:spTree>
    <p:extLst>
      <p:ext uri="{BB962C8B-B14F-4D97-AF65-F5344CB8AC3E}">
        <p14:creationId xmlns:p14="http://schemas.microsoft.com/office/powerpoint/2010/main" val="2890371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207240-F9BB-4952-8ABA-46FF75EFCFFB}" type="datetimeFigureOut">
              <a:rPr lang="fr-FR" smtClean="0"/>
              <a:t>17/01/2015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EEA3C7-719F-4AFE-8E3C-ED06756CB277}" type="slidenum">
              <a:rPr lang="fr-FR" smtClean="0"/>
              <a:t>‹N°›</a:t>
            </a:fld>
            <a:endParaRPr lang="fr-FR"/>
          </a:p>
        </p:txBody>
      </p:sp>
    </p:spTree>
    <p:extLst>
      <p:ext uri="{BB962C8B-B14F-4D97-AF65-F5344CB8AC3E}">
        <p14:creationId xmlns:p14="http://schemas.microsoft.com/office/powerpoint/2010/main" val="825206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683568" y="692696"/>
            <a:ext cx="7772400" cy="1470025"/>
          </a:xfrm>
        </p:spPr>
        <p:txBody>
          <a:bodyPr>
            <a:normAutofit fontScale="90000"/>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ET CES PERSONNES MORTES ONT -ELLES MOINS DE VALEURS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Sous-titre 2"/>
          <p:cNvSpPr>
            <a:spLocks noGrp="1"/>
          </p:cNvSpPr>
          <p:nvPr>
            <p:ph type="subTitle" idx="1"/>
          </p:nvPr>
        </p:nvSpPr>
        <p:spPr>
          <a:xfrm>
            <a:off x="3275856" y="5013176"/>
            <a:ext cx="6400800" cy="1248544"/>
          </a:xfrm>
        </p:spPr>
        <p:txBody>
          <a:bodyPr/>
          <a:lstStyle/>
          <a:p>
            <a: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Que des Charlie hebdo</a:t>
            </a:r>
            <a:endParaRPr lang="fr-FR"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14347" name="Picture 11" descr="C:\Users\m\Desktop\grafme_com_UL32ECC72B.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05725" y="6453336"/>
            <a:ext cx="1438275" cy="962025"/>
          </a:xfrm>
          <a:prstGeom prst="rect">
            <a:avLst/>
          </a:prstGeom>
          <a:noFill/>
          <a:extLst>
            <a:ext uri="{909E8E84-426E-40DD-AFC4-6F175D3DCCD1}">
              <a14:hiddenFill xmlns:a14="http://schemas.microsoft.com/office/drawing/2010/main">
                <a:solidFill>
                  <a:srgbClr val="FFFFFF"/>
                </a:solidFill>
              </a14:hiddenFill>
            </a:ext>
          </a:extLst>
        </p:spPr>
      </p:pic>
      <p:pic>
        <p:nvPicPr>
          <p:cNvPr id="5" name="Chant Militaire- La mort.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85144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10 SOLDATS FRANÇAIS </a:t>
            </a:r>
            <a:r>
              <a:rPr lang="fr-FR" dirty="0" smtClean="0">
                <a:latin typeface="Informal Roman" panose="030604020304060B0204" pitchFamily="66" charset="0"/>
              </a:rPr>
              <a:t>SONT MORTS AU MALI</a:t>
            </a:r>
            <a:endParaRPr lang="fr-FR" dirty="0">
              <a:latin typeface="Informal Roman" panose="030604020304060B0204" pitchFamily="66" charset="0"/>
            </a:endParaRPr>
          </a:p>
        </p:txBody>
      </p:sp>
      <p:pic>
        <p:nvPicPr>
          <p:cNvPr id="1026"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70" y="1988840"/>
            <a:ext cx="8746288" cy="338437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237696" y="1950794"/>
            <a:ext cx="8775362" cy="1526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264336" y="5373216"/>
            <a:ext cx="8746288" cy="152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2371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12 SOLDATS FRANÇAIS </a:t>
            </a:r>
            <a:r>
              <a:rPr lang="fr-FR" dirty="0" smtClean="0">
                <a:latin typeface="Informal Roman" panose="030604020304060B0204" pitchFamily="66" charset="0"/>
              </a:rPr>
              <a:t>SONT MORTS EN IRAK</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2050"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439" y="2708920"/>
            <a:ext cx="8544257" cy="23107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237696" y="2560032"/>
            <a:ext cx="8561000" cy="14888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254438" y="4881343"/>
            <a:ext cx="8486073" cy="147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0786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27 SOLDATS FRANÇAIS </a:t>
            </a:r>
            <a:r>
              <a:rPr lang="fr-FR" dirty="0" smtClean="0">
                <a:latin typeface="Informal Roman" panose="030604020304060B0204" pitchFamily="66" charset="0"/>
              </a:rPr>
              <a:t>SONT MORTS EN CÔTE D'IVOIRE</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3074"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938" y="1700808"/>
            <a:ext cx="7632848" cy="47542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871938" y="1561569"/>
            <a:ext cx="7632848" cy="1327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871938" y="6388733"/>
            <a:ext cx="7632848" cy="132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208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89 SOLDATS FRANÇAIS </a:t>
            </a:r>
            <a:r>
              <a:rPr lang="fr-FR" dirty="0" smtClean="0">
                <a:latin typeface="Informal Roman" panose="030604020304060B0204" pitchFamily="66" charset="0"/>
              </a:rPr>
              <a:t>SONT MORTS EN AFGHANISTAN</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4098"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715" y="1844824"/>
            <a:ext cx="7088857" cy="45841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203714" y="1703774"/>
            <a:ext cx="7088857" cy="1232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183431" y="6305668"/>
            <a:ext cx="7088857" cy="123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5514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116 SOLDATS FRANÇAIS </a:t>
            </a:r>
            <a:r>
              <a:rPr lang="fr-FR" dirty="0" smtClean="0">
                <a:latin typeface="Informal Roman" panose="030604020304060B0204" pitchFamily="66" charset="0"/>
              </a:rPr>
              <a:t>SONT MORTS EN YOUGOSLAVIE</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5122"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1" y="1844824"/>
            <a:ext cx="6276863" cy="46324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498838" y="1735009"/>
            <a:ext cx="6314387" cy="1098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478757" y="6389494"/>
            <a:ext cx="6314387" cy="109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7999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156 SOLDATS FRANÇAIS </a:t>
            </a:r>
            <a:r>
              <a:rPr lang="fr-FR" dirty="0" smtClean="0">
                <a:latin typeface="Informal Roman" panose="030604020304060B0204" pitchFamily="66" charset="0"/>
              </a:rPr>
              <a:t>SONT MORTS AU TCHAD</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6146"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844824"/>
            <a:ext cx="6763246" cy="45670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187625" y="1742747"/>
            <a:ext cx="6763246" cy="1176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1169302" y="6353042"/>
            <a:ext cx="6763246" cy="117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5644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0000"/>
                </a:solidFill>
                <a:latin typeface="Informal Roman" panose="030604020304060B0204" pitchFamily="66" charset="0"/>
              </a:rPr>
              <a:t>158 SOLDATS FRANÇAIS</a:t>
            </a:r>
            <a:r>
              <a:rPr lang="fr-FR" dirty="0" smtClean="0">
                <a:latin typeface="Informal Roman" panose="030604020304060B0204" pitchFamily="66" charset="0"/>
              </a:rPr>
              <a:t> SONT MORTS AU LIBAN.</a:t>
            </a:r>
            <a:endParaRPr lang="fr-FR" dirty="0">
              <a:latin typeface="Informal Roman" panose="030604020304060B0204" pitchFamily="66" charset="0"/>
            </a:endParaRPr>
          </a:p>
        </p:txBody>
      </p:sp>
      <p:sp>
        <p:nvSpPr>
          <p:cNvPr id="3" name="Espace réservé du contenu 2"/>
          <p:cNvSpPr>
            <a:spLocks noGrp="1"/>
          </p:cNvSpPr>
          <p:nvPr>
            <p:ph idx="1"/>
          </p:nvPr>
        </p:nvSpPr>
        <p:spPr/>
        <p:txBody>
          <a:bodyPr>
            <a:normAutofit/>
          </a:bodyPr>
          <a:lstStyle/>
          <a:p>
            <a:endParaRPr lang="fr-FR" dirty="0"/>
          </a:p>
        </p:txBody>
      </p:sp>
      <p:pic>
        <p:nvPicPr>
          <p:cNvPr id="7170" name="Picture 2"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553" y="2204864"/>
            <a:ext cx="8188894" cy="42418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477553" y="2062448"/>
            <a:ext cx="8188894" cy="142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m\Pictures\ec7803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464775" y="6271694"/>
            <a:ext cx="8188894" cy="142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249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2290266"/>
          </a:xfrm>
        </p:spPr>
        <p:txBody>
          <a:bodyPr>
            <a:normAutofit fontScale="90000"/>
          </a:bodyPr>
          <a:lstStyle/>
          <a:p>
            <a:r>
              <a:rPr lang="fr-FR" b="1" dirty="0" smtClean="0">
                <a:solidFill>
                  <a:srgbClr val="FF0000"/>
                </a:solidFill>
                <a:latin typeface="Informal Roman" panose="030604020304060B0204" pitchFamily="66" charset="0"/>
              </a:rPr>
              <a:t>ET D'AUTRES MALHEUREUSEMENT DANS D'AUTRES OPÉRATIONS EXTÉRIEURES</a:t>
            </a:r>
            <a:br>
              <a:rPr lang="fr-FR" b="1" dirty="0" smtClean="0">
                <a:solidFill>
                  <a:srgbClr val="FF0000"/>
                </a:solidFill>
                <a:latin typeface="Informal Roman" panose="030604020304060B0204" pitchFamily="66" charset="0"/>
              </a:rPr>
            </a:br>
            <a:endParaRPr lang="fr-FR" b="1" dirty="0">
              <a:solidFill>
                <a:srgbClr val="FF0000"/>
              </a:solidFill>
              <a:latin typeface="Informal Roman" panose="030604020304060B0204" pitchFamily="66" charset="0"/>
            </a:endParaRPr>
          </a:p>
        </p:txBody>
      </p:sp>
      <p:sp>
        <p:nvSpPr>
          <p:cNvPr id="3" name="Espace réservé du contenu 2"/>
          <p:cNvSpPr>
            <a:spLocks noGrp="1"/>
          </p:cNvSpPr>
          <p:nvPr>
            <p:ph idx="1"/>
          </p:nvPr>
        </p:nvSpPr>
        <p:spPr/>
        <p:txBody>
          <a:bodyPr/>
          <a:lstStyle/>
          <a:p>
            <a:endParaRPr lang="fr-FR"/>
          </a:p>
        </p:txBody>
      </p:sp>
      <p:pic>
        <p:nvPicPr>
          <p:cNvPr id="12290" name="Picture 2" descr="http://www.demainonline.com/wp-content/uploads/Soldat-fran%C3%A7ais-mor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7354646" cy="4126980"/>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C:\Users\m\Pictures\ag.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71600" y="6415989"/>
            <a:ext cx="7354646" cy="190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m\Pictures\ag.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253630"/>
            <a:ext cx="7354646" cy="19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881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51731" y="404664"/>
            <a:ext cx="8229600" cy="4525963"/>
          </a:xfrm>
        </p:spPr>
        <p:txBody>
          <a:bodyPr>
            <a:normAutofit/>
          </a:bodyPr>
          <a:lstStyle/>
          <a:p>
            <a:r>
              <a:rPr lang="fr-FR" dirty="0" smtClean="0">
                <a:latin typeface="Informal Roman" panose="030604020304060B0204" pitchFamily="66" charset="0"/>
              </a:rPr>
              <a:t>Il n'y aura jamais 3 000 000 de Français qui défilent pour eux dans les rues et certains de ceux qui défilaient hier demandent même la suppression du défilé militaire du 14 juillet.</a:t>
            </a:r>
          </a:p>
        </p:txBody>
      </p:sp>
      <p:pic>
        <p:nvPicPr>
          <p:cNvPr id="8194" name="Picture 2" descr="http://www.lets-pix.com/source/articles/2015/484/medium_tous_charlie_le_jour_ou_la_france_se_1352_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4943" y="2492896"/>
            <a:ext cx="6123462" cy="4048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75862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7544" y="548680"/>
            <a:ext cx="8229600" cy="4525963"/>
          </a:xfrm>
        </p:spPr>
        <p:txBody>
          <a:bodyPr>
            <a:normAutofit/>
          </a:bodyPr>
          <a:lstStyle/>
          <a:p>
            <a:r>
              <a:rPr lang="fr-FR" dirty="0" smtClean="0">
                <a:latin typeface="Informal Roman" panose="030604020304060B0204" pitchFamily="66" charset="0"/>
              </a:rPr>
              <a:t>Et qu'on ne nous réponde pas qu'eux, c'est normal, c'est leur métier, ils ont signé pour. Les journalistes de Charlie Hebdo aussi auraient pu faire un autre métier, dans un autre journal et en caricaturant sur d'autres sujets. Ils ont choisi de le faire en connaissant les risques et en persistant malgré les menaces.</a:t>
            </a:r>
            <a:endParaRPr lang="fr-FR" dirty="0">
              <a:latin typeface="Informal Roman" panose="030604020304060B0204" pitchFamily="66" charset="0"/>
            </a:endParaRPr>
          </a:p>
        </p:txBody>
      </p:sp>
      <p:pic>
        <p:nvPicPr>
          <p:cNvPr id="9218" name="Picture 2" descr="http://www.lepoint.fr/images/2015/01/07/3044373-jpg_2649376_652x2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005064"/>
            <a:ext cx="6210300"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476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20688"/>
            <a:ext cx="8229600" cy="5505475"/>
          </a:xfrm>
        </p:spPr>
        <p:txBody>
          <a:bodyPr>
            <a:normAutofit/>
          </a:bodyPr>
          <a:lstStyle/>
          <a:p>
            <a:r>
              <a:rPr lang="fr-FR" dirty="0" smtClean="0">
                <a:latin typeface="Informal Roman" panose="030604020304060B0204" pitchFamily="66" charset="0"/>
              </a:rPr>
              <a:t>Les journalistes de Charlie Hebdo sont morts parce qu'ils défendaient des valeurs qu'ils pensaient justes. Les militaires français qui tombent dans l'anonymat le plus complet, voire dans le mépris de ceux qui sont inconsolables pour Charlie Hebdo, le font aussi et depuis longtemps.</a:t>
            </a:r>
          </a:p>
        </p:txBody>
      </p:sp>
      <p:pic>
        <p:nvPicPr>
          <p:cNvPr id="10243" name="Picture 3"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89040"/>
            <a:ext cx="4896544" cy="2859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4994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199" y="1168520"/>
            <a:ext cx="8229600" cy="4525963"/>
          </a:xfrm>
        </p:spPr>
        <p:txBody>
          <a:bodyPr/>
          <a:lstStyle/>
          <a:p>
            <a:r>
              <a:rPr lang="fr-FR" dirty="0" smtClean="0">
                <a:latin typeface="Informal Roman" panose="030604020304060B0204" pitchFamily="66" charset="0"/>
              </a:rPr>
              <a:t>Nos</a:t>
            </a:r>
            <a:r>
              <a:rPr lang="fr-FR" dirty="0" smtClean="0">
                <a:solidFill>
                  <a:srgbClr val="FF0000"/>
                </a:solidFill>
                <a:latin typeface="Informal Roman" panose="030604020304060B0204" pitchFamily="66" charset="0"/>
              </a:rPr>
              <a:t> Soldats </a:t>
            </a:r>
            <a:r>
              <a:rPr lang="fr-FR" dirty="0" smtClean="0">
                <a:latin typeface="Informal Roman" panose="030604020304060B0204" pitchFamily="66" charset="0"/>
              </a:rPr>
              <a:t>sont avec </a:t>
            </a:r>
            <a:r>
              <a:rPr lang="fr-FR" dirty="0" smtClean="0">
                <a:solidFill>
                  <a:srgbClr val="FF0000"/>
                </a:solidFill>
                <a:latin typeface="Informal Roman" panose="030604020304060B0204" pitchFamily="66" charset="0"/>
              </a:rPr>
              <a:t>les Policiers et les Gendarmes </a:t>
            </a:r>
            <a:r>
              <a:rPr lang="fr-FR" dirty="0" smtClean="0">
                <a:latin typeface="Informal Roman" panose="030604020304060B0204" pitchFamily="66" charset="0"/>
              </a:rPr>
              <a:t>les vrais garants de </a:t>
            </a:r>
          </a:p>
          <a:p>
            <a:r>
              <a:rPr lang="fr-FR" b="1" dirty="0" smtClean="0">
                <a:solidFill>
                  <a:srgbClr val="FF0000"/>
                </a:solidFill>
                <a:latin typeface="Informal Roman" panose="030604020304060B0204" pitchFamily="66" charset="0"/>
              </a:rPr>
              <a:t>NOTRE LIBERTÉ D'EXPRESSION</a:t>
            </a:r>
          </a:p>
        </p:txBody>
      </p:sp>
      <p:pic>
        <p:nvPicPr>
          <p:cNvPr id="11269" name="Picture 5" descr="C:\Users\m\Pictures\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7" y="3431502"/>
            <a:ext cx="8429625" cy="2924175"/>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C:\Users\m\Pictures\barres lumineuses 9.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5720" y="3279102"/>
            <a:ext cx="8401092" cy="1524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C:\Users\m\Pictures\barres lumineuses 9.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7187" y="6355677"/>
            <a:ext cx="8401092" cy="15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7592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13314" name="Picture 2" descr="C:\Users\m\Desktop\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388" y="504825"/>
            <a:ext cx="7767637" cy="5846763"/>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525674" y="2420888"/>
            <a:ext cx="2607410"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211960" y="5229200"/>
            <a:ext cx="3168352" cy="10081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1996102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231</Words>
  <Application>Microsoft Office PowerPoint</Application>
  <PresentationFormat>Affichage à l'écran (4:3)</PresentationFormat>
  <Paragraphs>15</Paragraphs>
  <Slides>14</Slides>
  <Notes>0</Notes>
  <HiddenSlides>0</HiddenSlides>
  <MMClips>1</MMClips>
  <ScaleCrop>false</ScaleCrop>
  <HeadingPairs>
    <vt:vector size="4" baseType="variant">
      <vt:variant>
        <vt:lpstr>Thème</vt:lpstr>
      </vt:variant>
      <vt:variant>
        <vt:i4>1</vt:i4>
      </vt:variant>
      <vt:variant>
        <vt:lpstr>Titres des diapositives</vt:lpstr>
      </vt:variant>
      <vt:variant>
        <vt:i4>14</vt:i4>
      </vt:variant>
    </vt:vector>
  </HeadingPairs>
  <TitlesOfParts>
    <vt:vector size="15" baseType="lpstr">
      <vt:lpstr>Thème Office</vt:lpstr>
      <vt:lpstr>ET CES PERSONNES MORTES ONT -ELLES MOINS DE VALEURS ???</vt:lpstr>
      <vt:lpstr>10 SOLDATS FRANÇAIS SONT MORTS AU MALI</vt:lpstr>
      <vt:lpstr>12 SOLDATS FRANÇAIS SONT MORTS EN IRAK</vt:lpstr>
      <vt:lpstr>27 SOLDATS FRANÇAIS SONT MORTS EN CÔTE D'IVOIRE</vt:lpstr>
      <vt:lpstr>89 SOLDATS FRANÇAIS SONT MORTS EN AFGHANISTAN</vt:lpstr>
      <vt:lpstr>116 SOLDATS FRANÇAIS SONT MORTS EN YOUGOSLAVIE</vt:lpstr>
      <vt:lpstr>156 SOLDATS FRANÇAIS SONT MORTS AU TCHAD</vt:lpstr>
      <vt:lpstr>158 SOLDATS FRANÇAIS SONT MORTS AU LIBAN.</vt:lpstr>
      <vt:lpstr>ET D'AUTRES MALHEUREUSEMENT DANS D'AUTRES OPÉRATIONS EXTÉRIEURES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 ces personnes mortes ont -elles moins de valeurs ???</dc:title>
  <dc:creator/>
  <cp:keywords>25034247</cp:keywords>
  <cp:lastModifiedBy/>
  <cp:revision>7</cp:revision>
  <dcterms:created xsi:type="dcterms:W3CDTF">2015-01-17T17:21:36Z</dcterms:created>
  <dcterms:modified xsi:type="dcterms:W3CDTF">2015-01-17T19:21:15Z</dcterms:modified>
</cp:coreProperties>
</file>