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1D0BF-AA5A-413C-AA62-C73A7E4FB6F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84EA7-4020-4587-9B90-26F6702DDCE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84EA7-4020-4587-9B90-26F6702DDCEB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BE0AB-92C0-4CC2-BE16-55BE97E7E520}" type="datetimeFigureOut">
              <a:rPr lang="fr-FR" smtClean="0"/>
              <a:pPr/>
              <a:t>28/01/2015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35C59-E312-4C2D-A8A1-4A583DC9A6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1560" y="1772816"/>
            <a:ext cx="807496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CFF66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REUNION D’INFORMATION</a:t>
            </a:r>
          </a:p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CCFF66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Saison 2015-2016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CCFF66"/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55679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03648" y="260648"/>
            <a:ext cx="6192688" cy="19438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ASSEMBLEE GENERALE </a:t>
            </a:r>
          </a:p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COMMUNE</a:t>
            </a:r>
            <a:endParaRPr lang="fr-FR" sz="3600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</p:txBody>
      </p:sp>
      <p:pic>
        <p:nvPicPr>
          <p:cNvPr id="4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155679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8" name="ZoneTexte 7"/>
          <p:cNvSpPr txBox="1"/>
          <p:nvPr/>
        </p:nvSpPr>
        <p:spPr>
          <a:xfrm>
            <a:off x="611560" y="2564904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u="sng" dirty="0" smtClean="0">
                <a:solidFill>
                  <a:srgbClr val="FF0000"/>
                </a:solidFill>
                <a:latin typeface="GrilledCheese BTN Wide Blk" pitchFamily="34" charset="0"/>
              </a:rPr>
              <a:t>JEUDI 30 AVRIL 2015</a:t>
            </a:r>
            <a:endParaRPr lang="fr-FR" sz="4000" b="1" u="sng" dirty="0">
              <a:solidFill>
                <a:srgbClr val="FF0000"/>
              </a:solidFill>
              <a:latin typeface="GrilledCheese BTN Wide Blk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11560" y="350100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  <a:sym typeface="Wingdings"/>
              </a:rPr>
              <a:t> Assemblée générale de nos deux clubs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611560" y="4077072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  <a:sym typeface="Wingdings"/>
              </a:rPr>
              <a:t> Dissolution du club du SF3B (actée à la fin du championnat)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11560" y="5013176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  <a:sym typeface="Wingdings"/>
              </a:rPr>
              <a:t> Présentation du nouveau club (nom, logo…)</a:t>
            </a:r>
            <a:endParaRPr lang="fr-FR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836712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 smtClean="0">
                <a:latin typeface="Comic Sans MS" pitchFamily="66" charset="0"/>
              </a:rPr>
              <a:t>Nous espérons que, comme nous, vous êtes séduits par ce projet !</a:t>
            </a:r>
            <a:endParaRPr lang="fr-FR" sz="3600" b="1" dirty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67544" y="2708920"/>
            <a:ext cx="82089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Comic Sans MS" pitchFamily="66" charset="0"/>
              </a:rPr>
              <a:t>« Ensemble, construisons un club qui permette à chacun de s’épanouir, de prendre du plaisir, de se retrouver et de partager de bons moments sur et autour des terrains de basket… »</a:t>
            </a:r>
            <a:endParaRPr lang="fr-FR" sz="32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1520" y="260648"/>
            <a:ext cx="8640067" cy="4248150"/>
          </a:xfrm>
          <a:prstGeom prst="rect">
            <a:avLst/>
          </a:prstGeom>
          <a:solidFill>
            <a:srgbClr val="000000"/>
          </a:solidFill>
          <a:ln w="76200" algn="in">
            <a:solidFill>
              <a:srgbClr val="99FF33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 descr="logo chaillé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548680"/>
            <a:ext cx="1617662" cy="316388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1028" name="Picture 4" descr="logo stflo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548680"/>
            <a:ext cx="2185987" cy="30956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3923928" y="1844824"/>
            <a:ext cx="792162" cy="822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/>
                <a:latin typeface="Arial Black"/>
              </a:rPr>
              <a:t>+</a:t>
            </a:r>
            <a:endParaRPr lang="fr-FR" sz="36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/>
              <a:latin typeface="Arial Black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1259632" y="3717032"/>
            <a:ext cx="1871662" cy="504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Eras Bold ITC" pitchFamily="34" charset="0"/>
                <a:cs typeface="Arial" pitchFamily="34" charset="0"/>
              </a:rPr>
              <a:t>ESC Basket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Eras Bold ITC" pitchFamily="34" charset="0"/>
                <a:cs typeface="Arial" pitchFamily="34" charset="0"/>
              </a:rPr>
              <a:t>Chaillé sous les Ormeaux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940152" y="3645024"/>
            <a:ext cx="1871662" cy="5048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Eras Bold ITC" pitchFamily="34" charset="0"/>
                <a:cs typeface="Arial" pitchFamily="34" charset="0"/>
              </a:rPr>
              <a:t>SF3B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Eras Bold ITC" pitchFamily="34" charset="0"/>
                <a:cs typeface="Arial" pitchFamily="34" charset="0"/>
              </a:rPr>
              <a:t>Saint Florent des Bois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23528" y="4725144"/>
            <a:ext cx="85689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 DARLING" pitchFamily="2" charset="0"/>
              </a:rPr>
              <a:t>NOS DEUX CLUBS FUSIONNENT !</a:t>
            </a:r>
            <a:endParaRPr lang="fr-FR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 DARLING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75656" y="476672"/>
            <a:ext cx="6192688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ORIGINES DE NOS 2 STRUCTURES</a:t>
            </a:r>
            <a:endParaRPr lang="fr-FR" sz="3600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</p:txBody>
      </p:sp>
      <p:pic>
        <p:nvPicPr>
          <p:cNvPr id="4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395536" y="1556792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  <a:sym typeface="Wingdings"/>
              </a:rPr>
              <a:t> </a:t>
            </a:r>
            <a:r>
              <a:rPr lang="fr-FR" sz="2800" b="1" dirty="0" smtClean="0">
                <a:latin typeface="Comic Sans MS" pitchFamily="66" charset="0"/>
              </a:rPr>
              <a:t>Historique de chacun de nos deux clubs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2564904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  <a:sym typeface="Wingdings"/>
              </a:rPr>
              <a:t> </a:t>
            </a:r>
            <a:r>
              <a:rPr lang="fr-FR" sz="2800" b="1" dirty="0" smtClean="0">
                <a:latin typeface="Comic Sans MS" pitchFamily="66" charset="0"/>
              </a:rPr>
              <a:t>Des équipes en entente</a:t>
            </a:r>
            <a:endParaRPr lang="fr-FR" sz="2800" b="1" dirty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95536" y="350100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  <a:sym typeface="Wingdings"/>
              </a:rPr>
              <a:t> </a:t>
            </a:r>
            <a:r>
              <a:rPr lang="fr-FR" sz="2800" b="1" dirty="0" smtClean="0">
                <a:latin typeface="Comic Sans MS" pitchFamily="66" charset="0"/>
              </a:rPr>
              <a:t>Situation actuelle</a:t>
            </a:r>
            <a:endParaRPr lang="fr-FR" sz="2800" b="1" dirty="0">
              <a:latin typeface="Comic Sans MS" pitchFamily="66" charset="0"/>
            </a:endParaRPr>
          </a:p>
        </p:txBody>
      </p:sp>
      <p:pic>
        <p:nvPicPr>
          <p:cNvPr id="8" name="Picture 3" descr="logo chaillé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4221088"/>
            <a:ext cx="1102225" cy="215577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pic>
        <p:nvPicPr>
          <p:cNvPr id="9" name="Picture 4" descr="logo stfloren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4149080"/>
            <a:ext cx="1512168" cy="214141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75656" y="476672"/>
            <a:ext cx="6192688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POURQUOI</a:t>
            </a:r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 </a:t>
            </a:r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LA FUSION ?</a:t>
            </a:r>
            <a:endParaRPr lang="fr-FR" sz="3600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</p:txBody>
      </p:sp>
      <p:pic>
        <p:nvPicPr>
          <p:cNvPr id="4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395536" y="141277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Comic Sans MS" pitchFamily="66" charset="0"/>
                <a:sym typeface="Wingdings"/>
              </a:rPr>
              <a:t> </a:t>
            </a:r>
            <a:r>
              <a:rPr lang="fr-FR" sz="2400" b="1" dirty="0" smtClean="0">
                <a:latin typeface="Comic Sans MS" pitchFamily="66" charset="0"/>
              </a:rPr>
              <a:t>Dynamiser le club pour l’épanouissement de nos jeunes</a:t>
            </a:r>
            <a:endParaRPr lang="fr-FR" sz="2400" b="1" dirty="0">
              <a:latin typeface="Comic Sans MS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536" y="249289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Comic Sans MS" pitchFamily="66" charset="0"/>
                <a:sym typeface="Wingdings"/>
              </a:rPr>
              <a:t> </a:t>
            </a:r>
            <a:r>
              <a:rPr lang="fr-FR" sz="2400" b="1" dirty="0" smtClean="0">
                <a:latin typeface="Comic Sans MS" pitchFamily="66" charset="0"/>
              </a:rPr>
              <a:t>Optimiser les fonctions de notre animateur sportif auprès de nos jeunes</a:t>
            </a:r>
            <a:endParaRPr lang="fr-FR" sz="2400" b="1" dirty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3528" y="371703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Comic Sans MS" pitchFamily="66" charset="0"/>
                <a:sym typeface="Wingdings"/>
              </a:rPr>
              <a:t> Réduire la lourdeur administrative en mutualisant les compétences de nos deux bureaux</a:t>
            </a:r>
            <a:endParaRPr lang="fr-FR" sz="2400" b="1" dirty="0">
              <a:latin typeface="Comic Sans MS" pitchFamily="66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3528" y="4797152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Comic Sans MS" pitchFamily="66" charset="0"/>
                <a:sym typeface="Wingdings"/>
              </a:rPr>
              <a:t> Pérenniser l’emploi </a:t>
            </a:r>
            <a:endParaRPr lang="fr-FR" sz="2400" b="1" dirty="0">
              <a:latin typeface="Comic Sans MS" pitchFamily="66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23528" y="5445224"/>
            <a:ext cx="84969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Comic Sans MS" pitchFamily="66" charset="0"/>
                <a:sym typeface="Wingdings"/>
              </a:rPr>
              <a:t> Apporter une meilleure cohérence dans l’organisation sportive et administrative </a:t>
            </a:r>
            <a:endParaRPr lang="fr-FR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03648" y="260648"/>
            <a:ext cx="6192688" cy="174506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681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CE QU’IMPLIQUE CE</a:t>
            </a:r>
          </a:p>
          <a:p>
            <a:pPr algn="ctr" rtl="0"/>
            <a:r>
              <a:rPr lang="fr-FR" sz="3600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 DARLING" pitchFamily="2" charset="0"/>
              </a:rPr>
              <a:t>PROJET DE FUSION :</a:t>
            </a:r>
            <a:endParaRPr lang="fr-FR" sz="3600" kern="10" spc="0" dirty="0" smtClean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  <a:p>
            <a:pPr algn="ctr" rtl="0"/>
            <a:endParaRPr lang="fr-FR" sz="3600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</p:txBody>
      </p:sp>
      <p:pic>
        <p:nvPicPr>
          <p:cNvPr id="4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395536" y="1412776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/>
              <a:buChar char="è"/>
            </a:pPr>
            <a:r>
              <a:rPr lang="fr-FR" sz="2400" b="1" dirty="0" smtClean="0">
                <a:latin typeface="Comic Sans MS" pitchFamily="66" charset="0"/>
              </a:rPr>
              <a:t> Elaborer </a:t>
            </a:r>
            <a:r>
              <a:rPr lang="fr-FR" sz="2400" b="1" u="sng" dirty="0" smtClean="0">
                <a:latin typeface="Comic Sans MS" pitchFamily="66" charset="0"/>
              </a:rPr>
              <a:t>le « projet club » </a:t>
            </a:r>
            <a:r>
              <a:rPr lang="fr-FR" sz="2400" b="1" dirty="0" smtClean="0">
                <a:latin typeface="Comic Sans MS" pitchFamily="66" charset="0"/>
              </a:rPr>
              <a:t>avec la représentativité de tous les acteurs et sympathisants :</a:t>
            </a:r>
          </a:p>
          <a:p>
            <a:pPr algn="ctr"/>
            <a:r>
              <a:rPr lang="fr-FR" sz="2400" b="1" i="1" dirty="0" smtClean="0">
                <a:latin typeface="Comic Sans MS" pitchFamily="66" charset="0"/>
              </a:rPr>
              <a:t>joueurs, licenciés, parents, supporters, partenaires…</a:t>
            </a:r>
            <a:endParaRPr lang="fr-FR" sz="2400" b="1" i="1" dirty="0">
              <a:latin typeface="Comic Sans MS" pitchFamily="66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95536" y="2924944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 smtClean="0">
                <a:latin typeface="Comic Sans MS" pitchFamily="66" charset="0"/>
                <a:sym typeface="Wingdings"/>
              </a:rPr>
              <a:t>Ce projet s’articulera autour de 4 pôles :</a:t>
            </a:r>
            <a:endParaRPr lang="fr-FR" sz="2400" b="1" u="sng" dirty="0">
              <a:latin typeface="Comic Sans MS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 rot="20589609">
            <a:off x="665888" y="3510391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FF0000"/>
                </a:solidFill>
                <a:latin typeface="AR DARLING" pitchFamily="2" charset="0"/>
              </a:rPr>
              <a:t>SPORTIF</a:t>
            </a:r>
            <a:endParaRPr lang="fr-FR" sz="4400" b="1" dirty="0">
              <a:solidFill>
                <a:srgbClr val="FF0000"/>
              </a:solidFill>
              <a:latin typeface="AR DARLING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 rot="555268">
            <a:off x="4467469" y="3484562"/>
            <a:ext cx="34398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2060"/>
                </a:solidFill>
                <a:latin typeface="AR DARLING" pitchFamily="2" charset="0"/>
              </a:rPr>
              <a:t>FINANCES</a:t>
            </a:r>
            <a:endParaRPr lang="fr-FR" sz="4400" b="1" dirty="0">
              <a:solidFill>
                <a:srgbClr val="002060"/>
              </a:solidFill>
              <a:latin typeface="AR DARLING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 rot="21198804">
            <a:off x="494308" y="4311111"/>
            <a:ext cx="53017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00B050"/>
                </a:solidFill>
                <a:latin typeface="AR DARLING" pitchFamily="2" charset="0"/>
              </a:rPr>
              <a:t>COMMUNICATION</a:t>
            </a:r>
            <a:endParaRPr lang="fr-FR" sz="4400" b="1" dirty="0">
              <a:solidFill>
                <a:srgbClr val="00B050"/>
              </a:solidFill>
              <a:latin typeface="AR DARLING" pitchFamily="2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419872" y="4869160"/>
            <a:ext cx="535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chemeClr val="bg1"/>
                </a:solidFill>
                <a:latin typeface="AR DARLING" pitchFamily="2" charset="0"/>
              </a:rPr>
              <a:t>MANIFESTATIONS</a:t>
            </a:r>
            <a:endParaRPr lang="fr-FR" sz="4400" b="1" dirty="0">
              <a:solidFill>
                <a:schemeClr val="bg1"/>
              </a:solidFill>
              <a:latin typeface="AR DARLING" pitchFamily="2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39552" y="5805264"/>
            <a:ext cx="8280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u="sng" dirty="0" smtClean="0">
                <a:solidFill>
                  <a:srgbClr val="FF0000"/>
                </a:solidFill>
                <a:latin typeface="Comic Sans MS" pitchFamily="66" charset="0"/>
              </a:rPr>
              <a:t>Ce travail nécessite la participation d’un maximum de personnes afin que ce projet rejoigne les attentes et les souhaits de tous ! </a:t>
            </a:r>
            <a:endParaRPr lang="fr-FR" sz="2000" b="1" u="sng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75656" y="476672"/>
            <a:ext cx="6192688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UN NOUVEAU CLUB…</a:t>
            </a:r>
            <a:endParaRPr lang="fr-FR" sz="3600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</p:txBody>
      </p:sp>
      <p:pic>
        <p:nvPicPr>
          <p:cNvPr id="4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395536" y="1268760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i="1" dirty="0" smtClean="0">
                <a:latin typeface="Comic Sans MS" pitchFamily="66" charset="0"/>
                <a:sym typeface="Wingdings"/>
              </a:rPr>
              <a:t>dès la saison prochaine … 2015/2016</a:t>
            </a:r>
            <a:endParaRPr lang="fr-FR" sz="3200" b="1" i="1" dirty="0">
              <a:latin typeface="Comic Sans MS" pitchFamily="66" charset="0"/>
            </a:endParaRPr>
          </a:p>
        </p:txBody>
      </p:sp>
      <p:pic>
        <p:nvPicPr>
          <p:cNvPr id="13" name="Image 12" descr="maquette noir ani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2708920"/>
            <a:ext cx="4969740" cy="3816424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 rot="19396726">
            <a:off x="-105704" y="3869265"/>
            <a:ext cx="5269428" cy="553998"/>
          </a:xfrm>
          <a:prstGeom prst="rect">
            <a:avLst/>
          </a:prstGeom>
          <a:solidFill>
            <a:schemeClr val="bg1">
              <a:lumMod val="65000"/>
            </a:schemeClr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000" dirty="0" smtClean="0">
                <a:latin typeface="GrilledCheese BTN Wide Blk" pitchFamily="34" charset="0"/>
              </a:rPr>
              <a:t>NOIR</a:t>
            </a:r>
            <a:r>
              <a:rPr lang="fr-FR" sz="3000" dirty="0" smtClean="0"/>
              <a:t> </a:t>
            </a:r>
            <a:r>
              <a:rPr lang="fr-FR" sz="3000" dirty="0" smtClean="0">
                <a:solidFill>
                  <a:srgbClr val="FFFF00"/>
                </a:solidFill>
                <a:latin typeface="GrilledCheese BTN Wide Blk" pitchFamily="34" charset="0"/>
              </a:rPr>
              <a:t>&amp;</a:t>
            </a:r>
            <a:r>
              <a:rPr lang="fr-FR" sz="3000" dirty="0" smtClean="0">
                <a:latin typeface="GrilledCheese BTN Wide Blk" pitchFamily="34" charset="0"/>
              </a:rPr>
              <a:t> </a:t>
            </a:r>
            <a:r>
              <a:rPr lang="fr-FR" sz="3000" dirty="0" smtClean="0">
                <a:solidFill>
                  <a:srgbClr val="CCFF66"/>
                </a:solidFill>
                <a:latin typeface="GrilledCheese BTN Wide Blk" pitchFamily="34" charset="0"/>
              </a:rPr>
              <a:t>VERT ANIS</a:t>
            </a:r>
            <a:endParaRPr lang="fr-FR" sz="3000" dirty="0">
              <a:solidFill>
                <a:srgbClr val="CCFF66"/>
              </a:solidFill>
              <a:latin typeface="GrilledCheese BTN Wide Blk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7544" y="1700808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FF0000"/>
                </a:solidFill>
                <a:latin typeface="AR DARLING" pitchFamily="2" charset="0"/>
                <a:sym typeface="Wingdings"/>
              </a:rPr>
              <a:t></a:t>
            </a:r>
            <a:r>
              <a:rPr lang="fr-FR" sz="5400" b="1" dirty="0" smtClean="0">
                <a:latin typeface="AR DARLING" pitchFamily="2" charset="0"/>
                <a:sym typeface="Wingdings"/>
              </a:rPr>
              <a:t> </a:t>
            </a:r>
            <a:r>
              <a:rPr lang="fr-FR" sz="5400" b="1" dirty="0" smtClean="0">
                <a:solidFill>
                  <a:srgbClr val="FF0000"/>
                </a:solidFill>
                <a:latin typeface="AR HERMANN" pitchFamily="2" charset="0"/>
                <a:sym typeface="Wingdings"/>
              </a:rPr>
              <a:t>De nouvelles couleurs</a:t>
            </a:r>
            <a:endParaRPr lang="fr-FR" sz="5400" b="1" dirty="0">
              <a:solidFill>
                <a:srgbClr val="FF0000"/>
              </a:solidFill>
              <a:latin typeface="AR HERMAN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475656" y="476672"/>
            <a:ext cx="6192688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fr-FR" sz="3600" kern="10" spc="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 DARLING" pitchFamily="2" charset="0"/>
              </a:rPr>
              <a:t>UN NOUVEAU CLUB…</a:t>
            </a:r>
            <a:endParaRPr lang="fr-FR" sz="3600" kern="10" spc="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 DARLING" pitchFamily="2" charset="0"/>
            </a:endParaRPr>
          </a:p>
        </p:txBody>
      </p:sp>
      <p:pic>
        <p:nvPicPr>
          <p:cNvPr id="4" name="Picture 2" descr="ballon bask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476672"/>
            <a:ext cx="581025" cy="6842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395536" y="1268760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i="1" dirty="0" smtClean="0">
                <a:latin typeface="Comic Sans MS" pitchFamily="66" charset="0"/>
                <a:sym typeface="Wingdings"/>
              </a:rPr>
              <a:t>dès la saison prochaine … 2015/2016</a:t>
            </a:r>
            <a:endParaRPr lang="fr-FR" sz="3200" b="1" i="1" dirty="0">
              <a:latin typeface="Comic Sans MS" pitchFamily="66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67544" y="2204864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 smtClean="0">
                <a:solidFill>
                  <a:srgbClr val="FF0000"/>
                </a:solidFill>
                <a:latin typeface="AR DARLING" pitchFamily="2" charset="0"/>
                <a:sym typeface="Wingdings"/>
              </a:rPr>
              <a:t></a:t>
            </a:r>
            <a:r>
              <a:rPr lang="fr-FR" sz="5400" b="1" dirty="0" smtClean="0">
                <a:latin typeface="AR DARLING" pitchFamily="2" charset="0"/>
                <a:sym typeface="Wingdings"/>
              </a:rPr>
              <a:t> </a:t>
            </a:r>
            <a:r>
              <a:rPr lang="fr-FR" sz="5400" b="1" dirty="0" smtClean="0">
                <a:solidFill>
                  <a:srgbClr val="FF0000"/>
                </a:solidFill>
                <a:latin typeface="AR HERMANN" pitchFamily="2" charset="0"/>
                <a:sym typeface="Wingdings"/>
              </a:rPr>
              <a:t>Un nouveau NOM</a:t>
            </a:r>
            <a:endParaRPr lang="fr-FR" sz="5400" b="1" dirty="0">
              <a:solidFill>
                <a:srgbClr val="FF0000"/>
              </a:solidFill>
              <a:latin typeface="AR HERMANN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95536" y="3861048"/>
            <a:ext cx="84249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 smtClean="0">
                <a:latin typeface="Comic Sans MS" pitchFamily="66" charset="0"/>
              </a:rPr>
              <a:t>Appel à la participation de tous pour émettre des idées et retenir un nom qui reflète notre identité et qui rappelle les valeurs que nous souhaitons faire partager…</a:t>
            </a:r>
            <a:endParaRPr lang="fr-FR" sz="2800" b="1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51520" y="332656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u="sng" dirty="0" smtClean="0">
                <a:solidFill>
                  <a:srgbClr val="FF0000"/>
                </a:solidFill>
                <a:latin typeface="AR HERMANN" pitchFamily="2" charset="0"/>
                <a:sym typeface="Wingdings"/>
              </a:rPr>
              <a:t>Nouveau CLUB/Nouveau NOM</a:t>
            </a:r>
            <a:endParaRPr lang="fr-FR" sz="4800" b="1" u="sng" dirty="0">
              <a:solidFill>
                <a:srgbClr val="FF0000"/>
              </a:solidFill>
              <a:latin typeface="AR HERMANN" pitchFamily="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95536" y="1412776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>
                <a:latin typeface="Comic Sans MS" pitchFamily="66" charset="0"/>
              </a:rPr>
              <a:t>Quelques propositions …</a:t>
            </a:r>
            <a:endParaRPr lang="fr-FR" sz="2800" b="1" u="sng" dirty="0">
              <a:latin typeface="Comic Sans MS" pitchFamily="66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39552" y="2060848"/>
            <a:ext cx="6480720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CCFF66"/>
                </a:solidFill>
                <a:latin typeface="AR DARLING" pitchFamily="2" charset="0"/>
              </a:rPr>
              <a:t>SUD YONNAIS BASKET CLUB</a:t>
            </a:r>
            <a:endParaRPr lang="fr-FR" sz="2800" dirty="0">
              <a:solidFill>
                <a:srgbClr val="CCFF66"/>
              </a:solidFill>
              <a:latin typeface="AR DARLING" pitchFamily="2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755576" y="2708920"/>
            <a:ext cx="763284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CCFF66"/>
                </a:solidFill>
                <a:latin typeface="AR DARLING" pitchFamily="2" charset="0"/>
              </a:rPr>
              <a:t>REBONDIR ENSEMBLE BASKET CLUB</a:t>
            </a:r>
            <a:endParaRPr lang="fr-FR" sz="2800" dirty="0">
              <a:solidFill>
                <a:srgbClr val="CCFF66"/>
              </a:solidFill>
              <a:latin typeface="AR DARLING" pitchFamily="2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043608" y="3356992"/>
            <a:ext cx="5904656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CCFF66"/>
                </a:solidFill>
                <a:latin typeface="AR DARLING" pitchFamily="2" charset="0"/>
              </a:rPr>
              <a:t>REBOND SUD YONNAIS</a:t>
            </a:r>
            <a:endParaRPr lang="fr-FR" sz="2800" dirty="0">
              <a:solidFill>
                <a:srgbClr val="CCFF66"/>
              </a:solidFill>
              <a:latin typeface="AR DARLING" pitchFamily="2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403648" y="4005064"/>
            <a:ext cx="4968552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CCFF66"/>
                </a:solidFill>
                <a:latin typeface="AR DARLING" pitchFamily="2" charset="0"/>
              </a:rPr>
              <a:t>REBONDS DE L’YON</a:t>
            </a:r>
            <a:endParaRPr lang="fr-FR" sz="2800" dirty="0">
              <a:solidFill>
                <a:srgbClr val="CCFF66"/>
              </a:solidFill>
              <a:latin typeface="AR DARLING" pitchFamily="2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763688" y="4653136"/>
            <a:ext cx="6480720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AR DARLING" pitchFamily="2" charset="0"/>
              </a:rPr>
              <a:t>ET VOUS… VOS IDEES ???</a:t>
            </a:r>
            <a:endParaRPr lang="fr-FR" sz="2800" dirty="0">
              <a:latin typeface="AR DARLING" pitchFamily="2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7544" y="5373216"/>
            <a:ext cx="82089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Comic Sans MS" pitchFamily="66" charset="0"/>
              </a:rPr>
              <a:t>Des boîtes à idées seront installées dans nos salles afin de recevoir vos propositions. </a:t>
            </a:r>
          </a:p>
          <a:p>
            <a:pPr algn="ctr"/>
            <a:r>
              <a:rPr lang="fr-FR" sz="2000" b="1" u="sng" dirty="0" smtClean="0">
                <a:latin typeface="Comic Sans MS" pitchFamily="66" charset="0"/>
              </a:rPr>
              <a:t>Clôture de l’opération : le dimanche 8 mars 2015</a:t>
            </a:r>
            <a:endParaRPr lang="fr-FR" sz="2000" b="1" u="sng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51520" y="332656"/>
            <a:ext cx="864096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500" b="1" u="sng" dirty="0" smtClean="0">
                <a:solidFill>
                  <a:srgbClr val="FF0000"/>
                </a:solidFill>
                <a:latin typeface="AR HERMANN" pitchFamily="2" charset="0"/>
                <a:sym typeface="Wingdings"/>
              </a:rPr>
              <a:t>Nouveau CLUB/Nouveau LOGO</a:t>
            </a:r>
            <a:endParaRPr lang="fr-FR" sz="4500" b="1" u="sng" dirty="0">
              <a:solidFill>
                <a:srgbClr val="FF0000"/>
              </a:solidFill>
              <a:latin typeface="AR HERMANN" pitchFamily="2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23528" y="1484784"/>
            <a:ext cx="84249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Comic Sans MS" pitchFamily="66" charset="0"/>
              </a:rPr>
              <a:t>Nos jeunes seront aussi mis à contribution pour réfléchir à un logo qui reprendrait les valeurs que nous souhaitons faire partager au sein de ce club et qui illustrerait le nom choisi… </a:t>
            </a:r>
            <a:endParaRPr lang="fr-FR" sz="2800" b="1" dirty="0">
              <a:latin typeface="Comic Sans MS" pitchFamily="66" charset="0"/>
            </a:endParaRPr>
          </a:p>
        </p:txBody>
      </p:sp>
      <p:pic>
        <p:nvPicPr>
          <p:cNvPr id="17" name="Image 16" descr="peinture_chevalet_cl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5816" y="3284984"/>
            <a:ext cx="2713484" cy="3057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349</Words>
  <Application>Microsoft Office PowerPoint</Application>
  <PresentationFormat>Affichage à l'écran (4:3)</PresentationFormat>
  <Paragraphs>66</Paragraphs>
  <Slides>11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fusion</dc:title>
  <dc:creator>Nicolas</dc:creator>
  <cp:lastModifiedBy>Nicolas</cp:lastModifiedBy>
  <cp:revision>21</cp:revision>
  <dcterms:created xsi:type="dcterms:W3CDTF">2015-01-21T13:15:12Z</dcterms:created>
  <dcterms:modified xsi:type="dcterms:W3CDTF">2015-01-28T08:36:50Z</dcterms:modified>
</cp:coreProperties>
</file>