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D9FD-FC91-4FE7-B03A-4E590D5C61A4}" type="datetimeFigureOut">
              <a:rPr lang="fr-FR" smtClean="0"/>
              <a:t>24/01/2015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744D7-ED35-4525-B980-7043F1005B1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err="1" smtClean="0"/>
              <a:t>zoubizoubizou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zoubizoubizou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zoubizoubizou</dc:title>
  <dc:creator>Amandine</dc:creator>
  <cp:lastModifiedBy>Amandine</cp:lastModifiedBy>
  <cp:revision>1</cp:revision>
  <dcterms:created xsi:type="dcterms:W3CDTF">2015-01-24T14:41:30Z</dcterms:created>
  <dcterms:modified xsi:type="dcterms:W3CDTF">2015-01-24T14:41:48Z</dcterms:modified>
</cp:coreProperties>
</file>